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4" r:id="rId5"/>
    <p:sldId id="268" r:id="rId6"/>
    <p:sldId id="262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4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9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6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5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3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2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7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3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5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7EB76-AB10-4253-9195-921ADF7F354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7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560721" y="162880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Liikenneverkot: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maantiet, rautatiet, lento- ja vesireitit, putkistot, tietoliikenneyhteydet ja niiden solmukohdat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kehittyneillä alueilla tiheitä ja monipuolisia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70277"/>
            <a:ext cx="4229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0739"/>
            <a:ext cx="733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7300647" cy="290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2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38138"/>
          </a:xfrm>
        </p:spPr>
        <p:txBody>
          <a:bodyPr>
            <a:normAutofit/>
          </a:bodyPr>
          <a:lstStyle/>
          <a:p>
            <a:r>
              <a:rPr lang="en-US" sz="3600" dirty="0" err="1"/>
              <a:t>Kehitysmaiden</a:t>
            </a:r>
            <a:r>
              <a:rPr lang="en-US" sz="3600" dirty="0"/>
              <a:t> </a:t>
            </a:r>
            <a:r>
              <a:rPr lang="en-US" sz="3600" dirty="0" err="1"/>
              <a:t>liikenneverkon</a:t>
            </a:r>
            <a:r>
              <a:rPr lang="en-US" sz="3600" dirty="0"/>
              <a:t> </a:t>
            </a:r>
            <a:r>
              <a:rPr lang="en-US" sz="3600" dirty="0" err="1"/>
              <a:t>kehitys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4505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52" y="260648"/>
            <a:ext cx="6938590" cy="61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91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Liikenteen</a:t>
            </a:r>
            <a:r>
              <a:rPr lang="en-US" dirty="0"/>
              <a:t> </a:t>
            </a:r>
            <a:r>
              <a:rPr lang="en-US" dirty="0" err="1" smtClean="0"/>
              <a:t>haittoja</a:t>
            </a:r>
            <a:r>
              <a:rPr lang="en-US" dirty="0" smtClean="0"/>
              <a:t> s. 90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13304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Matkailu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>
              <a:buFont typeface="Courier New" panose="02070309020205020404" pitchFamily="49" charset="0"/>
              <a:buChar char="o"/>
            </a:pPr>
            <a:r>
              <a:rPr lang="fi-FI" sz="2400" dirty="0" smtClean="0"/>
              <a:t>maailman tärkeimpiä elinkeinoja</a:t>
            </a:r>
          </a:p>
          <a:p>
            <a:pPr marL="400050">
              <a:buFont typeface="Courier New" panose="02070309020205020404" pitchFamily="49" charset="0"/>
              <a:buChar char="o"/>
            </a:pPr>
            <a:r>
              <a:rPr lang="fi-FI" sz="2400" dirty="0" smtClean="0"/>
              <a:t>vetovoimatekijät </a:t>
            </a:r>
            <a:r>
              <a:rPr lang="fi-FI" sz="2400" dirty="0" err="1" smtClean="0"/>
              <a:t>→matkakohteen</a:t>
            </a:r>
            <a:r>
              <a:rPr lang="fi-FI" sz="2400" dirty="0" smtClean="0"/>
              <a:t> valinta s. 92</a:t>
            </a:r>
          </a:p>
          <a:p>
            <a:pPr marL="400050">
              <a:buFont typeface="Courier New" panose="02070309020205020404" pitchFamily="49" charset="0"/>
              <a:buChar char="o"/>
            </a:pPr>
            <a:r>
              <a:rPr lang="fi-FI" sz="2400" dirty="0" smtClean="0"/>
              <a:t>myönteisiä ja kielteisiä vaikutuksia kohdealueeseen s. 92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fi-FI" sz="2000" dirty="0" smtClean="0"/>
              <a:t>Kulttuuriin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fi-FI" sz="2000" dirty="0" smtClean="0"/>
              <a:t>Talouteen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fi-FI" sz="2000" dirty="0" smtClean="0"/>
              <a:t>Ympäristön</a:t>
            </a:r>
          </a:p>
          <a:p>
            <a:pPr marL="400050">
              <a:buFont typeface="Courier New" panose="02070309020205020404" pitchFamily="49" charset="0"/>
              <a:buChar char="o"/>
            </a:pPr>
            <a:r>
              <a:rPr lang="fi-FI" sz="2400" dirty="0" smtClean="0"/>
              <a:t>matkailija voi varautua riskeihin s. 93</a:t>
            </a:r>
          </a:p>
          <a:p>
            <a:pPr marL="400050">
              <a:buFont typeface="Courier New" panose="02070309020205020404" pitchFamily="49" charset="0"/>
              <a:buChar char="o"/>
            </a:pPr>
            <a:r>
              <a:rPr lang="fi-FI" sz="2400" dirty="0" smtClean="0"/>
              <a:t>kestävä matkailu: ottaa huomioon matkailun ympäristövaikutukset, kohentaa paikallisten ihmisten elämää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075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Lomamatkailijoiden</a:t>
            </a:r>
            <a:r>
              <a:rPr lang="en-US" dirty="0"/>
              <a:t> </a:t>
            </a:r>
            <a:r>
              <a:rPr lang="en-US" dirty="0" err="1"/>
              <a:t>määrä</a:t>
            </a:r>
            <a:r>
              <a:rPr lang="en-US" dirty="0"/>
              <a:t> </a:t>
            </a:r>
            <a:r>
              <a:rPr lang="en-US" dirty="0" err="1"/>
              <a:t>maailmassa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257300"/>
            <a:ext cx="8677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0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i-FI" sz="2800" dirty="0"/>
              <a:t>Matkailijalle koituvia vaikutuksia ja riskien </a:t>
            </a:r>
            <a:r>
              <a:rPr lang="fi-FI" sz="2800" dirty="0" smtClean="0"/>
              <a:t>ehkäisyä s.93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764704"/>
            <a:ext cx="7669953" cy="577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70" y="764704"/>
            <a:ext cx="8229600" cy="490066"/>
          </a:xfrm>
        </p:spPr>
        <p:txBody>
          <a:bodyPr>
            <a:noAutofit/>
          </a:bodyPr>
          <a:lstStyle/>
          <a:p>
            <a:r>
              <a:rPr lang="en-US" sz="3600" dirty="0" err="1"/>
              <a:t>Kestävän</a:t>
            </a:r>
            <a:r>
              <a:rPr lang="en-US" sz="3600" dirty="0"/>
              <a:t> </a:t>
            </a:r>
            <a:r>
              <a:rPr lang="en-US" sz="3600" dirty="0" err="1"/>
              <a:t>matkailun</a:t>
            </a:r>
            <a:r>
              <a:rPr lang="en-US" sz="3600" dirty="0"/>
              <a:t> </a:t>
            </a:r>
            <a:r>
              <a:rPr lang="en-US" sz="3600" dirty="0" err="1"/>
              <a:t>vinkkejä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8313"/>
            <a:ext cx="8663300" cy="34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8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6204" y="476672"/>
            <a:ext cx="8229600" cy="490066"/>
          </a:xfrm>
        </p:spPr>
        <p:txBody>
          <a:bodyPr>
            <a:noAutofit/>
          </a:bodyPr>
          <a:lstStyle/>
          <a:p>
            <a:r>
              <a:rPr lang="en-US" sz="3600" dirty="0" err="1"/>
              <a:t>Pääkaupunkiseudun</a:t>
            </a:r>
            <a:r>
              <a:rPr lang="en-US" sz="3600" dirty="0"/>
              <a:t> </a:t>
            </a:r>
            <a:r>
              <a:rPr lang="en-US" sz="3600" dirty="0" err="1"/>
              <a:t>liikenneverkko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0" y="1124743"/>
            <a:ext cx="8532440" cy="54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3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85</Words>
  <Application>Microsoft Office PowerPoint</Application>
  <PresentationFormat>Näytössä katseltava diaesitys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Office-teema</vt:lpstr>
      <vt:lpstr>PowerPoint-esitys</vt:lpstr>
      <vt:lpstr>Kehitysmaiden liikenneverkon kehitys</vt:lpstr>
      <vt:lpstr>PowerPoint-esitys</vt:lpstr>
      <vt:lpstr>Liikenteen haittoja s. 90</vt:lpstr>
      <vt:lpstr>Matkailu</vt:lpstr>
      <vt:lpstr>Lomamatkailijoiden määrä maailmassa</vt:lpstr>
      <vt:lpstr>Matkailijalle koituvia vaikutuksia ja riskien ehkäisyä s.93</vt:lpstr>
      <vt:lpstr>Kestävän matkailun vinkkejä</vt:lpstr>
      <vt:lpstr>Pääkaupunkiseudun liikenneverkko</vt:lpstr>
    </vt:vector>
  </TitlesOfParts>
  <Company>Sanoma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Päivi Putkonen</dc:creator>
  <cp:lastModifiedBy>Niko</cp:lastModifiedBy>
  <cp:revision>14</cp:revision>
  <dcterms:created xsi:type="dcterms:W3CDTF">2017-06-12T04:37:47Z</dcterms:created>
  <dcterms:modified xsi:type="dcterms:W3CDTF">2018-05-15T05:09:07Z</dcterms:modified>
</cp:coreProperties>
</file>