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67" r:id="rId5"/>
    <p:sldId id="26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7EB76-AB10-4253-9195-921ADF7F3548}" type="datetimeFigureOut">
              <a:rPr lang="en-US" smtClean="0"/>
              <a:t>5/13/2018</a:t>
            </a:fld>
            <a:endParaRPr lang="en-US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3F0CD-8B84-4C85-BC7E-DADB77E9A6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248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7EB76-AB10-4253-9195-921ADF7F3548}" type="datetimeFigureOut">
              <a:rPr lang="en-US" smtClean="0"/>
              <a:t>5/13/2018</a:t>
            </a:fld>
            <a:endParaRPr lang="en-US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3F0CD-8B84-4C85-BC7E-DADB77E9A6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98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7EB76-AB10-4253-9195-921ADF7F3548}" type="datetimeFigureOut">
              <a:rPr lang="en-US" smtClean="0"/>
              <a:t>5/13/2018</a:t>
            </a:fld>
            <a:endParaRPr lang="en-US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3F0CD-8B84-4C85-BC7E-DADB77E9A6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991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7EB76-AB10-4253-9195-921ADF7F3548}" type="datetimeFigureOut">
              <a:rPr lang="en-US" smtClean="0"/>
              <a:t>5/13/2018</a:t>
            </a:fld>
            <a:endParaRPr lang="en-US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3F0CD-8B84-4C85-BC7E-DADB77E9A6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268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7EB76-AB10-4253-9195-921ADF7F3548}" type="datetimeFigureOut">
              <a:rPr lang="en-US" smtClean="0"/>
              <a:t>5/13/2018</a:t>
            </a:fld>
            <a:endParaRPr lang="en-US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3F0CD-8B84-4C85-BC7E-DADB77E9A6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453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7EB76-AB10-4253-9195-921ADF7F3548}" type="datetimeFigureOut">
              <a:rPr lang="en-US" smtClean="0"/>
              <a:t>5/13/2018</a:t>
            </a:fld>
            <a:endParaRPr lang="en-US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3F0CD-8B84-4C85-BC7E-DADB77E9A6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635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7EB76-AB10-4253-9195-921ADF7F3548}" type="datetimeFigureOut">
              <a:rPr lang="en-US" smtClean="0"/>
              <a:t>5/13/2018</a:t>
            </a:fld>
            <a:endParaRPr lang="en-US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3F0CD-8B84-4C85-BC7E-DADB77E9A6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426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7EB76-AB10-4253-9195-921ADF7F3548}" type="datetimeFigureOut">
              <a:rPr lang="en-US" smtClean="0"/>
              <a:t>5/13/2018</a:t>
            </a:fld>
            <a:endParaRPr lang="en-US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3F0CD-8B84-4C85-BC7E-DADB77E9A6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876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7EB76-AB10-4253-9195-921ADF7F3548}" type="datetimeFigureOut">
              <a:rPr lang="en-US" smtClean="0"/>
              <a:t>5/13/2018</a:t>
            </a:fld>
            <a:endParaRPr lang="en-US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3F0CD-8B84-4C85-BC7E-DADB77E9A6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58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7EB76-AB10-4253-9195-921ADF7F3548}" type="datetimeFigureOut">
              <a:rPr lang="en-US" smtClean="0"/>
              <a:t>5/13/2018</a:t>
            </a:fld>
            <a:endParaRPr lang="en-US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3F0CD-8B84-4C85-BC7E-DADB77E9A6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034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7EB76-AB10-4253-9195-921ADF7F3548}" type="datetimeFigureOut">
              <a:rPr lang="en-US" smtClean="0"/>
              <a:t>5/13/2018</a:t>
            </a:fld>
            <a:endParaRPr lang="en-US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3F0CD-8B84-4C85-BC7E-DADB77E9A6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851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97EB76-AB10-4253-9195-921ADF7F3548}" type="datetimeFigureOut">
              <a:rPr lang="en-US" smtClean="0"/>
              <a:t>5/13/2018</a:t>
            </a:fld>
            <a:endParaRPr lang="en-US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23F0CD-8B84-4C85-BC7E-DADB77E9A6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874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iruutu 3"/>
          <p:cNvSpPr txBox="1"/>
          <p:nvPr/>
        </p:nvSpPr>
        <p:spPr>
          <a:xfrm>
            <a:off x="528875" y="1452987"/>
            <a:ext cx="8064896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400" dirty="0"/>
              <a:t>Teollisuus: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fi-FI" sz="2000" dirty="0"/>
              <a:t>J</a:t>
            </a:r>
            <a:r>
              <a:rPr lang="fi-FI" sz="2000" dirty="0" smtClean="0"/>
              <a:t>alostetaan </a:t>
            </a:r>
            <a:r>
              <a:rPr lang="fi-FI" sz="2000" dirty="0"/>
              <a:t>alkutuotannon raaka-aineista tuotteita tai </a:t>
            </a:r>
            <a:r>
              <a:rPr lang="fi-FI" sz="2000" dirty="0" smtClean="0"/>
              <a:t>puolivalmisteita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fi-FI" sz="2000" dirty="0" smtClean="0"/>
              <a:t>laajimmat </a:t>
            </a:r>
            <a:r>
              <a:rPr lang="fi-FI" sz="2000" dirty="0"/>
              <a:t>teollisuuden keskittymät ovat Länsi-Eurooppa, Pohjois-Amerikka ja Itä- </a:t>
            </a:r>
            <a:r>
              <a:rPr lang="fi-FI" sz="2000" dirty="0" smtClean="0"/>
              <a:t>Aasia</a:t>
            </a:r>
            <a:endParaRPr lang="fi-FI" sz="2000" dirty="0" smtClean="0"/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fi-FI" sz="2000" dirty="0" smtClean="0"/>
              <a:t>Verkostoitunutta  (alihankkijoiden yhteistyö)</a:t>
            </a:r>
          </a:p>
          <a:p>
            <a:pPr lvl="1"/>
            <a:endParaRPr lang="fi-FI" sz="2000" dirty="0"/>
          </a:p>
          <a:p>
            <a:pPr lvl="0"/>
            <a:endParaRPr lang="en-US" sz="2000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548680"/>
            <a:ext cx="6715125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67717"/>
            <a:ext cx="981075" cy="97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3429000"/>
            <a:ext cx="6529712" cy="3273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57205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/>
              <a:t>Esimerkkejä teollisuusalueista ja teollisuuden edellytyksistä</a:t>
            </a:r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3831" y="1484784"/>
            <a:ext cx="6543823" cy="50738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56329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778098"/>
          </a:xfrm>
        </p:spPr>
        <p:txBody>
          <a:bodyPr>
            <a:normAutofit/>
          </a:bodyPr>
          <a:lstStyle/>
          <a:p>
            <a:r>
              <a:rPr lang="en-US" sz="2800" dirty="0" smtClean="0"/>
              <a:t>Kiertotalouden vaatimuksia tuotteen elinkaarelle</a:t>
            </a:r>
            <a:endParaRPr lang="en-US" sz="28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980728"/>
            <a:ext cx="8589635" cy="5688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38023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Maailmankauppa</a:t>
            </a:r>
            <a:r>
              <a:rPr lang="fi-FI" dirty="0"/>
              <a:t/>
            </a:r>
            <a:br>
              <a:rPr lang="fi-FI" dirty="0"/>
            </a:b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00050"/>
            <a:r>
              <a:rPr lang="fi-FI" sz="2400" dirty="0" smtClean="0"/>
              <a:t>Valtiorajat ylittävää kauppaa (tuontia ja vientiä)</a:t>
            </a:r>
          </a:p>
          <a:p>
            <a:pPr marL="400050"/>
            <a:r>
              <a:rPr lang="fi-FI" sz="2400" dirty="0" smtClean="0"/>
              <a:t>myydään </a:t>
            </a:r>
            <a:r>
              <a:rPr lang="fi-FI" sz="2400" dirty="0"/>
              <a:t>raaka-aineita, tuotteiden osia ja valmiita </a:t>
            </a:r>
            <a:r>
              <a:rPr lang="fi-FI" sz="2400" dirty="0" smtClean="0"/>
              <a:t>tuotteita</a:t>
            </a:r>
          </a:p>
          <a:p>
            <a:r>
              <a:rPr lang="fi-FI" sz="2400" dirty="0"/>
              <a:t>Verkkokauppa kasvaa voimakkaasti</a:t>
            </a:r>
          </a:p>
          <a:p>
            <a:pPr lvl="1"/>
            <a:r>
              <a:rPr lang="fi-FI" sz="2000" dirty="0"/>
              <a:t>Mm. </a:t>
            </a:r>
            <a:r>
              <a:rPr lang="fi-FI" sz="2000" dirty="0" err="1"/>
              <a:t>bitcoin</a:t>
            </a:r>
            <a:r>
              <a:rPr lang="fi-FI" sz="2000" dirty="0"/>
              <a:t> ja </a:t>
            </a:r>
            <a:r>
              <a:rPr lang="fi-FI" sz="2000" dirty="0" err="1" smtClean="0"/>
              <a:t>Alipay</a:t>
            </a:r>
            <a:endParaRPr lang="fi-FI" sz="2400" dirty="0"/>
          </a:p>
          <a:p>
            <a:pPr marL="400050"/>
            <a:r>
              <a:rPr lang="fi-FI" sz="2400" dirty="0" smtClean="0"/>
              <a:t>Kysyntä määrää </a:t>
            </a:r>
            <a:r>
              <a:rPr lang="fi-FI" sz="2400" dirty="0"/>
              <a:t>raaka-aineiden </a:t>
            </a:r>
            <a:r>
              <a:rPr lang="fi-FI" sz="2400" dirty="0" smtClean="0"/>
              <a:t>hinnan</a:t>
            </a:r>
          </a:p>
          <a:p>
            <a:pPr marL="857250" lvl="1" indent="-342900"/>
            <a:r>
              <a:rPr lang="fi-FI" sz="2000" dirty="0" smtClean="0"/>
              <a:t>Heilahtelut ongelmallisia etenkin kehitysmaille</a:t>
            </a:r>
            <a:endParaRPr lang="fi-FI" sz="2400" dirty="0" smtClean="0"/>
          </a:p>
          <a:p>
            <a:r>
              <a:rPr lang="fi-FI" sz="2400" dirty="0" smtClean="0"/>
              <a:t>Monikansalliset </a:t>
            </a:r>
            <a:r>
              <a:rPr lang="fi-FI" sz="2400" dirty="0"/>
              <a:t>yritykset </a:t>
            </a:r>
            <a:endParaRPr lang="fi-FI" sz="2400" dirty="0" smtClean="0"/>
          </a:p>
          <a:p>
            <a:pPr lvl="1"/>
            <a:r>
              <a:rPr lang="fi-FI" sz="2000" dirty="0" smtClean="0"/>
              <a:t>Halpatuotanto </a:t>
            </a:r>
          </a:p>
          <a:p>
            <a:pPr lvl="1"/>
            <a:r>
              <a:rPr lang="fi-FI" sz="2000" dirty="0" smtClean="0"/>
              <a:t>Yhteiskuntavastuu parantunut</a:t>
            </a:r>
            <a:endParaRPr lang="fi-FI" sz="2000" dirty="0"/>
          </a:p>
          <a:p>
            <a:r>
              <a:rPr lang="fi-FI" sz="2600" dirty="0" smtClean="0"/>
              <a:t>Osa kaupasta laitonta: Harmaa talous, piratismi ja rahanpesu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138341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828675"/>
            <a:ext cx="7058025" cy="520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16532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80</Words>
  <Application>Microsoft Office PowerPoint</Application>
  <PresentationFormat>Näytössä katseltava diaesitys (4:3)</PresentationFormat>
  <Paragraphs>17</Paragraphs>
  <Slides>5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5</vt:i4>
      </vt:variant>
    </vt:vector>
  </HeadingPairs>
  <TitlesOfParts>
    <vt:vector size="9" baseType="lpstr">
      <vt:lpstr>Arial</vt:lpstr>
      <vt:lpstr>Calibri</vt:lpstr>
      <vt:lpstr>Courier New</vt:lpstr>
      <vt:lpstr>Office-teema</vt:lpstr>
      <vt:lpstr>PowerPoint-esitys</vt:lpstr>
      <vt:lpstr>Esimerkkejä teollisuusalueista ja teollisuuden edellytyksistä</vt:lpstr>
      <vt:lpstr>Kiertotalouden vaatimuksia tuotteen elinkaarelle</vt:lpstr>
      <vt:lpstr>Maailmankauppa </vt:lpstr>
      <vt:lpstr>PowerPoint-esitys</vt:lpstr>
    </vt:vector>
  </TitlesOfParts>
  <Company>Sanoma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Päivi Putkonen</dc:creator>
  <cp:lastModifiedBy>Kaikkonen Niko</cp:lastModifiedBy>
  <cp:revision>15</cp:revision>
  <dcterms:created xsi:type="dcterms:W3CDTF">2017-06-12T04:37:47Z</dcterms:created>
  <dcterms:modified xsi:type="dcterms:W3CDTF">2018-05-13T18:51:19Z</dcterms:modified>
</cp:coreProperties>
</file>