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7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4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9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6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5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3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2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7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3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5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7EB76-AB10-4253-9195-921ADF7F3548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7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528875" y="1452987"/>
            <a:ext cx="80648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Teollisuus: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i-FI" sz="2000" dirty="0"/>
              <a:t>J</a:t>
            </a:r>
            <a:r>
              <a:rPr lang="fi-FI" sz="2000" dirty="0" smtClean="0"/>
              <a:t>alostetaan </a:t>
            </a:r>
            <a:r>
              <a:rPr lang="fi-FI" sz="2000" dirty="0"/>
              <a:t>alkutuotannon raaka-aineista tuotteita tai </a:t>
            </a:r>
            <a:r>
              <a:rPr lang="fi-FI" sz="2000" dirty="0" smtClean="0"/>
              <a:t>puolivalmisteita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i-FI" sz="2000" dirty="0" smtClean="0"/>
              <a:t>laajimmat </a:t>
            </a:r>
            <a:r>
              <a:rPr lang="fi-FI" sz="2000" dirty="0"/>
              <a:t>teollisuuden keskittymät ovat Länsi-Eurooppa, Pohjois-Amerikka ja Itä- </a:t>
            </a:r>
            <a:r>
              <a:rPr lang="fi-FI" sz="2000" dirty="0" smtClean="0"/>
              <a:t>Aasia</a:t>
            </a:r>
            <a:endParaRPr lang="fi-FI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i-FI" sz="2000" dirty="0" smtClean="0"/>
              <a:t>Verkostoitunutta  (alihankkijoiden yhteistyö)</a:t>
            </a:r>
          </a:p>
          <a:p>
            <a:pPr lvl="1"/>
            <a:endParaRPr lang="fi-FI" sz="2000" dirty="0"/>
          </a:p>
          <a:p>
            <a:pPr lvl="0"/>
            <a:endParaRPr lang="en-US" sz="2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48680"/>
            <a:ext cx="6715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7717"/>
            <a:ext cx="9810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29000"/>
            <a:ext cx="6529712" cy="327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2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Esimerkkejä teollisuusalueista ja teollisuuden edellytyksistä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831" y="1484784"/>
            <a:ext cx="6543823" cy="5073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632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7809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Kiertotalouden vaatimuksia tuotteen elinkaarelle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8589635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02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Maailmankauppa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/>
            <a:r>
              <a:rPr lang="fi-FI" sz="2400" dirty="0" smtClean="0"/>
              <a:t>Valtiorajat ylittävää kauppaa (tuontia ja vientiä)</a:t>
            </a:r>
          </a:p>
          <a:p>
            <a:pPr marL="400050"/>
            <a:r>
              <a:rPr lang="fi-FI" sz="2400" dirty="0" smtClean="0"/>
              <a:t>myydään </a:t>
            </a:r>
            <a:r>
              <a:rPr lang="fi-FI" sz="2400" dirty="0"/>
              <a:t>raaka-aineita, tuotteiden osia ja valmiita </a:t>
            </a:r>
            <a:r>
              <a:rPr lang="fi-FI" sz="2400" dirty="0" smtClean="0"/>
              <a:t>tuotteita</a:t>
            </a:r>
          </a:p>
          <a:p>
            <a:r>
              <a:rPr lang="fi-FI" sz="2400" dirty="0"/>
              <a:t>Verkkokauppa kasvaa voimakkaasti</a:t>
            </a:r>
          </a:p>
          <a:p>
            <a:pPr lvl="1"/>
            <a:r>
              <a:rPr lang="fi-FI" sz="2000" dirty="0"/>
              <a:t>Mm. </a:t>
            </a:r>
            <a:r>
              <a:rPr lang="fi-FI" sz="2000" dirty="0" err="1"/>
              <a:t>bitcoin</a:t>
            </a:r>
            <a:r>
              <a:rPr lang="fi-FI" sz="2000" dirty="0"/>
              <a:t> ja </a:t>
            </a:r>
            <a:r>
              <a:rPr lang="fi-FI" sz="2000" dirty="0" err="1" smtClean="0"/>
              <a:t>Alipay</a:t>
            </a:r>
            <a:endParaRPr lang="fi-FI" sz="2400" dirty="0"/>
          </a:p>
          <a:p>
            <a:pPr marL="400050"/>
            <a:r>
              <a:rPr lang="fi-FI" sz="2400" dirty="0" smtClean="0"/>
              <a:t>Kysyntä määrää </a:t>
            </a:r>
            <a:r>
              <a:rPr lang="fi-FI" sz="2400" dirty="0"/>
              <a:t>raaka-aineiden </a:t>
            </a:r>
            <a:r>
              <a:rPr lang="fi-FI" sz="2400" dirty="0" smtClean="0"/>
              <a:t>hinnan</a:t>
            </a:r>
          </a:p>
          <a:p>
            <a:pPr marL="857250" lvl="1" indent="-342900"/>
            <a:r>
              <a:rPr lang="fi-FI" sz="2000" dirty="0" smtClean="0"/>
              <a:t>Heilahtelut ongelmallisia etenkin kehitysmaille</a:t>
            </a:r>
            <a:endParaRPr lang="fi-FI" sz="2400" dirty="0" smtClean="0"/>
          </a:p>
          <a:p>
            <a:r>
              <a:rPr lang="fi-FI" sz="2400" dirty="0" smtClean="0"/>
              <a:t>Monikansalliset </a:t>
            </a:r>
            <a:r>
              <a:rPr lang="fi-FI" sz="2400" dirty="0"/>
              <a:t>yritykset </a:t>
            </a:r>
            <a:endParaRPr lang="fi-FI" sz="2400" dirty="0" smtClean="0"/>
          </a:p>
          <a:p>
            <a:pPr lvl="1"/>
            <a:r>
              <a:rPr lang="fi-FI" sz="2000" dirty="0" smtClean="0"/>
              <a:t>Halpatuotanto </a:t>
            </a:r>
          </a:p>
          <a:p>
            <a:pPr lvl="1"/>
            <a:r>
              <a:rPr lang="fi-FI" sz="2000" dirty="0" smtClean="0"/>
              <a:t>Yhteiskuntavastuu parantunut</a:t>
            </a:r>
            <a:endParaRPr lang="fi-FI" sz="2000" dirty="0"/>
          </a:p>
          <a:p>
            <a:r>
              <a:rPr lang="fi-FI" sz="2600" dirty="0" smtClean="0"/>
              <a:t>Osa kaupasta laitonta: Harmaa talous, piratismi ja rahanpesu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383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28675"/>
            <a:ext cx="7058025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5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80</Words>
  <Application>Microsoft Office PowerPoint</Application>
  <PresentationFormat>Näytössä katseltava diaesitys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Office-teema</vt:lpstr>
      <vt:lpstr>PowerPoint-esitys</vt:lpstr>
      <vt:lpstr>Esimerkkejä teollisuusalueista ja teollisuuden edellytyksistä</vt:lpstr>
      <vt:lpstr>Kiertotalouden vaatimuksia tuotteen elinkaarelle</vt:lpstr>
      <vt:lpstr>Maailmankauppa </vt:lpstr>
      <vt:lpstr>PowerPoint-esitys</vt:lpstr>
    </vt:vector>
  </TitlesOfParts>
  <Company>Sanoma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Päivi Putkonen</dc:creator>
  <cp:lastModifiedBy>Kaikkonen Niko</cp:lastModifiedBy>
  <cp:revision>15</cp:revision>
  <dcterms:created xsi:type="dcterms:W3CDTF">2017-06-12T04:37:47Z</dcterms:created>
  <dcterms:modified xsi:type="dcterms:W3CDTF">2018-05-13T18:51:19Z</dcterms:modified>
</cp:coreProperties>
</file>