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73" r:id="rId5"/>
    <p:sldId id="265" r:id="rId6"/>
    <p:sldId id="262" r:id="rId7"/>
    <p:sldId id="276" r:id="rId8"/>
    <p:sldId id="267" r:id="rId9"/>
    <p:sldId id="278" r:id="rId10"/>
    <p:sldId id="268" r:id="rId11"/>
    <p:sldId id="275" r:id="rId12"/>
    <p:sldId id="279" r:id="rId13"/>
    <p:sldId id="280" r:id="rId14"/>
    <p:sldId id="274" r:id="rId15"/>
    <p:sldId id="271" r:id="rId16"/>
    <p:sldId id="281" r:id="rId17"/>
    <p:sldId id="277" r:id="rId18"/>
    <p:sldId id="272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>
        <p:scale>
          <a:sx n="75" d="100"/>
          <a:sy n="75" d="100"/>
        </p:scale>
        <p:origin x="-1709" y="-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4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9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6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53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3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76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34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5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B76-AB10-4253-9195-921ADF7F3548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F0CD-8B84-4C85-BC7E-DADB77E9A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899592" y="1390209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Maatalous</a:t>
            </a:r>
            <a:r>
              <a:rPr lang="fi-FI" sz="2000" dirty="0" smtClean="0"/>
              <a:t>= maanviljely </a:t>
            </a:r>
            <a:r>
              <a:rPr lang="fi-FI" sz="2000" dirty="0"/>
              <a:t>ja karjanhoito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Intensiivisessä </a:t>
            </a:r>
            <a:r>
              <a:rPr lang="fi-FI" sz="2000" dirty="0"/>
              <a:t>maataloudessa on suuri </a:t>
            </a:r>
            <a:r>
              <a:rPr lang="fi-FI" sz="2000" dirty="0" smtClean="0"/>
              <a:t>tuotto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/>
              <a:t>E</a:t>
            </a:r>
            <a:r>
              <a:rPr lang="fi-FI" sz="2000" dirty="0" smtClean="0"/>
              <a:t>kstensiivisessä </a:t>
            </a:r>
            <a:r>
              <a:rPr lang="fi-FI" sz="2000" dirty="0"/>
              <a:t>pieni tuotto pinta-alaa kohden. </a:t>
            </a:r>
            <a:endParaRPr lang="en-US" sz="2000" dirty="0"/>
          </a:p>
          <a:p>
            <a:r>
              <a:rPr lang="fi-FI" sz="2000" dirty="0" smtClean="0"/>
              <a:t> </a:t>
            </a:r>
            <a:endParaRPr lang="en-US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85359"/>
            <a:ext cx="6000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09159"/>
            <a:ext cx="695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487216" cy="343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2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Maapallon metsävyöhykkeet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14438"/>
            <a:ext cx="87725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9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000" dirty="0"/>
              <a:t>Metsiä käytetään: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polttopuuna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teollisuuden raaka-aineena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ravinnonlähteenä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viljelysmaana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virkistysalueina </a:t>
            </a:r>
            <a:endParaRPr lang="en-US" sz="2000" dirty="0"/>
          </a:p>
          <a:p>
            <a:pPr lvl="0"/>
            <a:r>
              <a:rPr lang="fi-FI" sz="2000" dirty="0"/>
              <a:t>Taloudellisesti merkittävimmät metsävyöhykkeet: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lauhkean vyöhykkeen havumetsät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trooppiset sademetsät </a:t>
            </a:r>
            <a:endParaRPr lang="en-US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96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270770" cy="61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55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577657" cy="625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18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863080" y="1095728"/>
            <a:ext cx="7381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Kaivannaisia ovat erilaiset mineraalit, kivet, sora ja hiekka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Kaivannaisten </a:t>
            </a:r>
            <a:r>
              <a:rPr lang="fi-FI" sz="2000" dirty="0"/>
              <a:t>riittävyyteen vaikuttavat: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uusien </a:t>
            </a:r>
            <a:r>
              <a:rPr lang="fi-FI" sz="2000" dirty="0"/>
              <a:t>esiintymien löytyminen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Kierrätys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Kysyntä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Korvaavat materiaalit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fi-FI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Kaivostoiminnalla suuret ympäristövaikutukset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Paikalliset tuhot sekä kaukokulkeuma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Pyritään ehkäisemään mm. lainsäädännöllä</a:t>
            </a:r>
            <a:endParaRPr lang="fi-FI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i-FI" sz="2000" dirty="0" smtClean="0"/>
          </a:p>
          <a:p>
            <a:pPr lvl="1"/>
            <a:endParaRPr lang="fi-FI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Kaivostoiminnalla voi olla alueelle suuri taloudellinen merkitys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92" y="390878"/>
            <a:ext cx="6000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678"/>
            <a:ext cx="6953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28800"/>
            <a:ext cx="2321247" cy="302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Maailman mineraalivarannot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8" y="1268760"/>
            <a:ext cx="8922643" cy="472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9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79791" cy="617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4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Energialähteet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000" dirty="0"/>
              <a:t>Uusiutumattomat energialähteet: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fossiiliset polttoaineet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turve 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uraani</a:t>
            </a:r>
            <a:endParaRPr lang="en-US" sz="2000" dirty="0"/>
          </a:p>
          <a:p>
            <a:r>
              <a:rPr lang="fi-FI" sz="2000" dirty="0"/>
              <a:t>Uusiutuvat energiamuodot: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vesienergia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tuulienergia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aurinkoenergia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aaltoenergia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bioenergia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geoterminen energia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vuorovesienergia</a:t>
            </a:r>
            <a:endParaRPr lang="en-US" sz="2000" dirty="0"/>
          </a:p>
          <a:p>
            <a:r>
              <a:rPr lang="fi-FI" sz="2000" dirty="0"/>
              <a:t>Kestävä energiatalous= </a:t>
            </a:r>
            <a:endParaRPr lang="en-US" sz="2000" dirty="0"/>
          </a:p>
          <a:p>
            <a:r>
              <a:rPr lang="fi-FI" sz="2000" dirty="0"/>
              <a:t>Energian säästämistä sekä uusiutuvien energiamuotojen käytön ja energiatehokkuuden lisäämistä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174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748464" cy="324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Esimerkkejä puubiomassan hyödyntämisestä bioteknologian avulla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77472" cy="38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67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Maapallon</a:t>
            </a:r>
            <a:r>
              <a:rPr lang="en-US" dirty="0"/>
              <a:t> </a:t>
            </a:r>
            <a:r>
              <a:rPr lang="en-US" dirty="0" err="1"/>
              <a:t>maankäyttö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260826" cy="51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Maataloustyypit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92480" cy="473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04448" cy="435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8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1229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tsikko 1"/>
          <p:cNvSpPr txBox="1">
            <a:spLocks/>
          </p:cNvSpPr>
          <p:nvPr/>
        </p:nvSpPr>
        <p:spPr>
          <a:xfrm>
            <a:off x="442867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Maatalouden ongelmia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3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Kalastuksen</a:t>
            </a:r>
            <a:r>
              <a:rPr lang="en-US" dirty="0"/>
              <a:t> </a:t>
            </a:r>
            <a:r>
              <a:rPr lang="en-US" dirty="0" smtClean="0"/>
              <a:t>ja </a:t>
            </a:r>
            <a:r>
              <a:rPr lang="en-US" dirty="0" err="1" smtClean="0"/>
              <a:t>akvakulttuurin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tuotto</a:t>
            </a:r>
            <a:r>
              <a:rPr lang="en-US" dirty="0" smtClean="0"/>
              <a:t> </a:t>
            </a:r>
            <a:r>
              <a:rPr lang="en-US" dirty="0" err="1" smtClean="0"/>
              <a:t>maailmassa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080348" cy="45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6547892" y="3789040"/>
            <a:ext cx="248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Saalismäärät eivät enää kasvaneet!!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552044" y="2478058"/>
            <a:ext cx="2488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Vesiviljelyn merkitys kasvanut!!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0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Maapallon merkittävimpiä kalastusalueita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 smtClean="0"/>
              <a:t>rannikkomeret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matalikot</a:t>
            </a:r>
            <a:endParaRPr lang="en-US" sz="2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i-FI" sz="2000" dirty="0"/>
              <a:t>kumpuamisalueet</a:t>
            </a:r>
            <a:endParaRPr lang="en-US" sz="2000" dirty="0"/>
          </a:p>
          <a:p>
            <a:endParaRPr lang="fi-FI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160" y="2780927"/>
            <a:ext cx="6895430" cy="349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3690174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Merialueista vain 10% on kalastuksen kannalta </a:t>
            </a:r>
            <a:r>
              <a:rPr lang="fi-FI" dirty="0" smtClean="0"/>
              <a:t>arvokkaita!!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048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Ylikalastetut alueet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4881"/>
            <a:ext cx="8632118" cy="43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0673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91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148</Words>
  <Application>Microsoft Office PowerPoint</Application>
  <PresentationFormat>Näytössä katseltava diaesitys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0" baseType="lpstr">
      <vt:lpstr>Office-teema</vt:lpstr>
      <vt:lpstr>PowerPoint-esitys</vt:lpstr>
      <vt:lpstr>Maapallon maankäyttö</vt:lpstr>
      <vt:lpstr>Maataloustyypit</vt:lpstr>
      <vt:lpstr>PowerPoint-esitys</vt:lpstr>
      <vt:lpstr>PowerPoint-esitys</vt:lpstr>
      <vt:lpstr>Kalastuksen ja akvakulttuurin  tuotto maailmassa</vt:lpstr>
      <vt:lpstr>Maapallon merkittävimpiä kalastusalueita</vt:lpstr>
      <vt:lpstr>Ylikalastetut alueet</vt:lpstr>
      <vt:lpstr>PowerPoint-esitys</vt:lpstr>
      <vt:lpstr>Maapallon metsävyöhykkeet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Energialähteet</vt:lpstr>
      <vt:lpstr>PowerPoint-esitys</vt:lpstr>
      <vt:lpstr>Esimerkkejä puubiomassan hyödyntämisestä bioteknologian avulla</vt:lpstr>
    </vt:vector>
  </TitlesOfParts>
  <Company>Sanoma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Niko</cp:lastModifiedBy>
  <cp:revision>19</cp:revision>
  <dcterms:created xsi:type="dcterms:W3CDTF">2017-06-12T04:37:47Z</dcterms:created>
  <dcterms:modified xsi:type="dcterms:W3CDTF">2018-05-01T14:23:12Z</dcterms:modified>
</cp:coreProperties>
</file>