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8" r:id="rId5"/>
    <p:sldId id="263" r:id="rId6"/>
    <p:sldId id="262" r:id="rId7"/>
    <p:sldId id="272" r:id="rId8"/>
    <p:sldId id="270" r:id="rId9"/>
    <p:sldId id="265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>
        <p:scale>
          <a:sx n="100" d="100"/>
          <a:sy n="100" d="100"/>
        </p:scale>
        <p:origin x="-955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EB76-AB10-4253-9195-921ADF7F354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67544" y="1412776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Luokitellaan mm. </a:t>
            </a:r>
            <a:r>
              <a:rPr lang="fi-FI" sz="2000" dirty="0" smtClean="0"/>
              <a:t>syyn, ulottuvuuden ja keston mukaan</a:t>
            </a:r>
            <a:endParaRPr lang="fi-FI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lvl="0"/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Tilapäisesti muuttaneilla</a:t>
            </a:r>
            <a:r>
              <a:rPr lang="fi-FI" sz="2000" dirty="0" smtClean="0"/>
              <a:t> </a:t>
            </a:r>
            <a:r>
              <a:rPr lang="fi-FI" sz="2000" dirty="0"/>
              <a:t>ei ole samoja oikeuksia kuin pysyvästi </a:t>
            </a:r>
            <a:r>
              <a:rPr lang="fi-FI" sz="2000" dirty="0" smtClean="0"/>
              <a:t>muuttaneilla</a:t>
            </a:r>
            <a:endParaRPr lang="fi-FI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Mm. Siirtotyöläisyys, </a:t>
            </a:r>
            <a:r>
              <a:rPr lang="fi-FI" sz="2000" dirty="0" err="1" smtClean="0"/>
              <a:t>kausityöläisyys”mökkeily</a:t>
            </a:r>
            <a:r>
              <a:rPr lang="fi-FI" sz="2000" dirty="0" smtClean="0"/>
              <a:t>” ja paimentolaisuus </a:t>
            </a:r>
            <a:endParaRPr lang="fi-FI" sz="2000" dirty="0"/>
          </a:p>
          <a:p>
            <a:pPr lvl="0"/>
            <a:endParaRPr lang="fi-FI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3" y="495942"/>
            <a:ext cx="720080" cy="8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116632"/>
            <a:ext cx="7772400" cy="1143000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Muuttoliikkeet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5" y="1844824"/>
            <a:ext cx="7555334" cy="225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Siirtolaisuus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i-FI" dirty="0" smtClean="0"/>
          </a:p>
          <a:p>
            <a:pPr marL="0" indent="0">
              <a:buFont typeface="Arial" charset="0"/>
              <a:buNone/>
              <a:defRPr/>
            </a:pPr>
            <a:endParaRPr lang="fi-FI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85863"/>
            <a:ext cx="61214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752528" cy="626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5.plannja.fi/yhttiedot/FI/suomi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8300"/>
            <a:ext cx="3306763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uorakulmio 1"/>
          <p:cNvSpPr>
            <a:spLocks noChangeArrowheads="1"/>
          </p:cNvSpPr>
          <p:nvPr/>
        </p:nvSpPr>
        <p:spPr bwMode="auto">
          <a:xfrm>
            <a:off x="-468313" y="765175"/>
            <a:ext cx="3395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Arial" charset="0"/>
              </a:rPr>
              <a:t>Mihin muuttaisit?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Arial" charset="0"/>
              </a:rPr>
              <a:t>Perustele valintasi!</a:t>
            </a:r>
          </a:p>
        </p:txBody>
      </p:sp>
      <p:sp>
        <p:nvSpPr>
          <p:cNvPr id="8196" name="Suorakulmio 2"/>
          <p:cNvSpPr>
            <a:spLocks noChangeArrowheads="1"/>
          </p:cNvSpPr>
          <p:nvPr/>
        </p:nvSpPr>
        <p:spPr bwMode="auto">
          <a:xfrm>
            <a:off x="5435600" y="6207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Arial" charset="0"/>
              </a:rPr>
              <a:t>Mihin et muuttaisi?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Arial" charset="0"/>
              </a:rPr>
              <a:t>Perustele valintasi!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0188"/>
            <a:ext cx="41910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Muuttoliikkeiden syitä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84784"/>
            <a:ext cx="8629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Muuttoliikkeet vaikuttavat alueiden </a:t>
            </a:r>
            <a:r>
              <a:rPr lang="fi-FI" dirty="0" smtClean="0"/>
              <a:t>väestörakenteeseen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/>
            <a:r>
              <a:rPr lang="fi-FI" dirty="0"/>
              <a:t>muuttovoittoalueet hyötyvät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dirty="0"/>
              <a:t>uutta työvoimaa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dirty="0"/>
              <a:t>ikärakenteen tervehtyminen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dirty="0"/>
              <a:t>uudet kulttuurivaikutteet</a:t>
            </a:r>
            <a:endParaRPr lang="en-US" sz="1600" dirty="0"/>
          </a:p>
          <a:p>
            <a:pPr marL="285750" lvl="0" indent="-285750"/>
            <a:r>
              <a:rPr lang="fi-FI" dirty="0"/>
              <a:t>muuttotappioalueet kärsivät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dirty="0"/>
              <a:t>autioituminen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dirty="0"/>
              <a:t>ikärakenteen vanheneminen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600" dirty="0"/>
              <a:t>aivovuoto</a:t>
            </a:r>
            <a:endParaRPr lang="en-US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53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9" y="1741562"/>
            <a:ext cx="2836043" cy="30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41562"/>
            <a:ext cx="2892763" cy="30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821275" cy="32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3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fi-FI" altLang="fi-FI" dirty="0" smtClean="0"/>
              <a:t>Muuttovoitto vai –tappio?</a:t>
            </a:r>
          </a:p>
        </p:txBody>
      </p:sp>
    </p:spTree>
    <p:extLst>
      <p:ext uri="{BB962C8B-B14F-4D97-AF65-F5344CB8AC3E}">
        <p14:creationId xmlns:p14="http://schemas.microsoft.com/office/powerpoint/2010/main" val="40165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Euroopan unionin jäsenmaihin muuttavien ikärakenne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7722"/>
            <a:ext cx="6746411" cy="48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48680"/>
            <a:ext cx="84772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52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Siirtolaisuus ja pakolaisuus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Pakolainen – siirtolainen</a:t>
            </a:r>
          </a:p>
          <a:p>
            <a:pPr lvl="0"/>
            <a:r>
              <a:rPr lang="fi-FI" dirty="0" smtClean="0"/>
              <a:t>Ympäristöpakolainen</a:t>
            </a:r>
          </a:p>
          <a:p>
            <a:pPr lvl="0"/>
            <a:r>
              <a:rPr lang="fi-FI" dirty="0" smtClean="0"/>
              <a:t>Kiintiöpakolainen – turvapaikanhakija</a:t>
            </a:r>
          </a:p>
          <a:p>
            <a:pPr marL="0" lvl="0" indent="0">
              <a:buNone/>
            </a:pPr>
            <a:endParaRPr lang="fi-FI" dirty="0" smtClean="0"/>
          </a:p>
          <a:p>
            <a:pPr lvl="0"/>
            <a:r>
              <a:rPr lang="fi-FI" dirty="0" smtClean="0"/>
              <a:t>suurin </a:t>
            </a:r>
            <a:r>
              <a:rPr lang="fi-FI" dirty="0"/>
              <a:t>osa </a:t>
            </a:r>
            <a:r>
              <a:rPr lang="fi-FI" dirty="0" smtClean="0"/>
              <a:t>muuttaa oman maan sisällä tai naapurimaihin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97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Maapallon</a:t>
            </a:r>
            <a:r>
              <a:rPr lang="en-US" dirty="0"/>
              <a:t> </a:t>
            </a:r>
            <a:r>
              <a:rPr lang="en-US" dirty="0" err="1"/>
              <a:t>suuralueiden</a:t>
            </a:r>
            <a:r>
              <a:rPr lang="en-US" dirty="0"/>
              <a:t> </a:t>
            </a:r>
            <a:r>
              <a:rPr lang="en-US" dirty="0" err="1"/>
              <a:t>väliset</a:t>
            </a:r>
            <a:r>
              <a:rPr lang="en-US" dirty="0"/>
              <a:t> </a:t>
            </a:r>
            <a:r>
              <a:rPr lang="en-US" dirty="0" err="1"/>
              <a:t>muuttovirrat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83489" cy="43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93</Words>
  <Application>Microsoft Office PowerPoint</Application>
  <PresentationFormat>Näytössä katseltava diaesitys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Muuttoliikkeet</vt:lpstr>
      <vt:lpstr>PowerPoint-esitys</vt:lpstr>
      <vt:lpstr>Muuttoliikkeiden syitä</vt:lpstr>
      <vt:lpstr>Muuttoliikkeet vaikuttavat alueiden väestörakenteeseen</vt:lpstr>
      <vt:lpstr>Muuttovoitto vai –tappio?</vt:lpstr>
      <vt:lpstr>Euroopan unionin jäsenmaihin muuttavien ikärakenne</vt:lpstr>
      <vt:lpstr>PowerPoint-esitys</vt:lpstr>
      <vt:lpstr>Siirtolaisuus ja pakolaisuus</vt:lpstr>
      <vt:lpstr>Maapallon suuralueiden väliset muuttovirrat</vt:lpstr>
      <vt:lpstr>Siirtolaisuus</vt:lpstr>
      <vt:lpstr>PowerPoint-esitys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Niko</cp:lastModifiedBy>
  <cp:revision>15</cp:revision>
  <dcterms:created xsi:type="dcterms:W3CDTF">2017-06-12T04:37:47Z</dcterms:created>
  <dcterms:modified xsi:type="dcterms:W3CDTF">2018-04-24T06:20:47Z</dcterms:modified>
</cp:coreProperties>
</file>