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2DCC-6A68-4DC2-B36C-31EFD7600A9A}" type="datetimeFigureOut">
              <a:rPr lang="fi-FI" smtClean="0"/>
              <a:t>22.4.2018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5A5C-1B2F-457D-9D01-A54B09E68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7484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2DCC-6A68-4DC2-B36C-31EFD7600A9A}" type="datetimeFigureOut">
              <a:rPr lang="fi-FI" smtClean="0"/>
              <a:t>22.4.2018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5A5C-1B2F-457D-9D01-A54B09E68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2870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2DCC-6A68-4DC2-B36C-31EFD7600A9A}" type="datetimeFigureOut">
              <a:rPr lang="fi-FI" smtClean="0"/>
              <a:t>22.4.2018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5A5C-1B2F-457D-9D01-A54B09E68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5604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2DCC-6A68-4DC2-B36C-31EFD7600A9A}" type="datetimeFigureOut">
              <a:rPr lang="fi-FI" smtClean="0"/>
              <a:t>22.4.2018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5A5C-1B2F-457D-9D01-A54B09E68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3432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2DCC-6A68-4DC2-B36C-31EFD7600A9A}" type="datetimeFigureOut">
              <a:rPr lang="fi-FI" smtClean="0"/>
              <a:t>22.4.2018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5A5C-1B2F-457D-9D01-A54B09E68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738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2DCC-6A68-4DC2-B36C-31EFD7600A9A}" type="datetimeFigureOut">
              <a:rPr lang="fi-FI" smtClean="0"/>
              <a:t>22.4.2018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5A5C-1B2F-457D-9D01-A54B09E68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980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2DCC-6A68-4DC2-B36C-31EFD7600A9A}" type="datetimeFigureOut">
              <a:rPr lang="fi-FI" smtClean="0"/>
              <a:t>22.4.2018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5A5C-1B2F-457D-9D01-A54B09E68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9355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2DCC-6A68-4DC2-B36C-31EFD7600A9A}" type="datetimeFigureOut">
              <a:rPr lang="fi-FI" smtClean="0"/>
              <a:t>22.4.2018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5A5C-1B2F-457D-9D01-A54B09E68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454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2DCC-6A68-4DC2-B36C-31EFD7600A9A}" type="datetimeFigureOut">
              <a:rPr lang="fi-FI" smtClean="0"/>
              <a:t>22.4.2018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5A5C-1B2F-457D-9D01-A54B09E68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9016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2DCC-6A68-4DC2-B36C-31EFD7600A9A}" type="datetimeFigureOut">
              <a:rPr lang="fi-FI" smtClean="0"/>
              <a:t>22.4.2018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5A5C-1B2F-457D-9D01-A54B09E68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222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2DCC-6A68-4DC2-B36C-31EFD7600A9A}" type="datetimeFigureOut">
              <a:rPr lang="fi-FI" smtClean="0"/>
              <a:t>22.4.2018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5A5C-1B2F-457D-9D01-A54B09E68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7231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C2DCC-6A68-4DC2-B36C-31EFD7600A9A}" type="datetimeFigureOut">
              <a:rPr lang="fi-FI" smtClean="0"/>
              <a:t>22.4.2018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C5A5C-1B2F-457D-9D01-A54B09E68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5270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395536" y="1502687"/>
            <a:ext cx="806489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i-FI" sz="2800" dirty="0"/>
              <a:t>V</a:t>
            </a:r>
            <a:r>
              <a:rPr lang="fi-FI" sz="2800" dirty="0" smtClean="0"/>
              <a:t>äestöntiheys</a:t>
            </a:r>
            <a:r>
              <a:rPr lang="fi-FI" sz="2800" dirty="0"/>
              <a:t>: asukkaiden määrä neliökilometriä </a:t>
            </a:r>
            <a:r>
              <a:rPr lang="fi-FI" sz="2800" dirty="0" smtClean="0"/>
              <a:t>kohden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2800" dirty="0" err="1" smtClean="0"/>
              <a:t>Oikumeeni</a:t>
            </a:r>
            <a:r>
              <a:rPr lang="fi-FI" sz="2800" dirty="0" smtClean="0"/>
              <a:t> = asuttu alue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2800" dirty="0" err="1" smtClean="0"/>
              <a:t>Anoikumeeni</a:t>
            </a:r>
            <a:r>
              <a:rPr lang="fi-FI" sz="2800" dirty="0" smtClean="0"/>
              <a:t> = asumaton alue</a:t>
            </a:r>
            <a:endParaRPr lang="en-US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i-FI" sz="2800" dirty="0"/>
              <a:t>väestöntiheyteen vaikuttavat alueen </a:t>
            </a:r>
            <a:endParaRPr lang="en-US" sz="28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i-FI" sz="2400" dirty="0"/>
              <a:t>sijainti ja luonnonolot: ilmasto, pinnanmuodot ja maaperä</a:t>
            </a:r>
            <a:endParaRPr lang="en-US" sz="24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i-FI" sz="2400" dirty="0"/>
              <a:t>taloudelliset tekijät, esim. </a:t>
            </a:r>
            <a:r>
              <a:rPr lang="fi-FI" sz="2400" dirty="0" smtClean="0"/>
              <a:t>luonnonvarat</a:t>
            </a:r>
            <a:endParaRPr lang="en-US" sz="24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78978"/>
            <a:ext cx="7631385" cy="620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13" y="495942"/>
            <a:ext cx="720080" cy="803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007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007" y="1628801"/>
            <a:ext cx="8091425" cy="5028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tsikk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err="1" smtClean="0"/>
              <a:t>Sveitsin</a:t>
            </a:r>
            <a:r>
              <a:rPr lang="en-US" sz="4800" dirty="0" smtClean="0"/>
              <a:t> </a:t>
            </a:r>
            <a:r>
              <a:rPr lang="en-US" sz="4800" dirty="0" err="1" smtClean="0"/>
              <a:t>väestöntiheys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76017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s. 38</a:t>
            </a:r>
            <a:endParaRPr lang="fi-FI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8229600" cy="2540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7612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Maailman</a:t>
            </a:r>
            <a:r>
              <a:rPr lang="en-US" dirty="0" smtClean="0"/>
              <a:t> </a:t>
            </a:r>
            <a:r>
              <a:rPr lang="en-US" dirty="0" err="1" smtClean="0"/>
              <a:t>väestöntiheys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1196752"/>
            <a:ext cx="6669117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454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800100"/>
            <a:ext cx="817245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0147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i-FI" sz="4000" dirty="0" smtClean="0"/>
              <a:t>Maapallon </a:t>
            </a:r>
            <a:r>
              <a:rPr lang="fi-FI" sz="4000" dirty="0"/>
              <a:t>suurimmat </a:t>
            </a:r>
            <a:r>
              <a:rPr lang="fi-FI" sz="4000" dirty="0" smtClean="0"/>
              <a:t>väestökeskittymät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Itä-Aasia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Etelä-Aasia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 </a:t>
            </a:r>
            <a:r>
              <a:rPr lang="fi-FI" sz="2000" dirty="0"/>
              <a:t>Kaakkois-Aasia</a:t>
            </a:r>
            <a:endParaRPr lang="en-US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/>
              <a:t>Eurooppa</a:t>
            </a:r>
            <a:endParaRPr lang="en-US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/>
              <a:t>Pohjois-Amerikan </a:t>
            </a:r>
            <a:r>
              <a:rPr lang="fi-FI" sz="2000" dirty="0" smtClean="0"/>
              <a:t>itäosat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fi-FI" sz="2000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91364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49</Words>
  <Application>Microsoft Office PowerPoint</Application>
  <PresentationFormat>Näytössä katseltava diaesitys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Office-teema</vt:lpstr>
      <vt:lpstr>PowerPoint-esitys</vt:lpstr>
      <vt:lpstr>Sveitsin väestöntiheys</vt:lpstr>
      <vt:lpstr>s. 38</vt:lpstr>
      <vt:lpstr>Maailman väestöntiheys</vt:lpstr>
      <vt:lpstr>PowerPoint-esitys</vt:lpstr>
      <vt:lpstr>Maapallon suurimmat väestökeskittymät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Niko</dc:creator>
  <cp:lastModifiedBy>Niko</cp:lastModifiedBy>
  <cp:revision>1</cp:revision>
  <dcterms:created xsi:type="dcterms:W3CDTF">2018-04-22T17:44:59Z</dcterms:created>
  <dcterms:modified xsi:type="dcterms:W3CDTF">2018-04-22T17:46:33Z</dcterms:modified>
</cp:coreProperties>
</file>