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748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287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560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343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38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980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935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454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901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22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23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C2DCC-6A68-4DC2-B36C-31EFD7600A9A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5A5C-1B2F-457D-9D01-A54B09E68C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527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395536" y="1502687"/>
            <a:ext cx="80648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2800" dirty="0"/>
              <a:t>V</a:t>
            </a:r>
            <a:r>
              <a:rPr lang="fi-FI" sz="2800" dirty="0" smtClean="0"/>
              <a:t>äestöntiheys</a:t>
            </a:r>
            <a:r>
              <a:rPr lang="fi-FI" sz="2800" dirty="0"/>
              <a:t>: asukkaiden määrä neliökilometriä </a:t>
            </a:r>
            <a:r>
              <a:rPr lang="fi-FI" sz="2800" dirty="0" smtClean="0"/>
              <a:t>kohden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800" dirty="0" err="1" smtClean="0"/>
              <a:t>Oikumeeni</a:t>
            </a:r>
            <a:r>
              <a:rPr lang="fi-FI" sz="2800" dirty="0" smtClean="0"/>
              <a:t> = asuttu 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800" dirty="0" err="1" smtClean="0"/>
              <a:t>Anoikumeeni</a:t>
            </a:r>
            <a:r>
              <a:rPr lang="fi-FI" sz="2800" dirty="0" smtClean="0"/>
              <a:t> = asumaton alue</a:t>
            </a:r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2800" dirty="0"/>
              <a:t>väestöntiheyteen vaikuttavat alueen </a:t>
            </a:r>
            <a:endParaRPr lang="en-US" sz="2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2400" dirty="0"/>
              <a:t>sijainti ja luonnonolot: ilmasto, pinnanmuodot ja maaperä</a:t>
            </a:r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2400" dirty="0"/>
              <a:t>taloudelliset tekijät, esim. </a:t>
            </a:r>
            <a:r>
              <a:rPr lang="fi-FI" sz="2400" dirty="0" smtClean="0"/>
              <a:t>luonnonvarat</a:t>
            </a:r>
            <a:endParaRPr lang="en-US" sz="2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78978"/>
            <a:ext cx="7631385" cy="62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3" y="495942"/>
            <a:ext cx="720080" cy="803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07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007" y="1628801"/>
            <a:ext cx="8091425" cy="502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tsikk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err="1" smtClean="0"/>
              <a:t>Sveitsin</a:t>
            </a:r>
            <a:r>
              <a:rPr lang="en-US" sz="4800" dirty="0" smtClean="0"/>
              <a:t> </a:t>
            </a:r>
            <a:r>
              <a:rPr lang="en-US" sz="4800" dirty="0" err="1" smtClean="0"/>
              <a:t>väestöntiheys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7601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s. 38</a:t>
            </a:r>
            <a:endParaRPr lang="fi-FI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29600" cy="2540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61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Maailman</a:t>
            </a:r>
            <a:r>
              <a:rPr lang="en-US" dirty="0" smtClean="0"/>
              <a:t> </a:t>
            </a:r>
            <a:r>
              <a:rPr lang="en-US" dirty="0" err="1" smtClean="0"/>
              <a:t>väestöntiheys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196752"/>
            <a:ext cx="6669117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5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00100"/>
            <a:ext cx="817245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014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i-FI" sz="4000" dirty="0" smtClean="0"/>
              <a:t>Maapallon </a:t>
            </a:r>
            <a:r>
              <a:rPr lang="fi-FI" sz="4000" dirty="0"/>
              <a:t>suurimmat </a:t>
            </a:r>
            <a:r>
              <a:rPr lang="fi-FI" sz="4000" dirty="0" smtClean="0"/>
              <a:t>väestökeskittymät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 smtClean="0"/>
              <a:t>Itä-Aasia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 smtClean="0"/>
              <a:t>Etelä-Aasia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 smtClean="0"/>
              <a:t> </a:t>
            </a:r>
            <a:r>
              <a:rPr lang="fi-FI" sz="2000" dirty="0"/>
              <a:t>Kaakkois-Aasia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Eurooppa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i-FI" sz="2000" dirty="0"/>
              <a:t>Pohjois-Amerikan </a:t>
            </a:r>
            <a:r>
              <a:rPr lang="fi-FI" sz="2000" dirty="0" smtClean="0"/>
              <a:t>itäosat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91364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Näytössä katseltava diaesitys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PowerPoint-esitys</vt:lpstr>
      <vt:lpstr>Sveitsin väestöntiheys</vt:lpstr>
      <vt:lpstr>s. 38</vt:lpstr>
      <vt:lpstr>Maailman väestöntiheys</vt:lpstr>
      <vt:lpstr>PowerPoint-esitys</vt:lpstr>
      <vt:lpstr>Maapallon suurimmat väestökeskittymät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Niko</dc:creator>
  <cp:lastModifiedBy>Niko</cp:lastModifiedBy>
  <cp:revision>1</cp:revision>
  <dcterms:created xsi:type="dcterms:W3CDTF">2018-04-22T17:44:59Z</dcterms:created>
  <dcterms:modified xsi:type="dcterms:W3CDTF">2018-04-22T17:46:33Z</dcterms:modified>
</cp:coreProperties>
</file>