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4" r:id="rId4"/>
    <p:sldId id="262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946" y="6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248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98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991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68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453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635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42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76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58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34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851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7EB76-AB10-4253-9195-921ADF7F3548}" type="datetimeFigureOut">
              <a:rPr lang="en-US" smtClean="0"/>
              <a:t>4/15/2018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3F0CD-8B84-4C85-BC7E-DADB77E9A6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87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560721" y="1772816"/>
            <a:ext cx="806489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sz="2000" dirty="0"/>
              <a:t>Luonnolliset väestönmuutostekijät:</a:t>
            </a:r>
            <a:endParaRPr lang="en-US" sz="2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i-FI" sz="2000" dirty="0" smtClean="0"/>
              <a:t>syntyvyys ja kuolleisuus</a:t>
            </a:r>
            <a:endParaRPr lang="en-US" sz="2000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i-FI" sz="2000" dirty="0" smtClean="0"/>
              <a:t>erotus </a:t>
            </a:r>
            <a:r>
              <a:rPr lang="fi-FI" sz="2000" dirty="0"/>
              <a:t>on luonnollinen väestönmuutos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Imeväis- </a:t>
            </a:r>
            <a:r>
              <a:rPr lang="fi-FI" sz="2000" dirty="0"/>
              <a:t>ja lapsikuolleisuus sekä elinajanodote kertovat alueen kuolleisuudesta tarkemmin. </a:t>
            </a: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Hedelmällisyysluku = ilmoittaa</a:t>
            </a:r>
            <a:r>
              <a:rPr lang="fi-FI" sz="2000" dirty="0"/>
              <a:t>, kuinka monta lasta hedelmällisessä iässä olevat naiset keskimäärin synnyttävät koko elinaikanaan</a:t>
            </a:r>
            <a:r>
              <a:rPr lang="fi-FI" sz="2000" dirty="0" smtClean="0"/>
              <a:t>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Väestöllisen muuntumisen mallin viidessä vaiheessa tarkastellaan syntyvyyden ja kuolleisuuden sekä väestönkasvun ja väkiluvun historiallista kehitystä.</a:t>
            </a:r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Väestönkasvuun vaikuttaminen:</a:t>
            </a:r>
            <a:endParaRPr lang="en-US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i-FI" sz="2000" dirty="0" smtClean="0"/>
              <a:t>hillitsevästi perhesuunnittelulla</a:t>
            </a:r>
            <a:endParaRPr lang="en-US" sz="2000" dirty="0" smtClean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fi-FI" sz="2000" dirty="0" smtClean="0"/>
              <a:t>kannustavasti taloudellisilla tuilla</a:t>
            </a:r>
            <a:endParaRPr lang="en-US" sz="20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i-FI" sz="2000" dirty="0" smtClean="0"/>
              <a:t>Väestön ikääntyminen heikentää huoltosuhdetta. </a:t>
            </a:r>
            <a:endParaRPr lang="en-US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417865"/>
            <a:ext cx="2171700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17865"/>
            <a:ext cx="10858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20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Maapallon </a:t>
            </a:r>
            <a:r>
              <a:rPr lang="en-US" dirty="0" err="1"/>
              <a:t>väestönkasvu</a:t>
            </a:r>
            <a:r>
              <a:rPr lang="en-US" dirty="0"/>
              <a:t> </a:t>
            </a:r>
            <a:r>
              <a:rPr lang="en-US" dirty="0" err="1"/>
              <a:t>suuralueittain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43" y="1628800"/>
            <a:ext cx="8899365" cy="43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632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Väestöllisen muuntumisen malli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7396148" cy="3734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iruutu 2"/>
          <p:cNvSpPr txBox="1"/>
          <p:nvPr/>
        </p:nvSpPr>
        <p:spPr>
          <a:xfrm>
            <a:off x="755576" y="4941168"/>
            <a:ext cx="7776864" cy="147732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en-US" dirty="0"/>
              <a:t>1. Hitaan </a:t>
            </a:r>
            <a:r>
              <a:rPr lang="en-US" dirty="0" smtClean="0"/>
              <a:t>väestönkasvun vaihe</a:t>
            </a:r>
            <a:endParaRPr lang="en-US" dirty="0"/>
          </a:p>
          <a:p>
            <a:r>
              <a:rPr lang="en-US" dirty="0"/>
              <a:t>2. </a:t>
            </a:r>
            <a:r>
              <a:rPr lang="en-US" dirty="0" smtClean="0"/>
              <a:t>Kiihtyvän väestönkasvun vaihe: esim</a:t>
            </a:r>
            <a:r>
              <a:rPr lang="en-US" dirty="0"/>
              <a:t>. Nigeria ja Pakistan</a:t>
            </a:r>
          </a:p>
          <a:p>
            <a:r>
              <a:rPr lang="en-US" dirty="0"/>
              <a:t>3. Hidastuvan </a:t>
            </a:r>
            <a:r>
              <a:rPr lang="en-US" dirty="0" smtClean="0"/>
              <a:t>väestönkasvun vaihe: esim</a:t>
            </a:r>
            <a:r>
              <a:rPr lang="en-US" dirty="0"/>
              <a:t>. Intia ja Brasilia</a:t>
            </a:r>
          </a:p>
          <a:p>
            <a:r>
              <a:rPr lang="en-US" dirty="0"/>
              <a:t>4. </a:t>
            </a:r>
            <a:r>
              <a:rPr lang="en-US" dirty="0" smtClean="0"/>
              <a:t>Pysähtyvän väestönkasvun vaihe: esim</a:t>
            </a:r>
            <a:r>
              <a:rPr lang="en-US" dirty="0"/>
              <a:t>. Kiina ja Ruotsi</a:t>
            </a:r>
          </a:p>
          <a:p>
            <a:r>
              <a:rPr lang="en-US" dirty="0"/>
              <a:t>5. </a:t>
            </a:r>
            <a:r>
              <a:rPr lang="en-US" dirty="0" smtClean="0"/>
              <a:t>Vähenevän väestön vaihe</a:t>
            </a:r>
            <a:r>
              <a:rPr lang="en-US" dirty="0"/>
              <a:t>: esim. Japani </a:t>
            </a:r>
            <a:r>
              <a:rPr lang="en-US" dirty="0" smtClean="0"/>
              <a:t>ja Bulgaria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00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Erilaisia väestöpyramideja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00808"/>
            <a:ext cx="8851177" cy="3087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401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Väestöpyramidien</a:t>
            </a:r>
            <a:r>
              <a:rPr lang="en-US" b="1" dirty="0"/>
              <a:t> </a:t>
            </a:r>
            <a:r>
              <a:rPr lang="en-US" b="1" dirty="0" err="1"/>
              <a:t>tulkintaa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7103469" cy="46679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4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124</Words>
  <Application>Microsoft Office PowerPoint</Application>
  <PresentationFormat>Näytössä katseltava diaesitys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Office-teema</vt:lpstr>
      <vt:lpstr>PowerPoint-esitys</vt:lpstr>
      <vt:lpstr>Maapallon väestönkasvu suuralueittain</vt:lpstr>
      <vt:lpstr>Väestöllisen muuntumisen malli</vt:lpstr>
      <vt:lpstr>Erilaisia väestöpyramideja</vt:lpstr>
      <vt:lpstr>Väestöpyramidien tulkintaa</vt:lpstr>
    </vt:vector>
  </TitlesOfParts>
  <Company>Sanoma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Päivi Putkonen</dc:creator>
  <cp:lastModifiedBy>Niko</cp:lastModifiedBy>
  <cp:revision>13</cp:revision>
  <dcterms:created xsi:type="dcterms:W3CDTF">2017-06-12T04:37:47Z</dcterms:created>
  <dcterms:modified xsi:type="dcterms:W3CDTF">2018-04-15T14:28:45Z</dcterms:modified>
</cp:coreProperties>
</file>