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5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EB76-AB10-4253-9195-921ADF7F354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60721" y="177281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sz="2000" dirty="0"/>
              <a:t>Luonnolliset väestönmuutostekijät: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syntyvyys ja kuolleisuus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erotus </a:t>
            </a:r>
            <a:r>
              <a:rPr lang="fi-FI" sz="2000" dirty="0"/>
              <a:t>on luonnollinen väestönmuutos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Imeväis- </a:t>
            </a:r>
            <a:r>
              <a:rPr lang="fi-FI" sz="2000" dirty="0"/>
              <a:t>ja lapsikuolleisuus sekä elinajanodote kertovat alueen kuolleisuudesta tarkemmin.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Hedelmällisyysluku = ilmoittaa</a:t>
            </a:r>
            <a:r>
              <a:rPr lang="fi-FI" sz="2000" dirty="0"/>
              <a:t>, kuinka monta lasta hedelmällisessä iässä olevat naiset keskimäärin synnyttävät koko elinaikanaan</a:t>
            </a:r>
            <a:r>
              <a:rPr lang="fi-FI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Väestöllisen muuntumisen mallin viidessä vaiheessa tarkastellaan syntyvyyden ja kuolleisuuden sekä väestönkasvun ja väkiluvun historiallista kehitystä.</a:t>
            </a: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Väestönkasvuun vaikuttaminen:</a:t>
            </a:r>
            <a:endParaRPr lang="en-US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hillitsevästi perhesuunnittelulla</a:t>
            </a:r>
            <a:endParaRPr lang="en-US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kannustavasti taloudellisilla tuilla</a:t>
            </a: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Väestön ikääntyminen heikentää huoltosuhdetta.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7865"/>
            <a:ext cx="21717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7865"/>
            <a:ext cx="1085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2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Maapallon </a:t>
            </a:r>
            <a:r>
              <a:rPr lang="en-US" dirty="0" err="1"/>
              <a:t>väestönkasvu</a:t>
            </a:r>
            <a:r>
              <a:rPr lang="en-US" dirty="0"/>
              <a:t> </a:t>
            </a:r>
            <a:r>
              <a:rPr lang="en-US" dirty="0" err="1"/>
              <a:t>suuralueittain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3" y="1628800"/>
            <a:ext cx="8899365" cy="43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3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Väestöllisen muuntumisen malli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396148" cy="373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755576" y="4941168"/>
            <a:ext cx="7776864" cy="14773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/>
              <a:t>1. Hitaan </a:t>
            </a:r>
            <a:r>
              <a:rPr lang="en-US" dirty="0" smtClean="0"/>
              <a:t>väestönkasvun vaihe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smtClean="0"/>
              <a:t>Kiihtyvän väestönkasvun vaihe: esim</a:t>
            </a:r>
            <a:r>
              <a:rPr lang="en-US" dirty="0"/>
              <a:t>. Nigeria ja Pakistan</a:t>
            </a:r>
          </a:p>
          <a:p>
            <a:r>
              <a:rPr lang="en-US" dirty="0"/>
              <a:t>3. Hidastuvan </a:t>
            </a:r>
            <a:r>
              <a:rPr lang="en-US" dirty="0" smtClean="0"/>
              <a:t>väestönkasvun vaihe: esim</a:t>
            </a:r>
            <a:r>
              <a:rPr lang="en-US" dirty="0"/>
              <a:t>. Intia ja Brasilia</a:t>
            </a:r>
          </a:p>
          <a:p>
            <a:r>
              <a:rPr lang="en-US" dirty="0"/>
              <a:t>4. </a:t>
            </a:r>
            <a:r>
              <a:rPr lang="en-US" dirty="0" smtClean="0"/>
              <a:t>Pysähtyvän väestönkasvun vaihe: esim</a:t>
            </a:r>
            <a:r>
              <a:rPr lang="en-US" dirty="0"/>
              <a:t>. Kiina ja Ruotsi</a:t>
            </a:r>
          </a:p>
          <a:p>
            <a:r>
              <a:rPr lang="en-US" dirty="0"/>
              <a:t>5. </a:t>
            </a:r>
            <a:r>
              <a:rPr lang="en-US" dirty="0" smtClean="0"/>
              <a:t>Vähenevän väestön vaihe</a:t>
            </a:r>
            <a:r>
              <a:rPr lang="en-US" dirty="0"/>
              <a:t>: esim. Japani </a:t>
            </a:r>
            <a:r>
              <a:rPr lang="en-US" dirty="0" smtClean="0"/>
              <a:t>ja Bulgaria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Erilaisia väestöpyramideja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851177" cy="308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0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Väestöpyramidien</a:t>
            </a:r>
            <a:r>
              <a:rPr lang="en-US" b="1" dirty="0"/>
              <a:t> </a:t>
            </a:r>
            <a:r>
              <a:rPr lang="en-US" b="1" dirty="0" err="1"/>
              <a:t>tulkintaa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103469" cy="466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4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124</Words>
  <Application>Microsoft Office PowerPoint</Application>
  <PresentationFormat>Näytössä katseltava diaesitys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PowerPoint-esitys</vt:lpstr>
      <vt:lpstr>Maapallon väestönkasvu suuralueittain</vt:lpstr>
      <vt:lpstr>Väestöllisen muuntumisen malli</vt:lpstr>
      <vt:lpstr>Erilaisia väestöpyramideja</vt:lpstr>
      <vt:lpstr>Väestöpyramidien tulkintaa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 Putkonen</dc:creator>
  <cp:lastModifiedBy>Niko</cp:lastModifiedBy>
  <cp:revision>13</cp:revision>
  <dcterms:created xsi:type="dcterms:W3CDTF">2017-06-12T04:37:47Z</dcterms:created>
  <dcterms:modified xsi:type="dcterms:W3CDTF">2018-04-15T14:28:45Z</dcterms:modified>
</cp:coreProperties>
</file>