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7" r:id="rId6"/>
    <p:sldId id="268" r:id="rId7"/>
    <p:sldId id="269" r:id="rId8"/>
    <p:sldId id="261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06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5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05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9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2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5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3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2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2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1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1A17-4584-4E8A-BB05-21B5E01FEE78}" type="datetimeFigureOut">
              <a:rPr lang="fi-FI" smtClean="0"/>
              <a:t>10.4.2018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DFEB-E630-462F-B789-75A4014E54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3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60721" y="1700808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Kulttuuri = tietyn ihmisryhmän arvot, uskomukset, tavat, perinteet ja </a:t>
            </a:r>
            <a:r>
              <a:rPr lang="fi-FI" sz="2800" dirty="0" smtClean="0"/>
              <a:t>käyttäytyminen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Maailmassa on seitsemän </a:t>
            </a:r>
            <a:r>
              <a:rPr lang="fi-FI" sz="2800" dirty="0" smtClean="0"/>
              <a:t>kulttuuripiiriä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Länsimainen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Afrikkalainen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Islamilainen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Intialainen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Itä-aasialainen</a:t>
            </a:r>
          </a:p>
          <a:p>
            <a:pPr marL="914400" lvl="1" indent="-457200">
              <a:buAutoNum type="arabicParenR"/>
            </a:pPr>
            <a:r>
              <a:rPr lang="fi-FI" sz="2400" dirty="0" smtClean="0"/>
              <a:t>Kaakkois-aasialainen</a:t>
            </a:r>
          </a:p>
          <a:p>
            <a:pPr marL="914400" lvl="1" indent="-457200">
              <a:buAutoNum type="arabicParenR"/>
            </a:pPr>
            <a:r>
              <a:rPr lang="fi-FI" sz="2400" dirty="0" err="1" smtClean="0"/>
              <a:t>Oseanilainen</a:t>
            </a:r>
            <a:endParaRPr lang="fi-FI" sz="2400" dirty="0" smtClean="0"/>
          </a:p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16" y="476672"/>
            <a:ext cx="7488832" cy="9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262"/>
            <a:ext cx="1006942" cy="10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puhutuimmat kielet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0805"/>
            <a:ext cx="8765321" cy="4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uskonnot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63244" cy="46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5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2400" dirty="0"/>
              <a:t>Maailman kulttuuripiirit ja länsimaisen kulttuuripiirin osa-alueet</a:t>
            </a:r>
            <a:endParaRPr lang="en-US" sz="2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5054949"/>
            <a:ext cx="8352928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b="1" dirty="0"/>
              <a:t>1 </a:t>
            </a:r>
            <a:r>
              <a:rPr lang="en-US" b="1" dirty="0" err="1"/>
              <a:t>länsimainen</a:t>
            </a:r>
            <a:endParaRPr lang="en-US" b="1" dirty="0"/>
          </a:p>
          <a:p>
            <a:r>
              <a:rPr lang="en-US" dirty="0" smtClean="0"/>
              <a:t>  1a </a:t>
            </a:r>
            <a:r>
              <a:rPr lang="en-US" dirty="0" err="1"/>
              <a:t>länsieurooppalainen</a:t>
            </a:r>
            <a:endParaRPr lang="en-US" dirty="0"/>
          </a:p>
          <a:p>
            <a:r>
              <a:rPr lang="en-US" dirty="0" smtClean="0"/>
              <a:t>  1b </a:t>
            </a:r>
            <a:r>
              <a:rPr lang="en-US" dirty="0" err="1"/>
              <a:t>eteläeurooppalainen</a:t>
            </a:r>
            <a:endParaRPr lang="en-US" dirty="0"/>
          </a:p>
          <a:p>
            <a:r>
              <a:rPr lang="en-US" dirty="0" smtClean="0"/>
              <a:t>  1c </a:t>
            </a:r>
            <a:r>
              <a:rPr lang="en-US" dirty="0" err="1"/>
              <a:t>venäläinen</a:t>
            </a:r>
            <a:endParaRPr lang="en-US" dirty="0"/>
          </a:p>
          <a:p>
            <a:r>
              <a:rPr lang="en-US" dirty="0" smtClean="0"/>
              <a:t>  1d </a:t>
            </a:r>
            <a:r>
              <a:rPr lang="en-US" dirty="0" err="1"/>
              <a:t>angloamerikkalainen</a:t>
            </a:r>
            <a:endParaRPr lang="en-US" dirty="0"/>
          </a:p>
          <a:p>
            <a:r>
              <a:rPr lang="en-US" dirty="0" smtClean="0"/>
              <a:t>  1e </a:t>
            </a:r>
            <a:r>
              <a:rPr lang="en-US" dirty="0" err="1"/>
              <a:t>latinalaisamerikkalainen</a:t>
            </a:r>
            <a:endParaRPr lang="en-US" dirty="0"/>
          </a:p>
          <a:p>
            <a:r>
              <a:rPr lang="en-US" dirty="0" smtClean="0"/>
              <a:t>  1f </a:t>
            </a:r>
            <a:r>
              <a:rPr lang="en-US" dirty="0" err="1"/>
              <a:t>eteläafrikkalainen</a:t>
            </a:r>
            <a:endParaRPr lang="en-US" dirty="0"/>
          </a:p>
          <a:p>
            <a:r>
              <a:rPr lang="en-US" dirty="0" smtClean="0"/>
              <a:t>  1g </a:t>
            </a:r>
            <a:r>
              <a:rPr lang="en-US" dirty="0" err="1"/>
              <a:t>australialainen</a:t>
            </a:r>
            <a:endParaRPr lang="en-US" dirty="0"/>
          </a:p>
          <a:p>
            <a:r>
              <a:rPr lang="en-US" b="1" dirty="0"/>
              <a:t>2 </a:t>
            </a:r>
            <a:r>
              <a:rPr lang="en-US" b="1" dirty="0" err="1"/>
              <a:t>afrikkalainen</a:t>
            </a:r>
            <a:endParaRPr lang="en-US" b="1" dirty="0"/>
          </a:p>
          <a:p>
            <a:r>
              <a:rPr lang="en-US" b="1" dirty="0"/>
              <a:t>3 </a:t>
            </a:r>
            <a:r>
              <a:rPr lang="en-US" b="1" dirty="0" err="1"/>
              <a:t>islamilainen</a:t>
            </a:r>
            <a:endParaRPr lang="en-US" b="1" dirty="0"/>
          </a:p>
          <a:p>
            <a:r>
              <a:rPr lang="en-US" b="1" dirty="0"/>
              <a:t>4 </a:t>
            </a:r>
            <a:r>
              <a:rPr lang="en-US" b="1" dirty="0" err="1"/>
              <a:t>intialainen</a:t>
            </a:r>
            <a:endParaRPr lang="en-US" b="1" dirty="0"/>
          </a:p>
          <a:p>
            <a:r>
              <a:rPr lang="en-US" b="1" dirty="0"/>
              <a:t>5 </a:t>
            </a:r>
            <a:r>
              <a:rPr lang="en-US" b="1" dirty="0" err="1"/>
              <a:t>itäaasialainen</a:t>
            </a:r>
            <a:endParaRPr lang="en-US" b="1" dirty="0"/>
          </a:p>
          <a:p>
            <a:r>
              <a:rPr lang="en-US" b="1" dirty="0"/>
              <a:t>6 </a:t>
            </a:r>
            <a:r>
              <a:rPr lang="en-US" b="1" dirty="0" err="1"/>
              <a:t>kaakkoisaasialainen</a:t>
            </a:r>
            <a:endParaRPr lang="en-US" b="1" dirty="0"/>
          </a:p>
          <a:p>
            <a:r>
              <a:rPr lang="en-US" b="1" dirty="0"/>
              <a:t>7 </a:t>
            </a:r>
            <a:r>
              <a:rPr lang="en-US" b="1" dirty="0" err="1"/>
              <a:t>oseanialainen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72068" cy="39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75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Maailman puhutuimmat äidinkielet</a:t>
            </a:r>
            <a:br>
              <a:rPr lang="en-US" dirty="0"/>
            </a:br>
            <a:r>
              <a:rPr lang="en-US" sz="2700" dirty="0"/>
              <a:t>(miljoonaa puhujaa)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521424" cy="549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Alueellinen identiteetti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Kulttuuri-identiteetti ja alueellinen identiteetti määrittävät sitä, mihin ihminen tuntee kuuluvansa. </a:t>
            </a:r>
          </a:p>
          <a:p>
            <a:pPr lvl="0"/>
            <a:r>
              <a:rPr lang="fi-FI" dirty="0" smtClean="0"/>
              <a:t>Miten eroavat toisistaan?</a:t>
            </a:r>
          </a:p>
          <a:p>
            <a:pPr lvl="1"/>
            <a:r>
              <a:rPr lang="fi-FI" dirty="0" smtClean="0"/>
              <a:t>Enemmistökulttuuri ja vähemmistökulttuuri</a:t>
            </a:r>
          </a:p>
          <a:p>
            <a:pPr lvl="1"/>
            <a:r>
              <a:rPr lang="fi-FI" dirty="0" smtClean="0"/>
              <a:t>Assimilaatio ja integraatio</a:t>
            </a:r>
          </a:p>
          <a:p>
            <a:pPr lvl="1"/>
            <a:r>
              <a:rPr lang="fi-FI" dirty="0" smtClean="0"/>
              <a:t>separaatio ja </a:t>
            </a:r>
            <a:r>
              <a:rPr lang="fi-FI" dirty="0" err="1" smtClean="0"/>
              <a:t>marginalisaatio</a:t>
            </a:r>
            <a:endParaRPr lang="fi-FI" dirty="0" smtClean="0"/>
          </a:p>
          <a:p>
            <a:pPr lvl="0"/>
            <a:endParaRPr lang="en-US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1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Maailmankuva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dirty="0" smtClean="0"/>
              <a:t>Käsitys maapallosta ja sen alueista ja kulttuureista</a:t>
            </a:r>
          </a:p>
          <a:p>
            <a:pPr lvl="0"/>
            <a:r>
              <a:rPr lang="fi-FI" dirty="0"/>
              <a:t>M</a:t>
            </a:r>
            <a:r>
              <a:rPr lang="fi-FI" dirty="0" smtClean="0"/>
              <a:t>iellekartoilla tutkitaan, millaisia tietoja, asenteita tai uskomuksia ihmisillä on alueista</a:t>
            </a:r>
          </a:p>
          <a:p>
            <a:pPr lvl="0"/>
            <a:r>
              <a:rPr lang="fi-FI" dirty="0" smtClean="0"/>
              <a:t>Vaikuttavia tekijöitä mm.</a:t>
            </a:r>
          </a:p>
          <a:p>
            <a:pPr lvl="1"/>
            <a:r>
              <a:rPr lang="fi-FI" dirty="0" smtClean="0"/>
              <a:t>Läheisyys </a:t>
            </a:r>
          </a:p>
          <a:p>
            <a:pPr lvl="1"/>
            <a:r>
              <a:rPr lang="fi-FI" dirty="0" smtClean="0"/>
              <a:t>Koulutus</a:t>
            </a:r>
          </a:p>
          <a:p>
            <a:pPr lvl="1"/>
            <a:r>
              <a:rPr lang="fi-FI" dirty="0" smtClean="0"/>
              <a:t>Media</a:t>
            </a:r>
          </a:p>
          <a:p>
            <a:pPr lvl="1"/>
            <a:r>
              <a:rPr lang="fi-FI" dirty="0" smtClean="0"/>
              <a:t>Matkailu</a:t>
            </a:r>
          </a:p>
          <a:p>
            <a:pPr lvl="1"/>
            <a:r>
              <a:rPr lang="fi-FI" dirty="0" smtClean="0"/>
              <a:t>Toisten kertomukset </a:t>
            </a:r>
            <a:endParaRPr lang="en-US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08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400039" cy="5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Sterotypiakartta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24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131</Words>
  <Application>Microsoft Office PowerPoint</Application>
  <PresentationFormat>Näytössä katseltava diaesitys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PowerPoint-esitys</vt:lpstr>
      <vt:lpstr>Maailman puhutuimmat kielet</vt:lpstr>
      <vt:lpstr>Maailman uskonnot</vt:lpstr>
      <vt:lpstr>Maailman kulttuuripiirit ja länsimaisen kulttuuripiirin osa-alueet</vt:lpstr>
      <vt:lpstr>Maailman puhutuimmat äidinkielet (miljoonaa puhujaa)</vt:lpstr>
      <vt:lpstr>Alueellinen identiteetti</vt:lpstr>
      <vt:lpstr>Maailmankuva</vt:lpstr>
      <vt:lpstr>Sterotypiakartta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Niko</dc:creator>
  <cp:lastModifiedBy>Niko</cp:lastModifiedBy>
  <cp:revision>2</cp:revision>
  <dcterms:created xsi:type="dcterms:W3CDTF">2018-04-10T07:00:25Z</dcterms:created>
  <dcterms:modified xsi:type="dcterms:W3CDTF">2018-04-10T07:13:37Z</dcterms:modified>
</cp:coreProperties>
</file>