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1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57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03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65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96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188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2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6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91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61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26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48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A559-B03F-43FF-B6CF-CFEAB464076C}" type="datetimeFigureOut">
              <a:rPr lang="fi-FI" smtClean="0"/>
              <a:t>20.9.2016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C70A-5578-4882-A1C1-0D621B283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12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9 Kertakäyttötaloudesta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4000" dirty="0" smtClean="0"/>
              <a:t>kierto – ja biotalouteen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762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Fossiilitalous</a:t>
            </a:r>
            <a:r>
              <a:rPr lang="fi-FI" dirty="0" smtClean="0"/>
              <a:t> perustuu fossiilisiin polttoaineisiin ja uusiutumattomiin luonnonvaroihin</a:t>
            </a:r>
          </a:p>
          <a:p>
            <a:r>
              <a:rPr lang="fi-FI" b="1" dirty="0" smtClean="0"/>
              <a:t>Kestävässä elämäntavassa </a:t>
            </a:r>
            <a:r>
              <a:rPr lang="fi-FI" dirty="0" smtClean="0"/>
              <a:t>pyritään elämään kestävän kehityksen periaatteiden mukaisesti</a:t>
            </a:r>
          </a:p>
          <a:p>
            <a:r>
              <a:rPr lang="fi-FI" b="1" dirty="0" smtClean="0"/>
              <a:t>Biotaloudessa</a:t>
            </a:r>
            <a:r>
              <a:rPr lang="fi-FI" dirty="0" smtClean="0"/>
              <a:t> käytetään uusiutuvia luonnonvaroja ravinnon, energian, tuotteiden ja palvelujen tuottamiseen</a:t>
            </a:r>
          </a:p>
          <a:p>
            <a:r>
              <a:rPr lang="fi-FI" b="1" dirty="0" smtClean="0"/>
              <a:t>Kiertotaloudeks</a:t>
            </a:r>
            <a:r>
              <a:rPr lang="fi-FI" dirty="0" smtClean="0"/>
              <a:t>i kutsutaan taloutta, jossa materiaalien hukkaaminen ja jätteiden syntyminen on mahdollisimman vähäistä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52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 smtClean="0"/>
              <a:t>R</a:t>
            </a:r>
            <a:r>
              <a:rPr lang="fi-FI" dirty="0" err="1" smtClean="0"/>
              <a:t>educe</a:t>
            </a:r>
            <a:r>
              <a:rPr lang="fi-FI" b="1" dirty="0" err="1" smtClean="0"/>
              <a:t>R</a:t>
            </a:r>
            <a:r>
              <a:rPr lang="fi-FI" dirty="0" err="1" smtClean="0"/>
              <a:t>euse</a:t>
            </a:r>
            <a:r>
              <a:rPr lang="fi-FI" b="1" dirty="0" err="1" smtClean="0"/>
              <a:t>R</a:t>
            </a:r>
            <a:r>
              <a:rPr lang="fi-FI" dirty="0" err="1" smtClean="0"/>
              <a:t>ecycle</a:t>
            </a:r>
            <a:r>
              <a:rPr lang="fi-FI" dirty="0" smtClean="0"/>
              <a:t>!</a:t>
            </a:r>
          </a:p>
          <a:p>
            <a:r>
              <a:rPr lang="fi-FI" dirty="0" err="1" smtClean="0"/>
              <a:t>Bio</a:t>
            </a:r>
            <a:r>
              <a:rPr lang="fi-FI" dirty="0" smtClean="0"/>
              <a:t>-</a:t>
            </a:r>
            <a:r>
              <a:rPr lang="fi-FI" dirty="0" smtClean="0"/>
              <a:t>ja kiertotaloutta voidaan kehittää </a:t>
            </a:r>
            <a:r>
              <a:rPr lang="fi-FI" dirty="0" smtClean="0"/>
              <a:t>uusien</a:t>
            </a:r>
            <a:r>
              <a:rPr lang="fi-FI" b="1" dirty="0" smtClean="0"/>
              <a:t> innovaatioiden </a:t>
            </a:r>
            <a:r>
              <a:rPr lang="fi-FI" dirty="0" smtClean="0"/>
              <a:t>avulla</a:t>
            </a:r>
          </a:p>
          <a:p>
            <a:r>
              <a:rPr lang="fi-FI" b="1" dirty="0" smtClean="0"/>
              <a:t>Biopolttoaine</a:t>
            </a:r>
            <a:r>
              <a:rPr lang="fi-FI" dirty="0" smtClean="0"/>
              <a:t>iden lisääntyvä käyttö vie viljelyalaa ravintokasveilta ja uhkaa sademetsiä (öljypalmu plantaasit)</a:t>
            </a:r>
          </a:p>
          <a:p>
            <a:r>
              <a:rPr lang="fi-FI" b="1" dirty="0" smtClean="0"/>
              <a:t>Elektroniikkajäte</a:t>
            </a:r>
            <a:r>
              <a:rPr lang="fi-FI" dirty="0" smtClean="0"/>
              <a:t> aiheuttaa ongelmia ympäristölle ja terveydelle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299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Laajakuva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9 Kertakäyttötaloudesta</vt:lpstr>
      <vt:lpstr>Käsitteitä</vt:lpstr>
      <vt:lpstr>PowerPoint-esitys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Kertakäyttötaloudesta</dc:title>
  <dc:creator>Kaikkonen Niko</dc:creator>
  <cp:lastModifiedBy>Kaikkonen Niko</cp:lastModifiedBy>
  <cp:revision>2</cp:revision>
  <dcterms:created xsi:type="dcterms:W3CDTF">2016-09-20T10:47:01Z</dcterms:created>
  <dcterms:modified xsi:type="dcterms:W3CDTF">2016-09-20T10:52:45Z</dcterms:modified>
</cp:coreProperties>
</file>