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186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417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053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66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32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573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6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772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71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03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417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781F8-4BF7-4981-9020-8DD8B63A4F4F}" type="datetimeFigureOut">
              <a:rPr lang="fi-FI" smtClean="0"/>
              <a:t>6.9.2016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3B0A0-6922-452A-B2D6-584BB408B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303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 dirty="0"/>
              <a:t>T</a:t>
            </a:r>
            <a:r>
              <a:rPr lang="fi-FI" altLang="fi-FI" dirty="0" smtClean="0"/>
              <a:t>ulvat</a:t>
            </a:r>
            <a:endParaRPr lang="fi-FI" altLang="fi-FI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altLang="fi-FI" dirty="0" smtClean="0"/>
              <a:t> </a:t>
            </a:r>
            <a:r>
              <a:rPr lang="fi-FI" altLang="fi-FI" dirty="0"/>
              <a:t>= veden nousu alueelle, joka on normaalisti kuivilla</a:t>
            </a:r>
          </a:p>
        </p:txBody>
      </p:sp>
    </p:spTree>
    <p:extLst>
      <p:ext uri="{BB962C8B-B14F-4D97-AF65-F5344CB8AC3E}">
        <p14:creationId xmlns:p14="http://schemas.microsoft.com/office/powerpoint/2010/main" val="165862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Tulvien syyt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fi-FI" altLang="fi-FI" dirty="0" smtClean="0"/>
              <a:t>Lumien sulaminen, jäälautat</a:t>
            </a:r>
          </a:p>
          <a:p>
            <a:r>
              <a:rPr lang="fi-FI" altLang="fi-FI" dirty="0" smtClean="0"/>
              <a:t>Monsuunisateet, </a:t>
            </a:r>
            <a:r>
              <a:rPr lang="fi-FI" altLang="fi-FI" dirty="0"/>
              <a:t>kuiva- ja sadekausi</a:t>
            </a:r>
          </a:p>
          <a:p>
            <a:r>
              <a:rPr lang="fi-FI" altLang="fi-FI" dirty="0" smtClean="0"/>
              <a:t>Trooppiset syklonit</a:t>
            </a:r>
          </a:p>
          <a:p>
            <a:r>
              <a:rPr lang="fi-FI" altLang="fi-FI" dirty="0" smtClean="0"/>
              <a:t>tsunamit</a:t>
            </a:r>
            <a:endParaRPr lang="fi-FI" altLang="fi-FI" dirty="0"/>
          </a:p>
          <a:p>
            <a:r>
              <a:rPr lang="fi-FI" altLang="fi-FI" dirty="0"/>
              <a:t>Patojen ja suojavallien murtuminen</a:t>
            </a:r>
          </a:p>
          <a:p>
            <a:r>
              <a:rPr lang="fi-FI" altLang="fi-FI" dirty="0"/>
              <a:t>Jokiuomien muokkaus, </a:t>
            </a:r>
            <a:r>
              <a:rPr lang="fi-FI" altLang="fi-FI" dirty="0" smtClean="0"/>
              <a:t>ojitus</a:t>
            </a:r>
          </a:p>
          <a:p>
            <a:r>
              <a:rPr lang="fi-FI" altLang="fi-FI" dirty="0" smtClean="0"/>
              <a:t>Kasvipeitteen tuhoutuminen</a:t>
            </a:r>
          </a:p>
          <a:p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309228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Tulvien vaikutukset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79739" y="1641475"/>
            <a:ext cx="3785559" cy="375003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altLang="fi-FI" dirty="0"/>
              <a:t>Haitat</a:t>
            </a:r>
          </a:p>
          <a:p>
            <a:pPr lvl="1">
              <a:lnSpc>
                <a:spcPct val="90000"/>
              </a:lnSpc>
            </a:pPr>
            <a:r>
              <a:rPr lang="fi-FI" altLang="fi-FI" dirty="0"/>
              <a:t>Ihmiset hukkuvat</a:t>
            </a:r>
          </a:p>
          <a:p>
            <a:pPr lvl="1">
              <a:lnSpc>
                <a:spcPct val="90000"/>
              </a:lnSpc>
            </a:pPr>
            <a:r>
              <a:rPr lang="fi-FI" altLang="fi-FI" dirty="0"/>
              <a:t>Kodittomuus</a:t>
            </a:r>
          </a:p>
          <a:p>
            <a:pPr lvl="1">
              <a:lnSpc>
                <a:spcPct val="90000"/>
              </a:lnSpc>
            </a:pPr>
            <a:r>
              <a:rPr lang="fi-FI" altLang="fi-FI" dirty="0"/>
              <a:t>Eläimiä kuolee</a:t>
            </a:r>
          </a:p>
          <a:p>
            <a:pPr lvl="1">
              <a:lnSpc>
                <a:spcPct val="90000"/>
              </a:lnSpc>
            </a:pPr>
            <a:r>
              <a:rPr lang="fi-FI" altLang="fi-FI" dirty="0"/>
              <a:t>Sadot tuhoutuu</a:t>
            </a:r>
          </a:p>
          <a:p>
            <a:pPr lvl="1">
              <a:lnSpc>
                <a:spcPct val="90000"/>
              </a:lnSpc>
            </a:pPr>
            <a:r>
              <a:rPr lang="fi-FI" altLang="fi-FI" dirty="0"/>
              <a:t>Yhteydet katkeaa</a:t>
            </a:r>
          </a:p>
          <a:p>
            <a:pPr lvl="1">
              <a:lnSpc>
                <a:spcPct val="90000"/>
              </a:lnSpc>
            </a:pPr>
            <a:r>
              <a:rPr lang="fi-FI" altLang="fi-FI" dirty="0"/>
              <a:t>Tautiepidemiat</a:t>
            </a:r>
          </a:p>
          <a:p>
            <a:pPr lvl="1">
              <a:lnSpc>
                <a:spcPct val="90000"/>
              </a:lnSpc>
            </a:pPr>
            <a:endParaRPr lang="fi-FI" altLang="fi-FI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576976" y="1641476"/>
            <a:ext cx="5361317" cy="3681022"/>
          </a:xfrm>
        </p:spPr>
        <p:txBody>
          <a:bodyPr/>
          <a:lstStyle/>
          <a:p>
            <a:r>
              <a:rPr lang="fi-FI" altLang="fi-FI" dirty="0"/>
              <a:t>Hyödyt</a:t>
            </a:r>
          </a:p>
          <a:p>
            <a:pPr lvl="1"/>
            <a:r>
              <a:rPr lang="fi-FI" altLang="fi-FI" dirty="0"/>
              <a:t>liete tuo ravinteita </a:t>
            </a:r>
          </a:p>
          <a:p>
            <a:pPr lvl="1"/>
            <a:r>
              <a:rPr lang="fi-FI" altLang="fi-FI" dirty="0" smtClean="0"/>
              <a:t>täydentää </a:t>
            </a:r>
            <a:r>
              <a:rPr lang="fi-FI" altLang="fi-FI" dirty="0"/>
              <a:t>maaperän vesivaroja</a:t>
            </a:r>
          </a:p>
        </p:txBody>
      </p:sp>
    </p:spTree>
    <p:extLst>
      <p:ext uri="{BB962C8B-B14F-4D97-AF65-F5344CB8AC3E}">
        <p14:creationId xmlns:p14="http://schemas.microsoft.com/office/powerpoint/2010/main" val="192052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  <p:bldP spid="5125" grpId="0" build="p" autoUpdateAnimBg="0"/>
      <p:bldP spid="5125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i-FI" altLang="fi-FI" dirty="0"/>
              <a:t>Tulvaennusteet</a:t>
            </a:r>
          </a:p>
          <a:p>
            <a:r>
              <a:rPr lang="fi-FI" altLang="fi-FI" dirty="0" smtClean="0"/>
              <a:t>Tulvariskikartoitus</a:t>
            </a:r>
            <a:endParaRPr lang="fi-FI" altLang="fi-FI" dirty="0"/>
          </a:p>
          <a:p>
            <a:r>
              <a:rPr lang="fi-FI" altLang="fi-FI" dirty="0"/>
              <a:t>Suojavallit</a:t>
            </a:r>
          </a:p>
          <a:p>
            <a:r>
              <a:rPr lang="fi-FI" altLang="fi-FI" dirty="0"/>
              <a:t>Padot ja säännöstely</a:t>
            </a:r>
          </a:p>
          <a:p>
            <a:r>
              <a:rPr lang="fi-FI" altLang="fi-FI" dirty="0"/>
              <a:t>Tulvavesien ohjaus</a:t>
            </a:r>
          </a:p>
          <a:p>
            <a:r>
              <a:rPr lang="fi-FI" altLang="fi-FI" dirty="0"/>
              <a:t>Joenuomaa leventämien</a:t>
            </a:r>
          </a:p>
          <a:p>
            <a:r>
              <a:rPr lang="fi-FI" altLang="fi-FI" dirty="0"/>
              <a:t>Metsien istutus ja hakkuiden rajoittaminen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altLang="fi-FI"/>
              <a:t>Tulvatorjunta</a:t>
            </a:r>
          </a:p>
        </p:txBody>
      </p:sp>
    </p:spTree>
    <p:extLst>
      <p:ext uri="{BB962C8B-B14F-4D97-AF65-F5344CB8AC3E}">
        <p14:creationId xmlns:p14="http://schemas.microsoft.com/office/powerpoint/2010/main" val="18988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71</Words>
  <Application>Microsoft Office PowerPoint</Application>
  <PresentationFormat>Laajakuva</PresentationFormat>
  <Paragraphs>29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Tulvat</vt:lpstr>
      <vt:lpstr>Tulvien syyt</vt:lpstr>
      <vt:lpstr>Tulvien vaikutukset</vt:lpstr>
      <vt:lpstr>Tulvatorjunta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Tulvat</dc:title>
  <dc:creator>Kaikkonen Niko</dc:creator>
  <cp:lastModifiedBy>Kaikkonen Niko</cp:lastModifiedBy>
  <cp:revision>2</cp:revision>
  <dcterms:created xsi:type="dcterms:W3CDTF">2016-09-06T11:24:35Z</dcterms:created>
  <dcterms:modified xsi:type="dcterms:W3CDTF">2016-09-06T11:29:07Z</dcterms:modified>
</cp:coreProperties>
</file>