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4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3772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aulukon paikkamerkki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CB564-A1DC-4898-80C0-62AD77784DE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7680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909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784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89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469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11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74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83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82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8DB5-4C97-440D-A10B-55BBD763D28B}" type="datetimeFigureOut">
              <a:rPr lang="fi-FI" smtClean="0"/>
              <a:t>29.8.2016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50FB9-A7C2-4D48-9C6D-7035A9A4D7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25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Myrskyt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70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Tuuli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altLang="fi-FI" sz="2800" dirty="0"/>
              <a:t>Tuuli </a:t>
            </a:r>
            <a:r>
              <a:rPr lang="fi-FI" altLang="fi-FI" sz="2800" dirty="0" smtClean="0"/>
              <a:t>tasoittaa alueellisia ilmanpaine-eroja</a:t>
            </a:r>
          </a:p>
          <a:p>
            <a:pPr lvl="1">
              <a:defRPr/>
            </a:pPr>
            <a:r>
              <a:rPr lang="fi-FI" altLang="fi-FI" sz="2400" dirty="0" smtClean="0"/>
              <a:t>Ilma </a:t>
            </a:r>
            <a:r>
              <a:rPr lang="fi-FI" altLang="fi-FI" sz="2400" b="1" dirty="0" smtClean="0"/>
              <a:t>kohoaa</a:t>
            </a:r>
            <a:r>
              <a:rPr lang="fi-FI" altLang="fi-FI" sz="2400" dirty="0" smtClean="0"/>
              <a:t> =&gt; matalapaine </a:t>
            </a:r>
            <a:r>
              <a:rPr lang="fi-FI" altLang="fi-FI" sz="2400" b="1" dirty="0" smtClean="0"/>
              <a:t>M</a:t>
            </a:r>
          </a:p>
          <a:p>
            <a:pPr lvl="1">
              <a:defRPr/>
            </a:pPr>
            <a:r>
              <a:rPr lang="fi-FI" altLang="fi-FI" sz="2400" dirty="0" smtClean="0"/>
              <a:t>Ilma </a:t>
            </a:r>
            <a:r>
              <a:rPr lang="fi-FI" altLang="fi-FI" sz="2400" b="1" dirty="0" smtClean="0"/>
              <a:t>laskeutuu</a:t>
            </a:r>
            <a:r>
              <a:rPr lang="fi-FI" altLang="fi-FI" sz="2400" dirty="0" smtClean="0"/>
              <a:t> =&gt; korkeapaine </a:t>
            </a:r>
            <a:r>
              <a:rPr lang="fi-FI" altLang="fi-FI" sz="2400" b="1" dirty="0" smtClean="0"/>
              <a:t>K</a:t>
            </a:r>
          </a:p>
          <a:p>
            <a:pPr lvl="1">
              <a:defRPr/>
            </a:pPr>
            <a:r>
              <a:rPr lang="fi-FI" altLang="fi-FI" sz="2400" dirty="0" smtClean="0"/>
              <a:t>Tuuli </a:t>
            </a:r>
            <a:r>
              <a:rPr lang="fi-FI" altLang="fi-FI" sz="2400" b="1" dirty="0" smtClean="0"/>
              <a:t>K=&gt;M</a:t>
            </a:r>
          </a:p>
          <a:p>
            <a:pPr marL="457200" lvl="1" indent="0">
              <a:buNone/>
              <a:defRPr/>
            </a:pPr>
            <a:endParaRPr lang="fi-FI" altLang="fi-FI" sz="2400" b="1" dirty="0" smtClean="0"/>
          </a:p>
          <a:p>
            <a:pPr>
              <a:defRPr/>
            </a:pPr>
            <a:r>
              <a:rPr lang="fi-FI" altLang="fi-FI" sz="2800" dirty="0" smtClean="0"/>
              <a:t>Tuulen voimakkuus</a:t>
            </a:r>
            <a:endParaRPr lang="fi-FI" altLang="fi-FI" sz="2800" dirty="0"/>
          </a:p>
          <a:p>
            <a:pPr lvl="1">
              <a:defRPr/>
            </a:pPr>
            <a:r>
              <a:rPr lang="fi-FI" altLang="fi-FI" sz="2400" dirty="0" smtClean="0"/>
              <a:t>myrsky </a:t>
            </a:r>
            <a:r>
              <a:rPr lang="fi-FI" altLang="fi-FI" sz="2400" dirty="0"/>
              <a:t>yli </a:t>
            </a:r>
            <a:r>
              <a:rPr lang="fi-FI" altLang="fi-FI" sz="2400" dirty="0" smtClean="0"/>
              <a:t>25 m/s (Suomi yli 21m/s)</a:t>
            </a:r>
            <a:endParaRPr lang="fi-FI" altLang="fi-FI" sz="2400" dirty="0"/>
          </a:p>
          <a:p>
            <a:pPr lvl="1">
              <a:defRPr/>
            </a:pPr>
            <a:r>
              <a:rPr lang="fi-FI" altLang="fi-FI" sz="2400" dirty="0" smtClean="0"/>
              <a:t>hirmumyrsky </a:t>
            </a:r>
            <a:r>
              <a:rPr lang="fi-FI" altLang="fi-FI" sz="2400" dirty="0"/>
              <a:t>yli 33 m/s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066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Tornadot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Tornadot ovat maalla esiintyviä pyörremyrskyjä</a:t>
            </a:r>
          </a:p>
          <a:p>
            <a:r>
              <a:rPr lang="fi-FI" altLang="fi-FI" dirty="0"/>
              <a:t>U</a:t>
            </a:r>
            <a:r>
              <a:rPr lang="fi-FI" altLang="fi-FI" dirty="0" smtClean="0"/>
              <a:t>kkospilvestä alas </a:t>
            </a:r>
            <a:r>
              <a:rPr lang="fi-FI" altLang="fi-FI" dirty="0"/>
              <a:t>tulevia 10-400 metriä leveitä ”suppiloita</a:t>
            </a:r>
            <a:r>
              <a:rPr lang="fi-FI" altLang="fi-FI" dirty="0" smtClean="0"/>
              <a:t>”</a:t>
            </a:r>
          </a:p>
          <a:p>
            <a:r>
              <a:rPr lang="fi-FI" dirty="0" smtClean="0"/>
              <a:t>Voimakkuutta kuvataan </a:t>
            </a:r>
            <a:r>
              <a:rPr lang="fi-FI" dirty="0" err="1" smtClean="0"/>
              <a:t>Fujitan</a:t>
            </a:r>
            <a:r>
              <a:rPr lang="fi-FI" dirty="0" smtClean="0"/>
              <a:t> asteikolla </a:t>
            </a:r>
            <a:endParaRPr lang="fi-FI" dirty="0"/>
          </a:p>
          <a:p>
            <a:pPr lvl="1"/>
            <a:r>
              <a:rPr lang="fi-FI" dirty="0" smtClean="0"/>
              <a:t>F0: heikko</a:t>
            </a:r>
          </a:p>
          <a:p>
            <a:pPr lvl="1"/>
            <a:r>
              <a:rPr lang="fi-FI" dirty="0" smtClean="0"/>
              <a:t>F5: äärimmäisen voimakas (tuuli yli 117 m/s)</a:t>
            </a:r>
          </a:p>
          <a:p>
            <a:r>
              <a:rPr lang="fi-FI" dirty="0" smtClean="0"/>
              <a:t>Niitä esiintyy erityisesti Yhdysvaltojen Tornadokujalla.</a:t>
            </a:r>
          </a:p>
          <a:p>
            <a:r>
              <a:rPr lang="fi-FI" altLang="fi-FI" dirty="0"/>
              <a:t>T</a:t>
            </a:r>
            <a:r>
              <a:rPr lang="fi-FI" altLang="fi-FI" dirty="0" smtClean="0"/>
              <a:t>rombit heikompia, esiintyy myös Suomessa</a:t>
            </a:r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475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Trooppiset pyörremyrskyt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fi-FI" altLang="fi-FI" sz="2800" dirty="0" smtClean="0"/>
              <a:t>Tuhoisimpia ja laaja-alaisimpia 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sz="2400" dirty="0"/>
              <a:t>halkaisija 150-500 </a:t>
            </a:r>
            <a:r>
              <a:rPr lang="fi-FI" altLang="fi-FI" sz="2400" dirty="0" smtClean="0"/>
              <a:t>km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 smtClean="0"/>
              <a:t>tunnetaan </a:t>
            </a:r>
            <a:r>
              <a:rPr lang="fi-FI" altLang="fi-FI" sz="2800" dirty="0"/>
              <a:t>eri nimillä eri puolilla maailmaa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sz="2400" dirty="0"/>
              <a:t>hurrikaanit, trooppiset syklonit, taifuunit</a:t>
            </a:r>
            <a:endParaRPr lang="fi-FI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esiintyy lämpimillä merialueilla, vesi &gt;</a:t>
            </a:r>
            <a:r>
              <a:rPr lang="fi-FI" dirty="0" smtClean="0"/>
              <a:t>+26 °C</a:t>
            </a:r>
          </a:p>
          <a:p>
            <a:pPr marL="742950" lvl="2" indent="-342900"/>
            <a:r>
              <a:rPr lang="fi-FI" altLang="fi-FI" sz="2000" dirty="0" smtClean="0"/>
              <a:t>ei aivan päiväntasaajalla</a:t>
            </a:r>
            <a:r>
              <a:rPr lang="fi-FI" altLang="fi-FI" sz="2000" dirty="0"/>
              <a:t>, koska </a:t>
            </a:r>
            <a:r>
              <a:rPr lang="fi-FI" altLang="fi-FI" sz="2000" dirty="0" err="1"/>
              <a:t>Coriolisin</a:t>
            </a:r>
            <a:r>
              <a:rPr lang="fi-FI" altLang="fi-FI" sz="2000" dirty="0"/>
              <a:t> voima </a:t>
            </a:r>
            <a:r>
              <a:rPr lang="fi-FI" altLang="fi-FI" sz="2000" dirty="0" smtClean="0"/>
              <a:t>on siellä </a:t>
            </a:r>
            <a:r>
              <a:rPr lang="fi-FI" altLang="fi-FI" sz="2000" dirty="0"/>
              <a:t>liian heikko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saavat alkunsa </a:t>
            </a:r>
            <a:r>
              <a:rPr lang="fi-FI" altLang="fi-FI" sz="2800" dirty="0" smtClean="0"/>
              <a:t>matalapaineesta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 smtClean="0"/>
              <a:t>Iskevät yleensä mantereiden itärannikoille</a:t>
            </a:r>
          </a:p>
          <a:p>
            <a:pPr>
              <a:lnSpc>
                <a:spcPct val="90000"/>
              </a:lnSpc>
              <a:defRPr/>
            </a:pPr>
            <a:r>
              <a:rPr lang="fi-FI" sz="2800" dirty="0" smtClean="0"/>
              <a:t>Heikkenevät maalla nopeasti</a:t>
            </a:r>
          </a:p>
          <a:p>
            <a:pPr lvl="1">
              <a:lnSpc>
                <a:spcPct val="90000"/>
              </a:lnSpc>
              <a:defRPr/>
            </a:pPr>
            <a:r>
              <a:rPr lang="fi-FI" sz="2400" dirty="0" smtClean="0"/>
              <a:t>Energiana lämmin vesihöyry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4555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dirty="0" smtClean="0"/>
              <a:t>Trooppisen pyörremyrskyn tuhot</a:t>
            </a:r>
            <a:endParaRPr lang="fi-FI" altLang="fi-FI" dirty="0" smtClean="0"/>
          </a:p>
        </p:txBody>
      </p:sp>
      <p:graphicFrame>
        <p:nvGraphicFramePr>
          <p:cNvPr id="5176" name="Group 5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85664160"/>
              </p:ext>
            </p:extLst>
          </p:nvPr>
        </p:nvGraphicFramePr>
        <p:xfrm>
          <a:off x="611560" y="1484784"/>
          <a:ext cx="7772400" cy="4831694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896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Tuuli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fi-FI" altLang="fi-F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Hyökyaallot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viljasatojen tuhoutuminen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tulvat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tulvat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rakenteiden tuhoutuminen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veden saastuminen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suolaantuminen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rakennettujen alueiden tulipalojen leviäminen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sairauksien leviäminen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rannikkoeroosio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menehtymiset ja loukkaantumiset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maanvieremät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rakennusten ja liikenneyhteyksien tuhoutuminen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hukkumiset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hukkumiset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2800" b="1" smtClean="0">
                <a:solidFill>
                  <a:schemeClr val="tx1"/>
                </a:solidFill>
                <a:effectLst/>
                <a:latin typeface="Arial" charset="0"/>
              </a:rPr>
              <a:t>Simpson-Saffir-hurrikaaniasteikko</a:t>
            </a:r>
            <a:r>
              <a:rPr lang="fi-FI" altLang="fi-FI" sz="160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fi-FI" altLang="fi-FI" sz="1600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fi-FI" altLang="fi-FI" sz="160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3528" y="1339331"/>
            <a:ext cx="93726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600" b="1" dirty="0" smtClean="0">
                <a:latin typeface="Arial" charset="0"/>
              </a:rPr>
              <a:t>Voimakkuus</a:t>
            </a:r>
            <a:r>
              <a:rPr lang="fi-FI" altLang="fi-FI" sz="1600" b="1" dirty="0">
                <a:latin typeface="Arial" charset="0"/>
              </a:rPr>
              <a:t>	Keskuksen ilmanpaine	T</a:t>
            </a:r>
            <a:r>
              <a:rPr lang="fi-FI" altLang="fi-FI" sz="1600" b="1" dirty="0" smtClean="0">
                <a:latin typeface="Arial" charset="0"/>
              </a:rPr>
              <a:t>uulennopeus</a:t>
            </a:r>
            <a:r>
              <a:rPr lang="fi-FI" altLang="fi-FI" sz="1600" b="1" dirty="0">
                <a:latin typeface="Arial" charset="0"/>
              </a:rPr>
              <a:t>	</a:t>
            </a:r>
            <a:r>
              <a:rPr lang="fi-FI" altLang="fi-FI" sz="1600" b="1" dirty="0" smtClean="0">
                <a:latin typeface="Arial" charset="0"/>
              </a:rPr>
              <a:t>Tuhovaikutus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i-FI" altLang="fi-FI" sz="1600" dirty="0" smtClean="0">
                <a:latin typeface="Arial" charset="0"/>
              </a:rPr>
              <a:t>aste</a:t>
            </a:r>
            <a:r>
              <a:rPr lang="fi-FI" altLang="fi-FI" sz="1600" dirty="0">
                <a:latin typeface="Arial" charset="0"/>
              </a:rPr>
              <a:t>		yli 980 </a:t>
            </a:r>
            <a:r>
              <a:rPr lang="fi-FI" altLang="fi-FI" sz="1600" dirty="0" err="1">
                <a:latin typeface="Arial" charset="0"/>
              </a:rPr>
              <a:t>hPa</a:t>
            </a:r>
            <a:r>
              <a:rPr lang="fi-FI" altLang="fi-FI" sz="1600" dirty="0">
                <a:latin typeface="Arial" charset="0"/>
              </a:rPr>
              <a:t>		33-42 m/s		</a:t>
            </a:r>
            <a:r>
              <a:rPr lang="fi-FI" altLang="fi-FI" sz="1600" dirty="0" smtClean="0">
                <a:latin typeface="Arial" charset="0"/>
              </a:rPr>
              <a:t>pieni</a:t>
            </a:r>
            <a:endParaRPr lang="fi-FI" altLang="fi-FI" sz="16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2"/>
            </a:pPr>
            <a:r>
              <a:rPr lang="fi-FI" altLang="fi-FI" sz="1600" dirty="0" smtClean="0">
                <a:latin typeface="Arial" charset="0"/>
              </a:rPr>
              <a:t>aste</a:t>
            </a:r>
            <a:r>
              <a:rPr lang="fi-FI" altLang="fi-FI" sz="1600" dirty="0">
                <a:latin typeface="Arial" charset="0"/>
              </a:rPr>
              <a:t>		965-979 </a:t>
            </a:r>
            <a:r>
              <a:rPr lang="fi-FI" altLang="fi-FI" sz="1600" dirty="0" err="1">
                <a:latin typeface="Arial" charset="0"/>
              </a:rPr>
              <a:t>hPa</a:t>
            </a:r>
            <a:r>
              <a:rPr lang="fi-FI" altLang="fi-FI" sz="1600" dirty="0">
                <a:latin typeface="Arial" charset="0"/>
              </a:rPr>
              <a:t>		43-49 m/s		</a:t>
            </a:r>
            <a:r>
              <a:rPr lang="fi-FI" altLang="fi-FI" sz="1600" dirty="0" smtClean="0">
                <a:latin typeface="Arial" charset="0"/>
              </a:rPr>
              <a:t>kohtalainen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3"/>
            </a:pPr>
            <a:r>
              <a:rPr lang="fi-FI" altLang="fi-FI" sz="1600" dirty="0" smtClean="0">
                <a:latin typeface="Arial" charset="0"/>
              </a:rPr>
              <a:t>Aste		945-964 </a:t>
            </a:r>
            <a:r>
              <a:rPr lang="fi-FI" altLang="fi-FI" sz="1600" dirty="0" err="1" smtClean="0">
                <a:latin typeface="Arial" charset="0"/>
              </a:rPr>
              <a:t>hPa</a:t>
            </a:r>
            <a:r>
              <a:rPr lang="fi-FI" altLang="fi-FI" sz="1600" dirty="0" smtClean="0">
                <a:latin typeface="Arial" charset="0"/>
              </a:rPr>
              <a:t>		50 -58 m/s	laaja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3"/>
            </a:pPr>
            <a:r>
              <a:rPr lang="fi-FI" altLang="fi-FI" sz="1600" dirty="0" smtClean="0">
                <a:latin typeface="Arial" charset="0"/>
              </a:rPr>
              <a:t>aste</a:t>
            </a:r>
            <a:r>
              <a:rPr lang="fi-FI" altLang="fi-FI" sz="1600" dirty="0">
                <a:latin typeface="Arial" charset="0"/>
              </a:rPr>
              <a:t>		920- 944 </a:t>
            </a:r>
            <a:r>
              <a:rPr lang="fi-FI" altLang="fi-FI" sz="1600" dirty="0" err="1">
                <a:latin typeface="Arial" charset="0"/>
              </a:rPr>
              <a:t>hPa</a:t>
            </a:r>
            <a:r>
              <a:rPr lang="fi-FI" altLang="fi-FI" sz="1600" dirty="0">
                <a:latin typeface="Arial" charset="0"/>
              </a:rPr>
              <a:t>		59-69 m/s		</a:t>
            </a:r>
            <a:r>
              <a:rPr lang="fi-FI" altLang="fi-FI" sz="1600" dirty="0" smtClean="0">
                <a:latin typeface="Arial" charset="0"/>
              </a:rPr>
              <a:t>huomattava</a:t>
            </a:r>
            <a:endParaRPr lang="fi-FI" altLang="fi-FI" sz="16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3"/>
            </a:pPr>
            <a:r>
              <a:rPr lang="fi-FI" altLang="fi-FI" sz="1600" dirty="0">
                <a:latin typeface="Arial" charset="0"/>
              </a:rPr>
              <a:t>aste		alle 920 </a:t>
            </a:r>
            <a:r>
              <a:rPr lang="fi-FI" altLang="fi-FI" sz="1600" dirty="0" err="1">
                <a:latin typeface="Arial" charset="0"/>
              </a:rPr>
              <a:t>hPa</a:t>
            </a:r>
            <a:r>
              <a:rPr lang="fi-FI" altLang="fi-FI" sz="1600" dirty="0">
                <a:latin typeface="Arial" charset="0"/>
              </a:rPr>
              <a:t>		yli 70 m/s		</a:t>
            </a:r>
            <a:r>
              <a:rPr lang="fi-FI" altLang="fi-FI" sz="1600" dirty="0" smtClean="0">
                <a:latin typeface="Arial" charset="0"/>
              </a:rPr>
              <a:t>katastrofaalinen</a:t>
            </a:r>
            <a:r>
              <a:rPr lang="fi-FI" altLang="fi-FI" sz="1600" dirty="0">
                <a:latin typeface="Arial" charset="0"/>
              </a:rPr>
              <a:t/>
            </a:r>
            <a:br>
              <a:rPr lang="fi-FI" altLang="fi-FI" sz="1600" dirty="0">
                <a:latin typeface="Arial" charset="0"/>
              </a:rPr>
            </a:br>
            <a:r>
              <a:rPr lang="fi-FI" altLang="fi-FI" sz="1600" dirty="0">
                <a:latin typeface="Arial" charset="0"/>
              </a:rPr>
              <a:t>		</a:t>
            </a:r>
            <a:endParaRPr lang="fi-FI" altLang="fi-FI" sz="1600" dirty="0"/>
          </a:p>
          <a:p>
            <a:pPr eaLnBrk="1" hangingPunct="1">
              <a:spcBef>
                <a:spcPct val="50000"/>
              </a:spcBef>
            </a:pP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2573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altLang="fi-FI" dirty="0" smtClean="0"/>
              <a:t>Myrskyihin varautuminen</a:t>
            </a:r>
            <a:endParaRPr lang="fi-FI" altLang="fi-FI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altLang="fi-FI" sz="2800" dirty="0"/>
              <a:t>S</a:t>
            </a:r>
            <a:r>
              <a:rPr lang="fi-FI" altLang="fi-FI" sz="2800" dirty="0" smtClean="0"/>
              <a:t>eurataan satelliiteilla ja säätutkilla</a:t>
            </a:r>
            <a:endParaRPr lang="fi-FI" altLang="fi-FI" sz="2800" dirty="0" smtClean="0"/>
          </a:p>
          <a:p>
            <a:pPr eaLnBrk="1" hangingPunct="1">
              <a:defRPr/>
            </a:pPr>
            <a:r>
              <a:rPr lang="fi-FI" altLang="fi-FI" sz="2800" dirty="0"/>
              <a:t>R</a:t>
            </a:r>
            <a:r>
              <a:rPr lang="fi-FI" altLang="fi-FI" sz="2800" dirty="0" smtClean="0"/>
              <a:t>akentamisen </a:t>
            </a:r>
            <a:r>
              <a:rPr lang="fi-FI" altLang="fi-FI" sz="2800" dirty="0" smtClean="0"/>
              <a:t>suunnittelu tärkeää</a:t>
            </a:r>
          </a:p>
          <a:p>
            <a:pPr eaLnBrk="1" hangingPunct="1">
              <a:defRPr/>
            </a:pPr>
            <a:r>
              <a:rPr lang="fi-FI" altLang="fi-FI" sz="2800" dirty="0"/>
              <a:t>T</a:t>
            </a:r>
            <a:r>
              <a:rPr lang="fi-FI" altLang="fi-FI" sz="2800" dirty="0" smtClean="0"/>
              <a:t>iedottaminen </a:t>
            </a:r>
            <a:r>
              <a:rPr lang="fi-FI" altLang="fi-FI" sz="2800" dirty="0" smtClean="0"/>
              <a:t>ja evakuointi! </a:t>
            </a:r>
            <a:endParaRPr lang="fi-FI" altLang="fi-FI" sz="2800" dirty="0" smtClean="0"/>
          </a:p>
          <a:p>
            <a:pPr eaLnBrk="1" hangingPunct="1">
              <a:defRPr/>
            </a:pPr>
            <a:r>
              <a:rPr lang="fi-FI" altLang="fi-FI" sz="2800" dirty="0" smtClean="0"/>
              <a:t>Vakuutukset</a:t>
            </a:r>
            <a:endParaRPr lang="fi-FI" altLang="fi-FI" sz="2800" dirty="0" smtClean="0"/>
          </a:p>
          <a:p>
            <a:pPr>
              <a:defRPr/>
            </a:pPr>
            <a:r>
              <a:rPr lang="fi-FI" altLang="fi-FI" sz="2800" dirty="0" smtClean="0"/>
              <a:t>valtion </a:t>
            </a:r>
            <a:r>
              <a:rPr lang="fi-FI" altLang="fi-FI" sz="2800" dirty="0" smtClean="0"/>
              <a:t>kehittyneisyysaste vaikuttaa </a:t>
            </a:r>
            <a:r>
              <a:rPr lang="fi-FI" altLang="fi-FI" sz="2800" dirty="0" smtClean="0"/>
              <a:t>paljon tuhojen laajuuteen</a:t>
            </a:r>
          </a:p>
          <a:p>
            <a:pPr eaLnBrk="1" hangingPunct="1">
              <a:defRPr/>
            </a:pPr>
            <a:endParaRPr lang="fi-FI" altLang="fi-FI" sz="2800" dirty="0" smtClean="0"/>
          </a:p>
          <a:p>
            <a:pPr eaLnBrk="1" hangingPunct="1">
              <a:defRPr/>
            </a:pPr>
            <a:endParaRPr lang="fi-FI" alt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2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186</Words>
  <Application>Microsoft Office PowerPoint</Application>
  <PresentationFormat>Näytössä katseltava diaesitys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Myrskyt</vt:lpstr>
      <vt:lpstr>Tuuli</vt:lpstr>
      <vt:lpstr>Tornadot</vt:lpstr>
      <vt:lpstr>Trooppiset pyörremyrskyt</vt:lpstr>
      <vt:lpstr>Trooppisen pyörremyrskyn tuhot</vt:lpstr>
      <vt:lpstr>Simpson-Saffir-hurrikaaniasteikko </vt:lpstr>
      <vt:lpstr>Myrskyihin varautuminen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Myrskyt</dc:title>
  <dc:creator>Niko</dc:creator>
  <cp:lastModifiedBy>Niko</cp:lastModifiedBy>
  <cp:revision>4</cp:revision>
  <dcterms:created xsi:type="dcterms:W3CDTF">2016-08-29T11:15:05Z</dcterms:created>
  <dcterms:modified xsi:type="dcterms:W3CDTF">2016-08-29T11:49:54Z</dcterms:modified>
</cp:coreProperties>
</file>