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658A-9E70-4093-9F48-99DAA40AC470}" type="datetimeFigureOut">
              <a:rPr lang="fi-FI" smtClean="0"/>
              <a:t>25.8.2016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A62E-9F32-4E2B-A32F-412E8A8063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5745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658A-9E70-4093-9F48-99DAA40AC470}" type="datetimeFigureOut">
              <a:rPr lang="fi-FI" smtClean="0"/>
              <a:t>25.8.2016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A62E-9F32-4E2B-A32F-412E8A8063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168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658A-9E70-4093-9F48-99DAA40AC470}" type="datetimeFigureOut">
              <a:rPr lang="fi-FI" smtClean="0"/>
              <a:t>25.8.2016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A62E-9F32-4E2B-A32F-412E8A8063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3630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658A-9E70-4093-9F48-99DAA40AC470}" type="datetimeFigureOut">
              <a:rPr lang="fi-FI" smtClean="0"/>
              <a:t>25.8.2016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A62E-9F32-4E2B-A32F-412E8A8063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6061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658A-9E70-4093-9F48-99DAA40AC470}" type="datetimeFigureOut">
              <a:rPr lang="fi-FI" smtClean="0"/>
              <a:t>25.8.2016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A62E-9F32-4E2B-A32F-412E8A8063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4000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658A-9E70-4093-9F48-99DAA40AC470}" type="datetimeFigureOut">
              <a:rPr lang="fi-FI" smtClean="0"/>
              <a:t>25.8.2016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A62E-9F32-4E2B-A32F-412E8A8063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134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658A-9E70-4093-9F48-99DAA40AC470}" type="datetimeFigureOut">
              <a:rPr lang="fi-FI" smtClean="0"/>
              <a:t>25.8.2016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A62E-9F32-4E2B-A32F-412E8A8063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5431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658A-9E70-4093-9F48-99DAA40AC470}" type="datetimeFigureOut">
              <a:rPr lang="fi-FI" smtClean="0"/>
              <a:t>25.8.2016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A62E-9F32-4E2B-A32F-412E8A8063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375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658A-9E70-4093-9F48-99DAA40AC470}" type="datetimeFigureOut">
              <a:rPr lang="fi-FI" smtClean="0"/>
              <a:t>25.8.2016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A62E-9F32-4E2B-A32F-412E8A8063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53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658A-9E70-4093-9F48-99DAA40AC470}" type="datetimeFigureOut">
              <a:rPr lang="fi-FI" smtClean="0"/>
              <a:t>25.8.2016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A62E-9F32-4E2B-A32F-412E8A8063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7710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658A-9E70-4093-9F48-99DAA40AC470}" type="datetimeFigureOut">
              <a:rPr lang="fi-FI" smtClean="0"/>
              <a:t>25.8.2016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A62E-9F32-4E2B-A32F-412E8A8063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3680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9658A-9E70-4093-9F48-99DAA40AC470}" type="datetimeFigureOut">
              <a:rPr lang="fi-FI" smtClean="0"/>
              <a:t>25.8.2016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6A62E-9F32-4E2B-A32F-412E8A8063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7296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 smtClean="0"/>
              <a:t>Tulivuorenpurkauksiin</a:t>
            </a:r>
            <a:endParaRPr lang="fi-FI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sz="4400" dirty="0" smtClean="0"/>
              <a:t>Voidaan varautua</a:t>
            </a:r>
            <a:endParaRPr lang="fi-FI" sz="4400" dirty="0"/>
          </a:p>
        </p:txBody>
      </p:sp>
    </p:spTree>
    <p:extLst>
      <p:ext uri="{BB962C8B-B14F-4D97-AF65-F5344CB8AC3E}">
        <p14:creationId xmlns:p14="http://schemas.microsoft.com/office/powerpoint/2010/main" val="240879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Vulkanismi</a:t>
            </a:r>
            <a:r>
              <a:rPr lang="fi-FI" dirty="0" smtClean="0"/>
              <a:t> eli tuliperäisyys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3600" dirty="0" smtClean="0"/>
              <a:t>maanpintaa </a:t>
            </a:r>
            <a:r>
              <a:rPr lang="fi-FI" sz="3600" dirty="0" smtClean="0"/>
              <a:t>lähelle </a:t>
            </a:r>
            <a:r>
              <a:rPr lang="fi-FI" sz="3600" dirty="0" smtClean="0"/>
              <a:t>nousseen magman aiheuttamat ilmiöt:</a:t>
            </a:r>
          </a:p>
          <a:p>
            <a:pPr marL="971550" lvl="1" indent="-514350">
              <a:buFont typeface="+mj-lt"/>
              <a:buAutoNum type="arabicParenR"/>
            </a:pPr>
            <a:r>
              <a:rPr lang="fi-FI" sz="3200" dirty="0" smtClean="0"/>
              <a:t>Tulivuoret</a:t>
            </a:r>
          </a:p>
          <a:p>
            <a:pPr marL="971550" lvl="1" indent="-514350">
              <a:buFont typeface="+mj-lt"/>
              <a:buAutoNum type="arabicParenR"/>
            </a:pPr>
            <a:r>
              <a:rPr lang="fi-FI" sz="3200" dirty="0" smtClean="0"/>
              <a:t>Kuumat vesi lähteet eli geysirit</a:t>
            </a:r>
          </a:p>
          <a:p>
            <a:pPr marL="971550" lvl="1" indent="-514350">
              <a:buFont typeface="+mj-lt"/>
              <a:buAutoNum type="arabicParenR"/>
            </a:pPr>
            <a:r>
              <a:rPr lang="fi-FI" sz="3200" dirty="0" smtClean="0"/>
              <a:t>Kuumat mutalähteet</a:t>
            </a:r>
          </a:p>
          <a:p>
            <a:pPr marL="971550" lvl="1" indent="-514350">
              <a:buFont typeface="+mj-lt"/>
              <a:buAutoNum type="arabicParenR"/>
            </a:pPr>
            <a:r>
              <a:rPr lang="fi-FI" sz="3200" dirty="0" smtClean="0"/>
              <a:t>Kaasupurkaukset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33505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Tulivuorten </a:t>
            </a:r>
            <a:r>
              <a:rPr lang="fi-FI" altLang="fi-FI" b="1" dirty="0" smtClean="0"/>
              <a:t>sijainti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altLang="fi-FI" dirty="0" smtClean="0"/>
              <a:t>alityöntövyöhykkeet (</a:t>
            </a:r>
            <a:r>
              <a:rPr lang="fi-FI" altLang="fi-FI" dirty="0" err="1" smtClean="0"/>
              <a:t>mereisen</a:t>
            </a:r>
            <a:r>
              <a:rPr lang="fi-FI" altLang="fi-FI" dirty="0" smtClean="0"/>
              <a:t> laatan törmäys)</a:t>
            </a:r>
            <a:endParaRPr lang="fi-FI" altLang="fi-FI" dirty="0"/>
          </a:p>
          <a:p>
            <a:pPr lvl="1" eaLnBrk="1" hangingPunct="1">
              <a:lnSpc>
                <a:spcPct val="90000"/>
              </a:lnSpc>
            </a:pPr>
            <a:r>
              <a:rPr lang="fi-FI" altLang="fi-FI" dirty="0"/>
              <a:t>Tyynenmeren tulirengas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dirty="0" err="1" smtClean="0"/>
              <a:t>erkanemisvyöhykkeet</a:t>
            </a:r>
            <a:endParaRPr lang="fi-FI" altLang="fi-FI" dirty="0"/>
          </a:p>
          <a:p>
            <a:pPr lvl="1" eaLnBrk="1" hangingPunct="1">
              <a:lnSpc>
                <a:spcPct val="90000"/>
              </a:lnSpc>
            </a:pPr>
            <a:r>
              <a:rPr lang="fi-FI" altLang="fi-FI" dirty="0"/>
              <a:t>pääasiassa meren pohjassa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i-FI" dirty="0"/>
              <a:t>Islanti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dirty="0"/>
              <a:t>kuumat pisteet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i-FI" dirty="0" err="1" smtClean="0"/>
              <a:t>Hawaiji</a:t>
            </a:r>
            <a:r>
              <a:rPr lang="fi-FI" altLang="fi-FI" dirty="0" smtClean="0"/>
              <a:t>, Kanarian saaret</a:t>
            </a:r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126153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b="1" dirty="0" smtClean="0"/>
              <a:t>Tulivuorityypit</a:t>
            </a:r>
            <a:endParaRPr lang="fi-FI" altLang="fi-FI" b="1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fi-FI" altLang="fi-FI" sz="2800" b="1" dirty="0" smtClean="0"/>
              <a:t>kilpitulivuori</a:t>
            </a:r>
          </a:p>
          <a:p>
            <a:pPr lvl="1"/>
            <a:r>
              <a:rPr lang="fi-FI" altLang="fi-FI" sz="2800" dirty="0" smtClean="0"/>
              <a:t>loittonemisvyöhykkeet </a:t>
            </a:r>
            <a:r>
              <a:rPr lang="fi-FI" altLang="fi-FI" sz="2800" dirty="0" smtClean="0"/>
              <a:t>ja kuumat pisteet </a:t>
            </a:r>
          </a:p>
          <a:p>
            <a:pPr lvl="1" eaLnBrk="1" hangingPunct="1"/>
            <a:r>
              <a:rPr lang="fi-FI" altLang="fi-FI" sz="2800" dirty="0" err="1" smtClean="0"/>
              <a:t>astenosfääristä</a:t>
            </a:r>
            <a:r>
              <a:rPr lang="fi-FI" altLang="fi-FI" sz="2800" dirty="0" smtClean="0"/>
              <a:t> nousevaa basalttista juoksevaa magmaa </a:t>
            </a:r>
          </a:p>
          <a:p>
            <a:pPr lvl="1" eaLnBrk="1" hangingPunct="1"/>
            <a:r>
              <a:rPr lang="fi-FI" altLang="fi-FI" sz="2800" dirty="0" smtClean="0"/>
              <a:t>rauhallinen, pitkä purkaus</a:t>
            </a:r>
          </a:p>
          <a:p>
            <a:pPr lvl="1" eaLnBrk="1" hangingPunct="1"/>
            <a:endParaRPr lang="fi-FI" altLang="fi-FI" dirty="0" smtClean="0"/>
          </a:p>
          <a:p>
            <a:pPr lvl="1" eaLnBrk="1" hangingPunct="1"/>
            <a:endParaRPr lang="fi-FI" altLang="fi-FI" dirty="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fi-FI" altLang="fi-FI" sz="2800" b="1" dirty="0" smtClean="0"/>
              <a:t>kerrostulivuori</a:t>
            </a:r>
          </a:p>
          <a:p>
            <a:pPr lvl="1"/>
            <a:r>
              <a:rPr lang="fi-FI" altLang="fi-FI" sz="2800" dirty="0" smtClean="0"/>
              <a:t>törmäysvyöhykkeet</a:t>
            </a:r>
            <a:endParaRPr lang="fi-FI" altLang="fi-FI" sz="2800" dirty="0" smtClean="0"/>
          </a:p>
          <a:p>
            <a:pPr lvl="1" eaLnBrk="1" hangingPunct="1"/>
            <a:r>
              <a:rPr lang="fi-FI" altLang="fi-FI" sz="2800" dirty="0" smtClean="0"/>
              <a:t>magma ”sulanutta” mannerlaattaa</a:t>
            </a:r>
          </a:p>
          <a:p>
            <a:pPr lvl="1" eaLnBrk="1" hangingPunct="1"/>
            <a:r>
              <a:rPr lang="fi-FI" altLang="fi-FI" sz="2800" dirty="0" smtClean="0"/>
              <a:t>laava sitkeää ja siinä paljon kaasuja</a:t>
            </a:r>
          </a:p>
          <a:p>
            <a:pPr lvl="1" eaLnBrk="1" hangingPunct="1"/>
            <a:r>
              <a:rPr lang="fi-FI" altLang="fi-FI" sz="2800" dirty="0" smtClean="0"/>
              <a:t>purkaus </a:t>
            </a:r>
            <a:r>
              <a:rPr lang="fi-FI" altLang="fi-FI" sz="2800" dirty="0" smtClean="0"/>
              <a:t>räjähtävä</a:t>
            </a:r>
            <a:endParaRPr lang="fi-FI" altLang="fi-FI" sz="2800" dirty="0" smtClean="0"/>
          </a:p>
        </p:txBody>
      </p:sp>
    </p:spTree>
    <p:extLst>
      <p:ext uri="{BB962C8B-B14F-4D97-AF65-F5344CB8AC3E}">
        <p14:creationId xmlns:p14="http://schemas.microsoft.com/office/powerpoint/2010/main" val="76788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Tulivuoren </a:t>
            </a:r>
            <a:r>
              <a:rPr lang="fi-FI" altLang="fi-FI" b="1" dirty="0" smtClean="0"/>
              <a:t>purkaus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fi-FI" altLang="fi-FI" b="1" dirty="0"/>
              <a:t>laava</a:t>
            </a:r>
            <a:r>
              <a:rPr lang="fi-FI" altLang="fi-FI" dirty="0"/>
              <a:t>virrat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b="1" dirty="0" err="1" smtClean="0"/>
              <a:t>pyroklastinen</a:t>
            </a:r>
            <a:r>
              <a:rPr lang="fi-FI" altLang="fi-FI" b="1" dirty="0" smtClean="0"/>
              <a:t> </a:t>
            </a:r>
            <a:r>
              <a:rPr lang="fi-FI" altLang="fi-FI" b="1" dirty="0"/>
              <a:t>pilvi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i-FI" dirty="0"/>
              <a:t>tulikuumaa 600-900 </a:t>
            </a:r>
            <a:r>
              <a:rPr lang="fi-FI" altLang="fi-FI" baseline="30000" dirty="0"/>
              <a:t>O</a:t>
            </a:r>
            <a:r>
              <a:rPr lang="fi-FI" altLang="fi-FI" dirty="0"/>
              <a:t>C kaasua ja tuhkaa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i-FI" dirty="0"/>
              <a:t>räjähtävissä purkauksissa</a:t>
            </a:r>
          </a:p>
          <a:p>
            <a:r>
              <a:rPr lang="fi-FI" altLang="fi-FI" b="1" dirty="0" smtClean="0"/>
              <a:t>vulkaaniset pommit</a:t>
            </a:r>
          </a:p>
          <a:p>
            <a:r>
              <a:rPr lang="fi-FI" altLang="fi-FI" b="1" dirty="0" smtClean="0"/>
              <a:t>tuhka</a:t>
            </a:r>
            <a:endParaRPr lang="fi-FI" altLang="fi-FI" b="1" dirty="0"/>
          </a:p>
          <a:p>
            <a:pPr eaLnBrk="1" hangingPunct="1">
              <a:lnSpc>
                <a:spcPct val="90000"/>
              </a:lnSpc>
            </a:pPr>
            <a:r>
              <a:rPr lang="fi-FI" altLang="fi-FI" b="1" dirty="0"/>
              <a:t>kaasut</a:t>
            </a:r>
          </a:p>
          <a:p>
            <a:pPr lvl="1" eaLnBrk="1" hangingPunct="1">
              <a:lnSpc>
                <a:spcPct val="90000"/>
              </a:lnSpc>
            </a:pPr>
            <a:r>
              <a:rPr lang="fi-FI" altLang="fi-FI" dirty="0"/>
              <a:t>vesihöyry, CO</a:t>
            </a:r>
            <a:r>
              <a:rPr lang="fi-FI" altLang="fi-FI" baseline="-25000" dirty="0"/>
              <a:t>2</a:t>
            </a:r>
            <a:r>
              <a:rPr lang="fi-FI" altLang="fi-FI" dirty="0"/>
              <a:t>, rikkidioksidi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b="1" dirty="0" err="1" smtClean="0"/>
              <a:t>lahari</a:t>
            </a:r>
            <a:endParaRPr lang="fi-FI" altLang="fi-FI" b="1" dirty="0"/>
          </a:p>
          <a:p>
            <a:pPr lvl="1" eaLnBrk="1" hangingPunct="1">
              <a:lnSpc>
                <a:spcPct val="90000"/>
              </a:lnSpc>
            </a:pPr>
            <a:r>
              <a:rPr lang="fi-FI" altLang="fi-FI" dirty="0"/>
              <a:t>vulkaaninen mutavyöry</a:t>
            </a:r>
          </a:p>
          <a:p>
            <a:pPr eaLnBrk="1" hangingPunct="1">
              <a:lnSpc>
                <a:spcPct val="90000"/>
              </a:lnSpc>
            </a:pPr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153239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b="1" dirty="0" smtClean="0"/>
              <a:t>Ennakointi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fi-FI" altLang="fi-FI" dirty="0" smtClean="0"/>
              <a:t>maankohoaminen</a:t>
            </a:r>
            <a:endParaRPr lang="fi-FI" altLang="fi-FI" dirty="0"/>
          </a:p>
          <a:p>
            <a:pPr eaLnBrk="1" hangingPunct="1">
              <a:lnSpc>
                <a:spcPct val="90000"/>
              </a:lnSpc>
            </a:pPr>
            <a:r>
              <a:rPr lang="fi-FI" altLang="fi-FI" dirty="0" smtClean="0"/>
              <a:t>lämpötilan </a:t>
            </a:r>
            <a:r>
              <a:rPr lang="fi-FI" altLang="fi-FI" dirty="0"/>
              <a:t>nousu kuumissa lähteissä</a:t>
            </a:r>
          </a:p>
          <a:p>
            <a:pPr eaLnBrk="1" hangingPunct="1">
              <a:lnSpc>
                <a:spcPct val="90000"/>
              </a:lnSpc>
            </a:pPr>
            <a:r>
              <a:rPr lang="fi-FI" altLang="fi-FI" dirty="0"/>
              <a:t>lumipeitteen sulaminen</a:t>
            </a:r>
          </a:p>
          <a:p>
            <a:r>
              <a:rPr lang="fi-FI" altLang="fi-FI" dirty="0"/>
              <a:t>”kaasuvuodot</a:t>
            </a:r>
            <a:r>
              <a:rPr lang="fi-FI" altLang="fi-FI" dirty="0" smtClean="0"/>
              <a:t>”</a:t>
            </a:r>
            <a:r>
              <a:rPr lang="fi-FI" altLang="fi-FI" dirty="0" smtClean="0"/>
              <a:t> </a:t>
            </a:r>
          </a:p>
          <a:p>
            <a:r>
              <a:rPr lang="fi-FI" altLang="fi-FI" dirty="0" smtClean="0"/>
              <a:t>maanjäristykset</a:t>
            </a:r>
            <a:endParaRPr lang="fi-FI" altLang="fi-FI" dirty="0"/>
          </a:p>
          <a:p>
            <a:pPr eaLnBrk="1" hangingPunct="1">
              <a:lnSpc>
                <a:spcPct val="90000"/>
              </a:lnSpc>
            </a:pPr>
            <a:r>
              <a:rPr lang="fi-FI" altLang="fi-FI" dirty="0"/>
              <a:t>eläinten </a:t>
            </a:r>
            <a:r>
              <a:rPr lang="fi-FI" altLang="fi-FI" dirty="0" smtClean="0"/>
              <a:t>käytös</a:t>
            </a:r>
            <a:endParaRPr lang="fi-FI" altLang="fi-FI" dirty="0"/>
          </a:p>
          <a:p>
            <a:pPr eaLnBrk="1" hangingPunct="1">
              <a:lnSpc>
                <a:spcPct val="90000"/>
              </a:lnSpc>
            </a:pPr>
            <a:endParaRPr lang="fi-FI" altLang="fi-FI" dirty="0"/>
          </a:p>
        </p:txBody>
      </p:sp>
    </p:spTree>
    <p:extLst>
      <p:ext uri="{BB962C8B-B14F-4D97-AF65-F5344CB8AC3E}">
        <p14:creationId xmlns:p14="http://schemas.microsoft.com/office/powerpoint/2010/main" val="210689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Tuhoihin </a:t>
            </a:r>
            <a:r>
              <a:rPr lang="fi-FI" altLang="fi-FI" b="1" dirty="0" smtClean="0"/>
              <a:t>varautuminen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valistus</a:t>
            </a:r>
          </a:p>
          <a:p>
            <a:pPr eaLnBrk="1" hangingPunct="1"/>
            <a:r>
              <a:rPr lang="fi-FI" altLang="fi-FI" dirty="0" smtClean="0"/>
              <a:t>evakuoinnit</a:t>
            </a:r>
          </a:p>
          <a:p>
            <a:pPr eaLnBrk="1" hangingPunct="1"/>
            <a:r>
              <a:rPr lang="fi-FI" altLang="fi-FI" dirty="0" smtClean="0"/>
              <a:t>riskialueiden kartoitus</a:t>
            </a:r>
          </a:p>
          <a:p>
            <a:pPr eaLnBrk="1" hangingPunct="1"/>
            <a:r>
              <a:rPr lang="fi-FI" altLang="fi-FI" dirty="0" smtClean="0"/>
              <a:t>laavavirtojen ohjaus</a:t>
            </a:r>
          </a:p>
          <a:p>
            <a:pPr eaLnBrk="1" hangingPunct="1"/>
            <a:r>
              <a:rPr lang="fi-FI" altLang="fi-FI" dirty="0" smtClean="0"/>
              <a:t>tuhkaa kestävät kattorakenteet</a:t>
            </a:r>
          </a:p>
          <a:p>
            <a:pPr eaLnBrk="1" hangingPunct="1"/>
            <a:endParaRPr lang="fi-FI" altLang="fi-FI" dirty="0" smtClean="0"/>
          </a:p>
        </p:txBody>
      </p:sp>
    </p:spTree>
    <p:extLst>
      <p:ext uri="{BB962C8B-B14F-4D97-AF65-F5344CB8AC3E}">
        <p14:creationId xmlns:p14="http://schemas.microsoft.com/office/powerpoint/2010/main" val="278762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Vulkanismin </a:t>
            </a:r>
            <a:r>
              <a:rPr lang="fi-FI" altLang="fi-FI" b="1" dirty="0" smtClean="0"/>
              <a:t>hyödyt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geoterminen energia</a:t>
            </a:r>
          </a:p>
          <a:p>
            <a:pPr eaLnBrk="1" hangingPunct="1"/>
            <a:r>
              <a:rPr lang="fi-FI" altLang="fi-FI" dirty="0" smtClean="0"/>
              <a:t>kuumat lähteet</a:t>
            </a:r>
          </a:p>
          <a:p>
            <a:pPr eaLnBrk="1" hangingPunct="1"/>
            <a:r>
              <a:rPr lang="fi-FI" altLang="fi-FI" dirty="0" smtClean="0"/>
              <a:t>hedelmällinen </a:t>
            </a:r>
            <a:r>
              <a:rPr lang="fi-FI" altLang="fi-FI" dirty="0" smtClean="0"/>
              <a:t>maaperä</a:t>
            </a:r>
            <a:endParaRPr lang="fi-FI" altLang="fi-FI" dirty="0" smtClean="0"/>
          </a:p>
          <a:p>
            <a:pPr eaLnBrk="1" hangingPunct="1"/>
            <a:r>
              <a:rPr lang="fi-FI" altLang="fi-FI" dirty="0" smtClean="0"/>
              <a:t>turismi</a:t>
            </a:r>
          </a:p>
        </p:txBody>
      </p:sp>
    </p:spTree>
    <p:extLst>
      <p:ext uri="{BB962C8B-B14F-4D97-AF65-F5344CB8AC3E}">
        <p14:creationId xmlns:p14="http://schemas.microsoft.com/office/powerpoint/2010/main" val="284661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132</Words>
  <Application>Microsoft Office PowerPoint</Application>
  <PresentationFormat>Laajakuva</PresentationFormat>
  <Paragraphs>55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Office-teema</vt:lpstr>
      <vt:lpstr>Tulivuorenpurkauksiin</vt:lpstr>
      <vt:lpstr>Vulkanismi eli tuliperäisyys</vt:lpstr>
      <vt:lpstr>Tulivuorten sijainti</vt:lpstr>
      <vt:lpstr>Tulivuorityypit</vt:lpstr>
      <vt:lpstr>Tulivuoren purkaus</vt:lpstr>
      <vt:lpstr>Ennakointi</vt:lpstr>
      <vt:lpstr>Tuhoihin varautuminen</vt:lpstr>
      <vt:lpstr>Vulkanismin hyödyt</vt:lpstr>
    </vt:vector>
  </TitlesOfParts>
  <Company>PKMKV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Tulivuorenpurkauksiin</dc:title>
  <dc:creator>Kaikkonen Niko</dc:creator>
  <cp:lastModifiedBy>Kaikkonen Niko</cp:lastModifiedBy>
  <cp:revision>3</cp:revision>
  <dcterms:created xsi:type="dcterms:W3CDTF">2016-08-25T16:01:09Z</dcterms:created>
  <dcterms:modified xsi:type="dcterms:W3CDTF">2016-08-25T16:17:29Z</dcterms:modified>
</cp:coreProperties>
</file>