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41" d="100"/>
          <a:sy n="41" d="100"/>
        </p:scale>
        <p:origin x="71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002A-E823-437B-8DAA-AE59874C09CE}" type="datetimeFigureOut">
              <a:rPr lang="fi-FI" smtClean="0"/>
              <a:t>23.9.2016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0A91-AA73-459A-8BAC-7E56968A67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5218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002A-E823-437B-8DAA-AE59874C09CE}" type="datetimeFigureOut">
              <a:rPr lang="fi-FI" smtClean="0"/>
              <a:t>23.9.2016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0A91-AA73-459A-8BAC-7E56968A67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3926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002A-E823-437B-8DAA-AE59874C09CE}" type="datetimeFigureOut">
              <a:rPr lang="fi-FI" smtClean="0"/>
              <a:t>23.9.2016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0A91-AA73-459A-8BAC-7E56968A67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7790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002A-E823-437B-8DAA-AE59874C09CE}" type="datetimeFigureOut">
              <a:rPr lang="fi-FI" smtClean="0"/>
              <a:t>23.9.2016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0A91-AA73-459A-8BAC-7E56968A67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213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002A-E823-437B-8DAA-AE59874C09CE}" type="datetimeFigureOut">
              <a:rPr lang="fi-FI" smtClean="0"/>
              <a:t>23.9.2016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0A91-AA73-459A-8BAC-7E56968A67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763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002A-E823-437B-8DAA-AE59874C09CE}" type="datetimeFigureOut">
              <a:rPr lang="fi-FI" smtClean="0"/>
              <a:t>23.9.2016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0A91-AA73-459A-8BAC-7E56968A67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040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002A-E823-437B-8DAA-AE59874C09CE}" type="datetimeFigureOut">
              <a:rPr lang="fi-FI" smtClean="0"/>
              <a:t>23.9.2016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0A91-AA73-459A-8BAC-7E56968A67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063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002A-E823-437B-8DAA-AE59874C09CE}" type="datetimeFigureOut">
              <a:rPr lang="fi-FI" smtClean="0"/>
              <a:t>23.9.2016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0A91-AA73-459A-8BAC-7E56968A67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1178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002A-E823-437B-8DAA-AE59874C09CE}" type="datetimeFigureOut">
              <a:rPr lang="fi-FI" smtClean="0"/>
              <a:t>23.9.2016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0A91-AA73-459A-8BAC-7E56968A67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7471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002A-E823-437B-8DAA-AE59874C09CE}" type="datetimeFigureOut">
              <a:rPr lang="fi-FI" smtClean="0"/>
              <a:t>23.9.2016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0A91-AA73-459A-8BAC-7E56968A67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945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8002A-E823-437B-8DAA-AE59874C09CE}" type="datetimeFigureOut">
              <a:rPr lang="fi-FI" smtClean="0"/>
              <a:t>23.9.2016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0A91-AA73-459A-8BAC-7E56968A67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563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8002A-E823-437B-8DAA-AE59874C09CE}" type="datetimeFigureOut">
              <a:rPr lang="fi-FI" smtClean="0"/>
              <a:t>23.9.2016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C0A91-AA73-459A-8BAC-7E56968A67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825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aailma2030.fi/maailma-vuonna-2030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Kehitys ja hyvinvointi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sz="3200" dirty="0" smtClean="0"/>
              <a:t>jakautuvat maailmassa eriarvoisesti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3898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Kehityksen mittaaminen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Maailma jakautuu </a:t>
            </a:r>
            <a:r>
              <a:rPr lang="fi-FI" b="1" dirty="0" smtClean="0"/>
              <a:t>kehitysmaihin ja rikkaisiin </a:t>
            </a:r>
            <a:r>
              <a:rPr lang="fi-FI" dirty="0" smtClean="0"/>
              <a:t>maihin</a:t>
            </a:r>
          </a:p>
          <a:p>
            <a:pPr lvl="1"/>
            <a:r>
              <a:rPr lang="fi-FI" dirty="0" smtClean="0"/>
              <a:t>Jako ei ole yksiselitteinen</a:t>
            </a:r>
          </a:p>
          <a:p>
            <a:r>
              <a:rPr lang="fi-FI" dirty="0" smtClean="0"/>
              <a:t>Kehitystä </a:t>
            </a:r>
            <a:r>
              <a:rPr lang="fi-FI" dirty="0"/>
              <a:t>pitäisi tarkastella </a:t>
            </a:r>
            <a:r>
              <a:rPr lang="fi-FI" b="1" dirty="0"/>
              <a:t>kestävän </a:t>
            </a:r>
            <a:r>
              <a:rPr lang="fi-FI" b="1" dirty="0" smtClean="0"/>
              <a:t>kehityksen </a:t>
            </a:r>
            <a:r>
              <a:rPr lang="fi-FI" dirty="0"/>
              <a:t>kaikkien ulottuvuuksien </a:t>
            </a:r>
            <a:r>
              <a:rPr lang="fi-FI" dirty="0" smtClean="0"/>
              <a:t>perusteella</a:t>
            </a:r>
          </a:p>
          <a:p>
            <a:r>
              <a:rPr lang="fi-FI" dirty="0" smtClean="0"/>
              <a:t>Yleisimmät </a:t>
            </a:r>
            <a:r>
              <a:rPr lang="fi-FI" b="1" dirty="0" smtClean="0"/>
              <a:t>kehityksen mittarit eli indikaattorit</a:t>
            </a:r>
          </a:p>
          <a:p>
            <a:pPr lvl="1"/>
            <a:r>
              <a:rPr lang="fi-FI" b="1" dirty="0" smtClean="0"/>
              <a:t>BKT </a:t>
            </a:r>
            <a:r>
              <a:rPr lang="fi-FI" b="1" dirty="0" smtClean="0"/>
              <a:t>eli bruttokansantuote </a:t>
            </a:r>
            <a:r>
              <a:rPr lang="fi-FI" dirty="0" smtClean="0"/>
              <a:t>, joka tarkoittaa valtion tai muun alueen vuotuista tuotannon arvoa (dollaria/as.)</a:t>
            </a:r>
          </a:p>
          <a:p>
            <a:pPr lvl="1"/>
            <a:r>
              <a:rPr lang="fi-FI" b="1" dirty="0" smtClean="0"/>
              <a:t>HDI eli Inhimillisen kehityksen indeksi</a:t>
            </a:r>
            <a:r>
              <a:rPr lang="fi-FI" dirty="0" smtClean="0"/>
              <a:t>, johon lasketaan mukaan elinajanodote, lukutaitoisuus, koulutuksen määrä ja väestön ostovoima</a:t>
            </a:r>
          </a:p>
          <a:p>
            <a:r>
              <a:rPr lang="fi-FI" dirty="0" smtClean="0"/>
              <a:t>Myös </a:t>
            </a:r>
            <a:r>
              <a:rPr lang="fi-FI" b="1" dirty="0" smtClean="0"/>
              <a:t>yksittäiset tunnusluvut </a:t>
            </a:r>
            <a:r>
              <a:rPr lang="fi-FI" dirty="0" smtClean="0"/>
              <a:t>kertovat kehittyneisyydestä</a:t>
            </a:r>
          </a:p>
          <a:p>
            <a:pPr lvl="1"/>
            <a:r>
              <a:rPr lang="fi-FI" dirty="0" smtClean="0"/>
              <a:t>Mm. lukutaito</a:t>
            </a:r>
            <a:r>
              <a:rPr lang="fi-FI" dirty="0"/>
              <a:t>, puhtaan veden </a:t>
            </a:r>
            <a:r>
              <a:rPr lang="fi-FI" dirty="0" smtClean="0"/>
              <a:t>saatavuus, aliravitsemus, imeväiskuolleisuus</a:t>
            </a:r>
            <a:endParaRPr lang="fi-FI" dirty="0"/>
          </a:p>
          <a:p>
            <a:pPr lvl="1"/>
            <a:endParaRPr lang="fi-FI" dirty="0" smtClean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1013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Kehityksen edistäminen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Kehityksen esteitä ovat esimerkiksi </a:t>
            </a:r>
          </a:p>
          <a:p>
            <a:pPr lvl="1"/>
            <a:r>
              <a:rPr lang="fi-FI" dirty="0" smtClean="0"/>
              <a:t>Köyhyys</a:t>
            </a:r>
          </a:p>
          <a:p>
            <a:pPr lvl="1"/>
            <a:r>
              <a:rPr lang="fi-FI" dirty="0" smtClean="0"/>
              <a:t>Luonnonkatastrofit</a:t>
            </a:r>
            <a:endParaRPr lang="fi-FI" dirty="0"/>
          </a:p>
          <a:p>
            <a:pPr lvl="1"/>
            <a:r>
              <a:rPr lang="fi-FI" dirty="0" smtClean="0"/>
              <a:t>Sodat</a:t>
            </a:r>
          </a:p>
          <a:p>
            <a:pPr lvl="1"/>
            <a:r>
              <a:rPr lang="fi-FI" dirty="0" smtClean="0"/>
              <a:t>suuri väestönkasvu</a:t>
            </a:r>
          </a:p>
          <a:p>
            <a:pPr lvl="1"/>
            <a:r>
              <a:rPr lang="fi-FI" dirty="0" smtClean="0"/>
              <a:t>Naisen asema</a:t>
            </a:r>
          </a:p>
          <a:p>
            <a:pPr lvl="1"/>
            <a:endParaRPr lang="fi-FI" dirty="0" smtClean="0"/>
          </a:p>
          <a:p>
            <a:r>
              <a:rPr lang="fi-FI" dirty="0" smtClean="0">
                <a:hlinkClick r:id="rId2"/>
              </a:rPr>
              <a:t>YK:n kehitystavoitteet eli Agenda 2030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168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99</Words>
  <Application>Microsoft Office PowerPoint</Application>
  <PresentationFormat>Laajakuva</PresentationFormat>
  <Paragraphs>21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Kehitys ja hyvinvointi</vt:lpstr>
      <vt:lpstr>Kehityksen mittaaminen</vt:lpstr>
      <vt:lpstr>Kehityksen edistäminen</vt:lpstr>
    </vt:vector>
  </TitlesOfParts>
  <Company>PKMKV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Kehitys ja hyvinvointi</dc:title>
  <dc:creator>Kaikkonen Niko</dc:creator>
  <cp:lastModifiedBy>Kaikkonen Niko</cp:lastModifiedBy>
  <cp:revision>3</cp:revision>
  <dcterms:created xsi:type="dcterms:W3CDTF">2016-09-23T05:31:39Z</dcterms:created>
  <dcterms:modified xsi:type="dcterms:W3CDTF">2016-09-23T05:45:06Z</dcterms:modified>
</cp:coreProperties>
</file>