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64" r:id="rId3"/>
    <p:sldId id="256" r:id="rId4"/>
    <p:sldId id="257" r:id="rId5"/>
    <p:sldId id="258" r:id="rId6"/>
    <p:sldId id="261" r:id="rId7"/>
    <p:sldId id="259" r:id="rId8"/>
    <p:sldId id="260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-120" y="-8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B58CD-C505-4C5F-A36A-1101C57A88D7}" type="datetimeFigureOut">
              <a:rPr lang="en-US"/>
              <a:t>26.4.2016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D3703-057C-4DEE-98AC-1EEFEF9D486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48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D3703-057C-4DEE-98AC-1EEFEF9D4865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89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D3703-057C-4DEE-98AC-1EEFEF9D4865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6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D3703-057C-4DEE-98AC-1EEFEF9D4865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02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D3703-057C-4DEE-98AC-1EEFEF9D4865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44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CED5-DD3E-4EAB-823A-302C2F08C8AA}" type="datetimeFigureOut">
              <a:rPr lang="fi-FI" smtClean="0"/>
              <a:t>26.4.2016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ABFB-A11E-476C-B9E9-22144EEDE8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70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CED5-DD3E-4EAB-823A-302C2F08C8AA}" type="datetimeFigureOut">
              <a:rPr lang="fi-FI" smtClean="0"/>
              <a:t>26.4.2016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ABFB-A11E-476C-B9E9-22144EEDE8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2449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CED5-DD3E-4EAB-823A-302C2F08C8AA}" type="datetimeFigureOut">
              <a:rPr lang="fi-FI" smtClean="0"/>
              <a:t>26.4.2016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ABFB-A11E-476C-B9E9-22144EEDE8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239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CED5-DD3E-4EAB-823A-302C2F08C8AA}" type="datetimeFigureOut">
              <a:rPr lang="fi-FI" smtClean="0"/>
              <a:t>26.4.2016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ABFB-A11E-476C-B9E9-22144EEDE8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414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CED5-DD3E-4EAB-823A-302C2F08C8AA}" type="datetimeFigureOut">
              <a:rPr lang="fi-FI" smtClean="0"/>
              <a:t>26.4.2016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ABFB-A11E-476C-B9E9-22144EEDE8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636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CED5-DD3E-4EAB-823A-302C2F08C8AA}" type="datetimeFigureOut">
              <a:rPr lang="fi-FI" smtClean="0"/>
              <a:t>26.4.2016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ABFB-A11E-476C-B9E9-22144EEDE8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9608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CED5-DD3E-4EAB-823A-302C2F08C8AA}" type="datetimeFigureOut">
              <a:rPr lang="fi-FI" smtClean="0"/>
              <a:t>26.4.2016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ABFB-A11E-476C-B9E9-22144EEDE8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11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CED5-DD3E-4EAB-823A-302C2F08C8AA}" type="datetimeFigureOut">
              <a:rPr lang="fi-FI" smtClean="0"/>
              <a:t>26.4.2016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ABFB-A11E-476C-B9E9-22144EEDE8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559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CED5-DD3E-4EAB-823A-302C2F08C8AA}" type="datetimeFigureOut">
              <a:rPr lang="fi-FI" smtClean="0"/>
              <a:t>26.4.2016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ABFB-A11E-476C-B9E9-22144EEDE8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0602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CED5-DD3E-4EAB-823A-302C2F08C8AA}" type="datetimeFigureOut">
              <a:rPr lang="fi-FI" smtClean="0"/>
              <a:t>26.4.2016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ABFB-A11E-476C-B9E9-22144EEDE8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282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CED5-DD3E-4EAB-823A-302C2F08C8AA}" type="datetimeFigureOut">
              <a:rPr lang="fi-FI" smtClean="0"/>
              <a:t>26.4.2016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ABFB-A11E-476C-B9E9-22144EEDE8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072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9CED5-DD3E-4EAB-823A-302C2F08C8AA}" type="datetimeFigureOut">
              <a:rPr lang="fi-FI" smtClean="0"/>
              <a:t>26.4.2016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2ABFB-A11E-476C-B9E9-22144EEDE8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3524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lframalpha.com/" TargetMode="External"/><Relationship Id="rId4" Type="http://schemas.openxmlformats.org/officeDocument/2006/relationships/hyperlink" Target="http://www.stat.fi/til/index.html" TargetMode="External"/><Relationship Id="rId5" Type="http://schemas.openxmlformats.org/officeDocument/2006/relationships/hyperlink" Target="http://www.kela.fi/tilastot-aiheittain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ia.gov/library/publications/resources/the-world-factboo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Kotitehtävä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dirty="0"/>
              <a:t>YO-</a:t>
            </a:r>
            <a:r>
              <a:rPr lang="en-US" dirty="0" err="1"/>
              <a:t>tehtävä</a:t>
            </a:r>
            <a:r>
              <a:rPr lang="en-US" dirty="0"/>
              <a:t>, K2012 </a:t>
            </a:r>
            <a:r>
              <a:rPr lang="en-US" dirty="0" err="1"/>
              <a:t>tehtävä</a:t>
            </a:r>
            <a:r>
              <a:rPr lang="en-US" dirty="0"/>
              <a:t> 8</a:t>
            </a:r>
          </a:p>
          <a:p>
            <a:pPr marL="0" indent="0">
              <a:buNone/>
            </a:pPr>
            <a:r>
              <a:rPr lang="en-US" dirty="0" err="1"/>
              <a:t>Paikannuksen</a:t>
            </a:r>
            <a:r>
              <a:rPr lang="en-US" dirty="0"/>
              <a:t> ja </a:t>
            </a:r>
            <a:r>
              <a:rPr lang="en-US" dirty="0" err="1"/>
              <a:t>paikkatiedon</a:t>
            </a:r>
            <a:r>
              <a:rPr lang="en-US" dirty="0"/>
              <a:t> </a:t>
            </a:r>
            <a:r>
              <a:rPr lang="en-US" dirty="0" err="1"/>
              <a:t>käyttötapoja</a:t>
            </a:r>
            <a:r>
              <a:rPr lang="en-US" dirty="0"/>
              <a:t> ja </a:t>
            </a:r>
            <a:r>
              <a:rPr lang="en-US" dirty="0" err="1"/>
              <a:t>sovellusmahdollisuuksia</a:t>
            </a:r>
            <a:endParaRPr lang="en-US" dirty="0"/>
          </a:p>
          <a:p>
            <a:r>
              <a:rPr lang="en-US" sz="3200" dirty="0" err="1"/>
              <a:t>Määritelmät</a:t>
            </a:r>
            <a:r>
              <a:rPr lang="en-US" sz="3200" dirty="0"/>
              <a:t>:</a:t>
            </a:r>
          </a:p>
          <a:p>
            <a:pPr lvl="1"/>
            <a:r>
              <a:rPr lang="en-US" sz="2800" dirty="0" err="1"/>
              <a:t>Paikkatieto</a:t>
            </a:r>
            <a:r>
              <a:rPr lang="en-US" sz="2800" dirty="0"/>
              <a:t> = </a:t>
            </a:r>
            <a:r>
              <a:rPr lang="en-US" sz="2800" dirty="0" err="1"/>
              <a:t>sijainti</a:t>
            </a:r>
            <a:r>
              <a:rPr lang="en-US" sz="2800" dirty="0"/>
              <a:t>- ja </a:t>
            </a:r>
            <a:r>
              <a:rPr lang="en-US" sz="2800" dirty="0" err="1"/>
              <a:t>ominaisuustietoa</a:t>
            </a:r>
            <a:endParaRPr lang="en-US" sz="2800" dirty="0"/>
          </a:p>
          <a:p>
            <a:pPr lvl="1"/>
            <a:r>
              <a:rPr lang="en-US" sz="2800" dirty="0" err="1"/>
              <a:t>Paikannus</a:t>
            </a:r>
            <a:r>
              <a:rPr lang="en-US" sz="2800" dirty="0"/>
              <a:t> = </a:t>
            </a:r>
            <a:r>
              <a:rPr lang="en-US" sz="2800" dirty="0" err="1"/>
              <a:t>esim</a:t>
            </a:r>
            <a:r>
              <a:rPr lang="en-US" sz="2800" dirty="0"/>
              <a:t>. GPS-</a:t>
            </a:r>
            <a:r>
              <a:rPr lang="en-US" sz="2800" dirty="0" err="1"/>
              <a:t>laitteella</a:t>
            </a:r>
            <a:r>
              <a:rPr lang="en-US" sz="2800" dirty="0"/>
              <a:t> ja </a:t>
            </a:r>
            <a:r>
              <a:rPr lang="en-US" sz="2800" dirty="0" err="1"/>
              <a:t>satelliittien</a:t>
            </a:r>
            <a:r>
              <a:rPr lang="en-US" sz="2800" dirty="0"/>
              <a:t> </a:t>
            </a:r>
            <a:r>
              <a:rPr lang="en-US" sz="2800" dirty="0" err="1"/>
              <a:t>avulla</a:t>
            </a:r>
            <a:r>
              <a:rPr lang="en-US" sz="2800" dirty="0"/>
              <a:t> </a:t>
            </a:r>
            <a:r>
              <a:rPr lang="en-US" sz="2800" dirty="0" err="1"/>
              <a:t>tehtävää</a:t>
            </a:r>
            <a:r>
              <a:rPr lang="en-US" sz="2800" dirty="0"/>
              <a:t> </a:t>
            </a:r>
            <a:r>
              <a:rPr lang="en-US" sz="2800" dirty="0" err="1"/>
              <a:t>sijainnin</a:t>
            </a:r>
            <a:r>
              <a:rPr lang="en-US" sz="2800" dirty="0"/>
              <a:t> </a:t>
            </a:r>
            <a:r>
              <a:rPr lang="en-US" sz="2800" dirty="0" err="1"/>
              <a:t>määritystä</a:t>
            </a:r>
            <a:r>
              <a:rPr lang="en-US" sz="2800" dirty="0"/>
              <a:t> tai </a:t>
            </a:r>
            <a:r>
              <a:rPr lang="en-US" sz="2800" dirty="0" err="1"/>
              <a:t>reittisuunnittelua</a:t>
            </a:r>
            <a:endParaRPr lang="en-US" sz="2800" dirty="0"/>
          </a:p>
          <a:p>
            <a:pPr lvl="1"/>
            <a:r>
              <a:rPr lang="en-US" sz="2800" dirty="0" err="1"/>
              <a:t>Paikkatietojärjestelmät</a:t>
            </a:r>
            <a:r>
              <a:rPr lang="en-US" sz="2800" dirty="0"/>
              <a:t> </a:t>
            </a:r>
            <a:r>
              <a:rPr lang="en-US" sz="2800" dirty="0" err="1"/>
              <a:t>yhdistävät</a:t>
            </a:r>
            <a:r>
              <a:rPr lang="en-US" sz="2800" dirty="0"/>
              <a:t> ja </a:t>
            </a:r>
            <a:r>
              <a:rPr lang="en-US" sz="2800" dirty="0" err="1"/>
              <a:t>soveltavat</a:t>
            </a:r>
            <a:r>
              <a:rPr lang="en-US" sz="2800" dirty="0"/>
              <a:t> (GIS)</a:t>
            </a:r>
          </a:p>
          <a:p>
            <a:r>
              <a:rPr lang="en-US" sz="3200" dirty="0" err="1"/>
              <a:t>Käyttötavat</a:t>
            </a:r>
            <a:r>
              <a:rPr lang="en-US" sz="3200" dirty="0"/>
              <a:t> (</a:t>
            </a:r>
            <a:r>
              <a:rPr lang="en-US" sz="3200" dirty="0" err="1"/>
              <a:t>sovellukset</a:t>
            </a:r>
            <a:r>
              <a:rPr lang="en-US" sz="3200" dirty="0"/>
              <a:t>)</a:t>
            </a:r>
          </a:p>
          <a:p>
            <a:pPr lvl="1"/>
            <a:r>
              <a:rPr lang="en-US" sz="2800" dirty="0" err="1"/>
              <a:t>Tutkimus</a:t>
            </a:r>
            <a:r>
              <a:rPr lang="en-US" sz="2800" dirty="0"/>
              <a:t> ja </a:t>
            </a:r>
            <a:r>
              <a:rPr lang="en-US" sz="2800" dirty="0" err="1"/>
              <a:t>suunnittelu</a:t>
            </a:r>
            <a:r>
              <a:rPr lang="en-US" sz="2800" dirty="0"/>
              <a:t> (</a:t>
            </a:r>
            <a:r>
              <a:rPr lang="en-US" sz="2800" dirty="0" err="1"/>
              <a:t>kaavoitus</a:t>
            </a:r>
            <a:r>
              <a:rPr lang="en-US" sz="2800" dirty="0"/>
              <a:t>, </a:t>
            </a:r>
            <a:r>
              <a:rPr lang="en-US" sz="2800" dirty="0" err="1"/>
              <a:t>väestötutkimus</a:t>
            </a:r>
            <a:r>
              <a:rPr lang="en-US" sz="2800" dirty="0"/>
              <a:t>)</a:t>
            </a:r>
          </a:p>
          <a:p>
            <a:pPr lvl="1"/>
            <a:r>
              <a:rPr lang="en-US" sz="2800" dirty="0" err="1"/>
              <a:t>Viranomaiskäyttö</a:t>
            </a:r>
            <a:r>
              <a:rPr lang="en-US" sz="2800" dirty="0"/>
              <a:t> (</a:t>
            </a:r>
            <a:r>
              <a:rPr lang="en-US" sz="2800" dirty="0" err="1"/>
              <a:t>pv</a:t>
            </a:r>
            <a:r>
              <a:rPr lang="en-US" sz="2800" dirty="0"/>
              <a:t>, </a:t>
            </a:r>
            <a:r>
              <a:rPr lang="en-US" sz="2800" dirty="0" err="1"/>
              <a:t>palo</a:t>
            </a:r>
            <a:r>
              <a:rPr lang="en-US" sz="2800" dirty="0"/>
              <a:t> ja pela, </a:t>
            </a:r>
            <a:r>
              <a:rPr lang="en-US" sz="2800" dirty="0" err="1"/>
              <a:t>tekninen</a:t>
            </a:r>
            <a:r>
              <a:rPr lang="en-US" sz="2800" dirty="0"/>
              <a:t> </a:t>
            </a:r>
            <a:r>
              <a:rPr lang="en-US" sz="2800" dirty="0" err="1"/>
              <a:t>toimi</a:t>
            </a:r>
            <a:r>
              <a:rPr lang="en-US" sz="2800" dirty="0"/>
              <a:t>)</a:t>
            </a:r>
          </a:p>
          <a:p>
            <a:pPr lvl="1"/>
            <a:r>
              <a:rPr lang="en-US" sz="2800" dirty="0" err="1"/>
              <a:t>Arkielämä</a:t>
            </a:r>
            <a:r>
              <a:rPr lang="en-US" sz="2800" dirty="0"/>
              <a:t> (</a:t>
            </a:r>
            <a:r>
              <a:rPr lang="en-US" sz="2800" dirty="0" err="1"/>
              <a:t>nagivaattori</a:t>
            </a:r>
            <a:r>
              <a:rPr lang="en-US" sz="2800" dirty="0"/>
              <a:t>, some, </a:t>
            </a:r>
            <a:r>
              <a:rPr lang="en-US" sz="2800" dirty="0" err="1"/>
              <a:t>geokätkentä</a:t>
            </a:r>
            <a:r>
              <a:rPr lang="en-US" sz="2800" dirty="0"/>
              <a:t>, </a:t>
            </a:r>
            <a:r>
              <a:rPr lang="en-US" sz="2800" dirty="0" err="1"/>
              <a:t>nettisovellukset</a:t>
            </a:r>
            <a:r>
              <a:rPr lang="en-US" sz="2800" dirty="0"/>
              <a:t>)</a:t>
            </a:r>
          </a:p>
          <a:p>
            <a:pPr lvl="1"/>
            <a:r>
              <a:rPr lang="en-US" sz="2800" dirty="0" err="1"/>
              <a:t>Liike-elämässä</a:t>
            </a:r>
            <a:r>
              <a:rPr lang="en-US" sz="2800" dirty="0"/>
              <a:t> (</a:t>
            </a:r>
            <a:r>
              <a:rPr lang="en-US" sz="2800" dirty="0" err="1"/>
              <a:t>yritysten</a:t>
            </a:r>
            <a:r>
              <a:rPr lang="en-US" sz="2800" dirty="0"/>
              <a:t> </a:t>
            </a:r>
            <a:r>
              <a:rPr lang="en-US" sz="2800" dirty="0" err="1"/>
              <a:t>sijainnin</a:t>
            </a:r>
            <a:r>
              <a:rPr lang="en-US" sz="2800" dirty="0"/>
              <a:t> </a:t>
            </a:r>
            <a:r>
              <a:rPr lang="en-US" sz="2800" dirty="0" err="1"/>
              <a:t>määrittely</a:t>
            </a:r>
            <a:r>
              <a:rPr lang="en-US" sz="2800" dirty="0"/>
              <a:t>, </a:t>
            </a:r>
            <a:r>
              <a:rPr lang="en-US" sz="2800" dirty="0" err="1"/>
              <a:t>asiakastiedot</a:t>
            </a:r>
            <a:r>
              <a:rPr lang="en-US" sz="2800" dirty="0"/>
              <a:t>)</a:t>
            </a:r>
          </a:p>
          <a:p>
            <a:pPr lvl="1"/>
            <a:r>
              <a:rPr lang="en-US" sz="2800" dirty="0" err="1"/>
              <a:t>Ilmiöiden</a:t>
            </a:r>
            <a:r>
              <a:rPr lang="en-US" sz="2800" dirty="0"/>
              <a:t> </a:t>
            </a:r>
            <a:r>
              <a:rPr lang="en-US" sz="2800" dirty="0" err="1"/>
              <a:t>kuvaus</a:t>
            </a:r>
            <a:r>
              <a:rPr lang="en-US" sz="2800" dirty="0"/>
              <a:t> (</a:t>
            </a:r>
            <a:r>
              <a:rPr lang="en-US" sz="2800" dirty="0" err="1"/>
              <a:t>kaukokartoitus</a:t>
            </a:r>
            <a:r>
              <a:rPr lang="en-US" sz="2800" dirty="0"/>
              <a:t> ja </a:t>
            </a:r>
            <a:r>
              <a:rPr lang="en-US" sz="2800" dirty="0" err="1"/>
              <a:t>karttojen</a:t>
            </a:r>
            <a:r>
              <a:rPr lang="en-US" sz="2800" dirty="0"/>
              <a:t> </a:t>
            </a:r>
            <a:r>
              <a:rPr lang="en-US" sz="2800" dirty="0" err="1"/>
              <a:t>teko</a:t>
            </a:r>
            <a:r>
              <a:rPr lang="en-US" sz="2800" dirty="0"/>
              <a:t> </a:t>
            </a:r>
            <a:r>
              <a:rPr lang="en-US" sz="2800" dirty="0" err="1"/>
              <a:t>sekä</a:t>
            </a:r>
            <a:r>
              <a:rPr lang="en-US" sz="2800" dirty="0"/>
              <a:t> </a:t>
            </a:r>
            <a:r>
              <a:rPr lang="en-US" sz="2800" dirty="0" err="1"/>
              <a:t>päivitys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94017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uvankaappaus 2016-4-24 kello 21.48.2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767" y="-14377"/>
            <a:ext cx="11749856" cy="683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573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Tietokannat ja havainnollistaminen</a:t>
            </a:r>
            <a:endParaRPr lang="en-US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Aluetutkimuksen kurssi, 25.04.2016 GE4</a:t>
            </a:r>
          </a:p>
        </p:txBody>
      </p:sp>
    </p:spTree>
    <p:extLst>
      <p:ext uri="{BB962C8B-B14F-4D97-AF65-F5344CB8AC3E}">
        <p14:creationId xmlns:p14="http://schemas.microsoft.com/office/powerpoint/2010/main" val="980260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Mikä on tietokanta (</a:t>
            </a:r>
            <a:r>
              <a:rPr lang="fi-FI" dirty="0" err="1"/>
              <a:t>database</a:t>
            </a:r>
            <a:r>
              <a:rPr lang="fi-FI" dirty="0"/>
              <a:t>)?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dirty="0"/>
              <a:t>Tietoa (=dataa) sisältävä sivusto tai "pankki"</a:t>
            </a:r>
            <a:endParaRPr lang="en-US" dirty="0"/>
          </a:p>
          <a:p>
            <a:pPr lvl="1"/>
            <a:r>
              <a:rPr lang="fi-FI" dirty="0"/>
              <a:t>Voi hakea ja käyttää esimerkiksi tutkimukseen</a:t>
            </a:r>
            <a:endParaRPr lang="en-US" dirty="0"/>
          </a:p>
          <a:p>
            <a:pPr lvl="1"/>
            <a:r>
              <a:rPr lang="fi-FI" dirty="0"/>
              <a:t>Tallennettu esim. GPS-laitteilla, tietokoneilla tai lennokeista</a:t>
            </a:r>
          </a:p>
          <a:p>
            <a:pPr lvl="1"/>
            <a:r>
              <a:rPr lang="fi-FI" dirty="0"/>
              <a:t>Voidaan tuoda taulukkotietoina tietokoneelle</a:t>
            </a:r>
          </a:p>
          <a:p>
            <a:r>
              <a:rPr lang="fi-FI" dirty="0"/>
              <a:t>Yhden tai useamman osapuolen tuottamia ”tietopesäkkeitä”</a:t>
            </a:r>
          </a:p>
          <a:p>
            <a:pPr lvl="1"/>
            <a:r>
              <a:rPr lang="fi-FI" dirty="0"/>
              <a:t>Voi suorittaa aineistokyselyjä (esim. Suomi + maaseutuväestö)</a:t>
            </a:r>
          </a:p>
          <a:p>
            <a:pPr lvl="1"/>
            <a:r>
              <a:rPr lang="fi-FI" dirty="0"/>
              <a:t>Maiden, yritysten, yksittäisten ihmisten tai yliopistojen tuottamia</a:t>
            </a:r>
          </a:p>
          <a:p>
            <a:pPr lvl="1"/>
            <a:r>
              <a:rPr lang="fi-FI" dirty="0"/>
              <a:t>Esim. CIA </a:t>
            </a:r>
            <a:r>
              <a:rPr lang="fi-FI" dirty="0" err="1"/>
              <a:t>Factbook</a:t>
            </a:r>
            <a:r>
              <a:rPr lang="fi-FI" dirty="0"/>
              <a:t>,</a:t>
            </a:r>
          </a:p>
          <a:p>
            <a:r>
              <a:rPr lang="fi-FI" dirty="0"/>
              <a:t>Osa paikkatietojärjestelmää</a:t>
            </a:r>
          </a:p>
          <a:p>
            <a:r>
              <a:rPr lang="fi-FI" dirty="0"/>
              <a:t>Sisältää myös metatieto, eli tieto tiedosta</a:t>
            </a:r>
          </a:p>
          <a:p>
            <a:pPr lvl="1"/>
            <a:r>
              <a:rPr lang="fi-FI" dirty="0"/>
              <a:t>kuka on aineiston kerääjä ja mihin tarkoitukseen kerätty</a:t>
            </a:r>
          </a:p>
        </p:txBody>
      </p:sp>
    </p:spTree>
    <p:extLst>
      <p:ext uri="{BB962C8B-B14F-4D97-AF65-F5344CB8AC3E}">
        <p14:creationId xmlns:p14="http://schemas.microsoft.com/office/powerpoint/2010/main" val="1103950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tietoa voi havainnollistaa?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418897"/>
            <a:ext cx="10515600" cy="4758066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Miksi?</a:t>
            </a:r>
          </a:p>
          <a:p>
            <a:r>
              <a:rPr lang="fi-FI" dirty="0"/>
              <a:t>Helpommin ymmärrettävissä (esim. visualisoidaan)</a:t>
            </a:r>
          </a:p>
          <a:p>
            <a:r>
              <a:rPr lang="fi-FI" dirty="0"/>
              <a:t>Koostetaan suuria tietomassoja yhteen (yleistetään tietoa)</a:t>
            </a:r>
          </a:p>
          <a:p>
            <a:pPr marL="0" indent="0">
              <a:buNone/>
            </a:pPr>
            <a:r>
              <a:rPr lang="fi-FI" dirty="0"/>
              <a:t>Miten?</a:t>
            </a:r>
          </a:p>
          <a:p>
            <a:r>
              <a:rPr lang="fi-FI" dirty="0"/>
              <a:t>Tekemällä diagrammin</a:t>
            </a:r>
          </a:p>
          <a:p>
            <a:r>
              <a:rPr lang="fi-FI" dirty="0"/>
              <a:t>Taulukoimalla</a:t>
            </a:r>
          </a:p>
          <a:p>
            <a:r>
              <a:rPr lang="fi-FI" dirty="0"/>
              <a:t>Kirjoittamalla ”auki” ja viittaamalla aineistoon</a:t>
            </a:r>
          </a:p>
          <a:p>
            <a:r>
              <a:rPr lang="fi-FI" dirty="0"/>
              <a:t>Liittämällä tiedot osaksi karttaa</a:t>
            </a:r>
          </a:p>
          <a:p>
            <a:r>
              <a:rPr lang="fi-FI" dirty="0"/>
              <a:t>Näiden yhdistelyllä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66693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Mihin kiinnittää huomiota? (havainnollistaminen!) 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Metadataan!</a:t>
            </a:r>
          </a:p>
          <a:p>
            <a:pPr lvl="1"/>
            <a:r>
              <a:rPr lang="fi-FI" dirty="0"/>
              <a:t>Kuka on tehnyt materiaalin</a:t>
            </a:r>
          </a:p>
          <a:p>
            <a:pPr lvl="1"/>
            <a:r>
              <a:rPr lang="fi-FI" dirty="0"/>
              <a:t>Mihin tarkoitukseen</a:t>
            </a:r>
          </a:p>
          <a:p>
            <a:pPr lvl="1"/>
            <a:r>
              <a:rPr lang="fi-FI" dirty="0"/>
              <a:t>Ja milloin! </a:t>
            </a:r>
            <a:r>
              <a:rPr lang="fi-FI" dirty="0" err="1"/>
              <a:t>Huom</a:t>
            </a:r>
            <a:r>
              <a:rPr lang="fi-FI" dirty="0"/>
              <a:t>! Netissä myös paljon vanhaa tietoa!</a:t>
            </a:r>
          </a:p>
          <a:p>
            <a:r>
              <a:rPr lang="fi-FI" dirty="0"/>
              <a:t>Tietojen yhdistämisvaiheessa tarkkuutta</a:t>
            </a:r>
          </a:p>
          <a:p>
            <a:pPr lvl="1"/>
            <a:r>
              <a:rPr lang="fi-FI" dirty="0"/>
              <a:t>Välty tietojen manipuloinnilta, älä poista tietoja alkuperäisestä, eli ns. raaka-aineistosta</a:t>
            </a:r>
          </a:p>
          <a:p>
            <a:pPr lvl="1"/>
            <a:r>
              <a:rPr lang="fi-FI" dirty="0"/>
              <a:t>Jos tiedot näyttävät epäilyttäviltä tai vääristyneiltä, pohdi syitä</a:t>
            </a:r>
          </a:p>
          <a:p>
            <a:r>
              <a:rPr lang="fi-FI" dirty="0"/>
              <a:t>Vertailtavuus</a:t>
            </a:r>
          </a:p>
          <a:p>
            <a:pPr lvl="1"/>
            <a:r>
              <a:rPr lang="fi-FI" dirty="0"/>
              <a:t>Onko samansuuntaista tutkimustulosta tai –aineistoa myös jossain muualla tarjolla</a:t>
            </a:r>
          </a:p>
        </p:txBody>
      </p:sp>
    </p:spTree>
    <p:extLst>
      <p:ext uri="{BB962C8B-B14F-4D97-AF65-F5344CB8AC3E}">
        <p14:creationId xmlns:p14="http://schemas.microsoft.com/office/powerpoint/2010/main" val="3870505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Ohjelmia havainnollistamiseen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LibreOffice</a:t>
            </a:r>
            <a:r>
              <a:rPr lang="fi-FI" dirty="0"/>
              <a:t> ja sen työkalut</a:t>
            </a:r>
          </a:p>
          <a:p>
            <a:r>
              <a:rPr lang="fi-FI" dirty="0"/>
              <a:t>GIMP2</a:t>
            </a:r>
          </a:p>
          <a:p>
            <a:r>
              <a:rPr lang="fi-FI" dirty="0"/>
              <a:t>Excel ja </a:t>
            </a:r>
            <a:r>
              <a:rPr lang="fi-FI" dirty="0" err="1"/>
              <a:t>word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5601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Tunnin sovellukset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dirty="0"/>
              <a:t>Tietoja eri maista:</a:t>
            </a:r>
            <a:endParaRPr lang="en-US" dirty="0"/>
          </a:p>
          <a:p>
            <a:r>
              <a:rPr lang="fi-FI" dirty="0">
                <a:hlinkClick r:id="rId2"/>
              </a:rPr>
              <a:t>CIA Factbook</a:t>
            </a:r>
            <a:endParaRPr lang="en-US" dirty="0"/>
          </a:p>
          <a:p>
            <a:r>
              <a:rPr lang="fi-FI" dirty="0">
                <a:hlinkClick r:id="rId3"/>
              </a:rPr>
              <a:t>Wolfram Alpha</a:t>
            </a:r>
            <a:endParaRPr lang="fi-FI" dirty="0"/>
          </a:p>
          <a:p>
            <a:r>
              <a:rPr lang="fi-FI" dirty="0" smtClean="0">
                <a:hlinkClick r:id="rId4"/>
              </a:rPr>
              <a:t>Tilastokeskus</a:t>
            </a:r>
            <a:endParaRPr lang="fi-FI" dirty="0"/>
          </a:p>
          <a:p>
            <a:r>
              <a:rPr lang="fi-FI" dirty="0" smtClean="0">
                <a:hlinkClick r:id="rId5"/>
              </a:rPr>
              <a:t>KELA</a:t>
            </a:r>
            <a:r>
              <a:rPr lang="fi-FI" dirty="0" smtClean="0"/>
              <a:t> </a:t>
            </a:r>
          </a:p>
          <a:p>
            <a:r>
              <a:rPr lang="fi-FI" dirty="0" smtClean="0">
                <a:latin typeface="Calibri" charset="0"/>
              </a:rPr>
              <a:t>EUROSTAT</a:t>
            </a:r>
            <a:endParaRPr lang="fi-FI" dirty="0">
              <a:latin typeface="Calibri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4030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324</Words>
  <Application>Microsoft Macintosh PowerPoint</Application>
  <PresentationFormat>Mukautettu</PresentationFormat>
  <Paragraphs>62</Paragraphs>
  <Slides>8</Slides>
  <Notes>4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Office-teema</vt:lpstr>
      <vt:lpstr>Kotitehtävä</vt:lpstr>
      <vt:lpstr>PowerPoint-esitys</vt:lpstr>
      <vt:lpstr>Tietokannat ja havainnollistaminen</vt:lpstr>
      <vt:lpstr>Mikä on tietokanta (database)?</vt:lpstr>
      <vt:lpstr>Miten tietoa voi havainnollistaa?</vt:lpstr>
      <vt:lpstr>Mihin kiinnittää huomiota? (havainnollistaminen!) </vt:lpstr>
      <vt:lpstr>Ohjelmia havainnollistamiseen</vt:lpstr>
      <vt:lpstr>Tunnin sovellukset</vt:lpstr>
    </vt:vector>
  </TitlesOfParts>
  <Company>University of Eastern Finland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Maantieteelliset aineistotietokannat ja niiden havainnollistaminen</dc:title>
  <dc:creator>Ville Tahvanainen</dc:creator>
  <cp:lastModifiedBy>Ville Tahvanainen</cp:lastModifiedBy>
  <cp:revision>8</cp:revision>
  <dcterms:created xsi:type="dcterms:W3CDTF">2016-04-22T07:08:25Z</dcterms:created>
  <dcterms:modified xsi:type="dcterms:W3CDTF">2016-04-26T15:30:22Z</dcterms:modified>
</cp:coreProperties>
</file>