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5" r:id="rId8"/>
    <p:sldId id="266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25.7.2021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25.7.2021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II Markkinahumua meillä ja muualla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Taitoaukeama: Indeksitehtävä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a) Mitä kuvio kertoo Suomen talouden kehityksestä?  (10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Indeksin kertoo Suomen talouden osatekijöiden (indikaattorien) rakenteessa ja määrässä tapahtuneen suhteellisen muutoksen.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kertomana ajanjaksona Suomen talouden kehitys on ollut hyvin vaihtelevaa. Siinä on niin nousuja kuin laskuja.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2000-luvun alkupuoli oli nopean talouskasvun aikaa: talous kasvoi etenkin viennin ja investointien ansiosta.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Finanssikriisin (2008) jälkeen vienti ja investoinnit laskivat rajusti. Yksityinen ja julkinen kulutus eli kotimainen kulutus sen sijaan ei juurikaan laskenut.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2010-luvulla etenkin investointeja on ollut vähän. Se ja viennin vähyys ovat pitäneet talouskasvun heikkona.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2010-luvun loppupuolella talouden jokaisella osa-alueella on ollut myönteinen kehityssuunta. Etenkin vienti ja investoinnit lähtivät taas voimakkaaseen kasvuun.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Vuonna 2019 Suomen talous on korkeammalla tasolla kuin vuonna 2005.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b) Pohdi, mikä merkitys investoinneilla on talouden kannalta. (10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Investoinnit ovat sijoituksia tuotannon lisäämiseksi tai tehostamiseksi.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Investointeja ovat esimerkiksi uusi tehdas, koneet ja infrastruktuurin rakentaminen tai ylläpitäminen.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Nousukausina investoinnit yleensä lisääntyvät, ja laskukausina ne vähenevät.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Investointien nousu kertoo luottamuksesta talouteen, niiden lasku taas kertoo epäluottamuksesta talouteen.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Ilman investointeja talous ei voi kasvaa tulevaisuudessa. Siksi olisi tärkeää, että investointeja tehdään myös laskukauden aikana.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1760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b) Pohdi, mikä merkitys investoinneilla on talouden kannalta. (10 p)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Investoinnit luovat työpaikkoja ja ovat merkki siitä, että maassa kannattaa valmistaa jatkossakin hyödykkeitä. Investointien avulla luodaan uskoa talouden tulevaisuuteen.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Laskukaudella yritykset saattavat esimerkiksi velkaantua myynnin vähentymisen vuoksi. Yritysten on myös vaikea saada rahoitusta yleisen epävarmuuden aikana, joten ne eivät uskalla investoida. Liian vähäinen panostus investointeihin pitkittää talouden nousukauteen pääsyä.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Investoinnit ovat sidoksissa tuottavuuden kehitykseen. Koska tuottavuuden kasvu on hidastunut, pitäisi nykyistä enemmän panostaa investointeihin teknologian kehittämiseen.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Tutkimus- ja tuotekehitystyö vie kauan, ja kestää aikansa, ennen kuin uudet teknologiset ratkaisut siirtyvät taloudelliseen hyötykäyttöön</a:t>
            </a:r>
            <a:r>
              <a:rPr lang="fi-FI" sz="4200"/>
              <a:t>. Kaikista </a:t>
            </a:r>
            <a:r>
              <a:rPr lang="fi-FI" sz="4200" dirty="0"/>
              <a:t>yrityksistä ei löydy tämän vaativaa kärsivällisyyttä.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200" dirty="0"/>
              <a:t>Mitä teknistyneempi talous ja yhteiskunta ovat, sitä tärkeämpiä oikeanlaiset investoinnit ovat.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26886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367</Words>
  <Application>Microsoft Office PowerPoint</Application>
  <PresentationFormat>Mukautettu</PresentationFormat>
  <Paragraphs>32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II Markkinahumua meillä ja muualla</vt:lpstr>
      <vt:lpstr>Taitoaukeama: Indeksitehtävä</vt:lpstr>
      <vt:lpstr>a) Mitä kuvio kertoo Suomen talouden kehityksestä?  (10 p)</vt:lpstr>
      <vt:lpstr>b) Pohdi, mikä merkitys investoinneilla on talouden kannalta. (10 p)</vt:lpstr>
      <vt:lpstr>b) Pohdi, mikä merkitys investoinneilla on talouden kannalta. (10 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19</cp:revision>
  <cp:lastPrinted>2017-11-30T08:45:33Z</cp:lastPrinted>
  <dcterms:created xsi:type="dcterms:W3CDTF">2020-05-05T09:10:38Z</dcterms:created>
  <dcterms:modified xsi:type="dcterms:W3CDTF">2021-07-25T16:53:00Z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