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59" r:id="rId7"/>
    <p:sldId id="260" r:id="rId8"/>
    <p:sldId id="261" r:id="rId9"/>
    <p:sldId id="262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86395"/>
  </p:normalViewPr>
  <p:slideViewPr>
    <p:cSldViewPr snapToGrid="0" snapToObjects="1">
      <p:cViewPr varScale="1">
        <p:scale>
          <a:sx n="46" d="100"/>
          <a:sy n="46" d="100"/>
        </p:scale>
        <p:origin x="216" y="864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16.12.2020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16.12.2020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2. Demokratia ja perusoikeudet – hyvän yhteiskunnan perusta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ECF9E-E42E-F846-8290-6F9BD156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i-FI" dirty="0">
                <a:solidFill>
                  <a:schemeClr val="tx1"/>
                </a:solidFill>
              </a:rPr>
              <a:t>Tietoisku: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Poliittisia järjestelmiä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57ECFB-E75F-9E44-AB6C-34688EBB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5CE470-BECA-CA4C-926B-6040D398A5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9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0064E0-97D1-F74E-92D9-3129BCC3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1. Yksinvaltaisia järjestelmiä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533E69-0F11-3148-8408-27F50992C0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Monarkia</a:t>
            </a:r>
          </a:p>
          <a:p>
            <a:pPr lvl="1" fontAlgn="base"/>
            <a:r>
              <a:rPr lang="fi-FI" dirty="0"/>
              <a:t>Tarkoittanut alun perin yksinvaltaa.</a:t>
            </a:r>
          </a:p>
          <a:p>
            <a:pPr lvl="1" fontAlgn="base"/>
            <a:r>
              <a:rPr lang="fi-FI" dirty="0"/>
              <a:t>Kuvaa nykyisin kuninkaan tms. johtamaa valtiomuotoa.</a:t>
            </a:r>
          </a:p>
          <a:p>
            <a:pPr marL="914400" lvl="1" indent="0" fontAlgn="base">
              <a:buNone/>
            </a:pPr>
            <a:endParaRPr lang="fi-FI" dirty="0"/>
          </a:p>
          <a:p>
            <a:pPr marL="1143000" indent="-1143000" fontAlgn="base">
              <a:buFont typeface="Arial" panose="020B0604020202020204" pitchFamily="34" charset="0"/>
              <a:buChar char="•"/>
            </a:pPr>
            <a:r>
              <a:rPr lang="fi-FI" dirty="0"/>
              <a:t>Tyrannia</a:t>
            </a:r>
          </a:p>
          <a:p>
            <a:pPr lvl="1" fontAlgn="base"/>
            <a:r>
              <a:rPr lang="fi-FI" dirty="0"/>
              <a:t>Tarkoittanut alun perin vallankaappauksella hankittua yksinvaltaa.</a:t>
            </a:r>
          </a:p>
          <a:p>
            <a:pPr lvl="1" fontAlgn="base"/>
            <a:r>
              <a:rPr lang="fi-FI" dirty="0"/>
              <a:t>Mielletään nykyisin sortovaltana ja </a:t>
            </a:r>
            <a:r>
              <a:rPr lang="fi-FI" dirty="0" err="1"/>
              <a:t>hirmuvaltanaa</a:t>
            </a:r>
            <a:r>
              <a:rPr lang="fi-FI" dirty="0"/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204BA8A-FAA8-154E-B11B-74FC6E056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B7884C-A212-614F-9360-0EF6E172B6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897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FB165-CE03-3940-939C-D0079E7B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1. Yksinvaltaisia järjestelmiä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262F4C-49F1-AE44-97D2-7DA7193FAA0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8561241"/>
          </a:xfrm>
        </p:spPr>
        <p:txBody>
          <a:bodyPr>
            <a:no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Despotia</a:t>
            </a:r>
            <a:r>
              <a:rPr lang="fi-FI" sz="5400" dirty="0"/>
              <a:t> </a:t>
            </a:r>
          </a:p>
          <a:p>
            <a:pPr lvl="1" fontAlgn="base"/>
            <a:r>
              <a:rPr lang="fi-FI" dirty="0"/>
              <a:t>Tarkoittanut alun perin valtaa mm. itämaisissa poliittisissa järjestelmissä.</a:t>
            </a:r>
          </a:p>
          <a:p>
            <a:pPr lvl="1" fontAlgn="base"/>
            <a:r>
              <a:rPr lang="fi-FI" dirty="0"/>
              <a:t>Kuvaa nykyisin julmuutta, rajatonta mielivaltaa ja pakkovaltaa.</a:t>
            </a:r>
            <a:br>
              <a:rPr lang="fi-FI" dirty="0"/>
            </a:br>
            <a:endParaRPr lang="fi-FI" dirty="0"/>
          </a:p>
          <a:p>
            <a:pPr marL="1143000" indent="-1143000" fontAlgn="base">
              <a:buFont typeface="Arial" panose="020B0604020202020204" pitchFamily="34" charset="0"/>
              <a:buChar char="•"/>
            </a:pPr>
            <a:r>
              <a:rPr lang="fi-FI" dirty="0"/>
              <a:t>Diktatuuri</a:t>
            </a:r>
            <a:r>
              <a:rPr lang="fi-FI" sz="5400" dirty="0"/>
              <a:t> </a:t>
            </a:r>
          </a:p>
          <a:p>
            <a:pPr lvl="1" fontAlgn="base"/>
            <a:r>
              <a:rPr lang="fi-FI" dirty="0"/>
              <a:t>Tarkoittanut alun perin yksilölle annettua rajoittamatonta valtaa, kun valtion turvallisuus oli uhattuna.</a:t>
            </a:r>
          </a:p>
          <a:p>
            <a:pPr lvl="1" fontAlgn="base"/>
            <a:r>
              <a:rPr lang="fi-FI" dirty="0"/>
              <a:t>Kuvaa nykyisin rajatonta valtiollista valtaa, jota käyttää yksi henkilö, ryhmä tai puolue.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D5ECEE7-7862-B941-853E-864913CD4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4545DE-EF55-F748-81D7-A9F76E1931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14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60D65C-E67E-334F-9162-04CF3861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2. Harvainvaltaisia järjestelmiä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DCCF9E-0F4D-FB43-89D3-A1851902E5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Aristokratia </a:t>
            </a:r>
            <a:endParaRPr lang="fi-FI" sz="4800" dirty="0"/>
          </a:p>
          <a:p>
            <a:pPr lvl="1" fontAlgn="base"/>
            <a:r>
              <a:rPr lang="fi-FI" dirty="0"/>
              <a:t>Alun perin tarkoittanut perinnöllistä harvainvaltaa, ylimysvaltaa.</a:t>
            </a:r>
          </a:p>
          <a:p>
            <a:pPr lvl="1" fontAlgn="base"/>
            <a:r>
              <a:rPr lang="fi-FI" dirty="0"/>
              <a:t>Viittaa nykyisin aateliston valtaan.</a:t>
            </a:r>
          </a:p>
          <a:p>
            <a:pPr lvl="1" fontAlgn="base"/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Oligarkia </a:t>
            </a:r>
            <a:endParaRPr lang="fi-FI" sz="5400" dirty="0"/>
          </a:p>
          <a:p>
            <a:pPr lvl="1" fontAlgn="base"/>
            <a:r>
              <a:rPr lang="fi-FI" dirty="0"/>
              <a:t>Aristokratian muunnelma, rikkaimpien harvainvaltaa.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6127904-2482-ED43-9607-4A42C2099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E34396-9689-D540-A51C-6C2989B178E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031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35B5D-1137-8746-800F-81AD46E5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3. Monivaltainen järjestelmä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A6BB5C-3EC6-C940-B87A-B1888D0F1BE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Demokratia </a:t>
            </a:r>
            <a:endParaRPr lang="fi-FI" sz="4800" dirty="0"/>
          </a:p>
          <a:p>
            <a:pPr lvl="1" fontAlgn="base"/>
            <a:r>
              <a:rPr lang="fi-FI" dirty="0"/>
              <a:t>Lähes kaikilla täysi-ikäisillä kansalaisilla on oikeus osallistua päätöksentekoon.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BAC16C9-AC0C-EF40-A1A7-F5389E726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FB6EEA-CA05-D54A-8388-5D3F009A5F3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770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163</Words>
  <Application>Microsoft Macintosh PowerPoint</Application>
  <PresentationFormat>Mukautettu</PresentationFormat>
  <Paragraphs>39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2. Demokratia ja perusoikeudet – hyvän yhteiskunnan perusta</vt:lpstr>
      <vt:lpstr>Tietoisku: Poliittisia järjestelmiä</vt:lpstr>
      <vt:lpstr>1. Yksinvaltaisia järjestelmiä</vt:lpstr>
      <vt:lpstr>1. Yksinvaltaisia järjestelmiä</vt:lpstr>
      <vt:lpstr>2. Harvainvaltaisia järjestelmiä</vt:lpstr>
      <vt:lpstr>3. Monivaltainen järjestelmä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Demokratia ja perusoikeudet – hyvän yhteiskunnan perusta</dc:title>
  <dc:creator>Tolonen, Hilda M</dc:creator>
  <cp:lastModifiedBy>Tolonen, Hilda M</cp:lastModifiedBy>
  <cp:revision>13</cp:revision>
  <dcterms:created xsi:type="dcterms:W3CDTF">2020-11-26T12:57:30Z</dcterms:created>
  <dcterms:modified xsi:type="dcterms:W3CDTF">2020-12-16T15:25:01Z</dcterms:modified>
</cp:coreProperties>
</file>