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59" r:id="rId7"/>
    <p:sldId id="260" r:id="rId8"/>
    <p:sldId id="261" r:id="rId9"/>
    <p:sldId id="262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86395"/>
  </p:normalViewPr>
  <p:slideViewPr>
    <p:cSldViewPr snapToGrid="0" snapToObjects="1">
      <p:cViewPr varScale="1">
        <p:scale>
          <a:sx n="46" d="100"/>
          <a:sy n="46" d="100"/>
        </p:scale>
        <p:origin x="216" y="864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16.12.2020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16.12.2020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2. Demokratia ja perusoikeudet – hyvän yhteiskunnan perusta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ECF9E-E42E-F846-8290-6F9BD156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dirty="0">
                <a:solidFill>
                  <a:schemeClr val="tx1"/>
                </a:solidFill>
              </a:rPr>
              <a:t>Tietoisku: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Demokratian eri muodot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57ECFB-E75F-9E44-AB6C-34688EBB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5CE470-BECA-CA4C-926B-6040D398A5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9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0064E0-97D1-F74E-92D9-3129BCC3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1. Suora eli välitön demokratia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533E69-0F11-3148-8408-27F50992C0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Täysi-ikäiset kansalaiset kokoontuivat (antiikissa) perinteisesti kansankokoukseen tekemään päätöksiä yhteisistä asioista.</a:t>
            </a:r>
          </a:p>
          <a:p>
            <a:pPr fontAlgn="base"/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Nykyään tämä on melko harvinaista, poikkeuksena esimerkiksi kansanäänestykset.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Kansalaiset voivat keskustella suoraan keskenään.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204BA8A-FAA8-154E-B11B-74FC6E056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B7884C-A212-614F-9360-0EF6E172B6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897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FB165-CE03-3940-939C-D0079E7B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2. Edustuksellinen eli välillinen demokratia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262F4C-49F1-AE44-97D2-7DA7193FAA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Kansalaiset pääsevät valitsemaan vaaleissa edustajat, jotka päättävät yhteiskunnallisista asioista heidän puolestaan.</a:t>
            </a:r>
          </a:p>
          <a:p>
            <a:pPr fontAlgn="base"/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Monimutkaisessa yhteiskunnassa edustajat käyvät pääasiassa kansalaisten sijasta julkista keskustelua päätettävänä olevista asioista.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5ECEE7-7862-B941-853E-864913CD4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4545DE-EF55-F748-81D7-A9F76E1931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1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B966F4-DE13-934A-8301-7065DDD8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3. </a:t>
            </a:r>
            <a:r>
              <a:rPr lang="fi-FI" dirty="0" err="1">
                <a:solidFill>
                  <a:schemeClr val="tx1"/>
                </a:solidFill>
              </a:rPr>
              <a:t>Deliberatiivinen</a:t>
            </a:r>
            <a:r>
              <a:rPr lang="fi-FI" dirty="0">
                <a:solidFill>
                  <a:schemeClr val="tx1"/>
                </a:solidFill>
              </a:rPr>
              <a:t> demokratia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9A1F93-C26C-284B-9FB8-CA74BB0164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Edustajien päätökset perustuvat julkiseen keskusteluun, joka on tasapuolista ja avointa.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Kaikki, joita päätettävänä olevat asiat koskevat, voivat osallistua keskusteluun.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Kaikki asian kannalta mielekkäät ja arvokkaat näkökohdat voidaan tuoda esiin.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CFFAC39-FBD6-884E-853F-B26D163DB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292049-A923-904C-8771-37015F5F0E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54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FCE8D9-F26E-BF41-B206-22FA2627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4. Häivedemokratia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9C4351-0DFF-5E4A-B06D-1A9E10890C2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Kansalaiset haluavat itse pysyä sivussa politiikasta.</a:t>
            </a:r>
          </a:p>
          <a:p>
            <a:pPr fontAlgn="base"/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He hyväksyvät sen, että eri alojen puolueettomat asiantuntijat päättävät asioista vaaleilla valittujen poliitikkojen sijaan.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A363CA-E09A-3A49-8993-7676F958E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7E8859-3DBF-6842-9A88-49D4432510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13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170</Words>
  <Application>Microsoft Macintosh PowerPoint</Application>
  <PresentationFormat>Mukautettu</PresentationFormat>
  <Paragraphs>34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2. Demokratia ja perusoikeudet – hyvän yhteiskunnan perusta</vt:lpstr>
      <vt:lpstr>Tietoisku:  Demokratian eri muodot</vt:lpstr>
      <vt:lpstr>1. Suora eli välitön demokratia</vt:lpstr>
      <vt:lpstr>2. Edustuksellinen eli välillinen demokratia</vt:lpstr>
      <vt:lpstr>3. Deliberatiivinen demokratia</vt:lpstr>
      <vt:lpstr>4. Häivedemokratia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Demokratia ja perusoikeudet – hyvän yhteiskunnan perusta</dc:title>
  <dc:creator>Tolonen, Hilda M</dc:creator>
  <cp:lastModifiedBy>Tolonen, Hilda M</cp:lastModifiedBy>
  <cp:revision>9</cp:revision>
  <dcterms:created xsi:type="dcterms:W3CDTF">2020-11-26T12:57:30Z</dcterms:created>
  <dcterms:modified xsi:type="dcterms:W3CDTF">2020-12-16T15:26:08Z</dcterms:modified>
</cp:coreProperties>
</file>