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7"/>
  </p:notesMasterIdLst>
  <p:sldIdLst>
    <p:sldId id="256" r:id="rId2"/>
    <p:sldId id="297" r:id="rId3"/>
    <p:sldId id="300" r:id="rId4"/>
    <p:sldId id="303" r:id="rId5"/>
    <p:sldId id="30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20" autoAdjust="0"/>
  </p:normalViewPr>
  <p:slideViewPr>
    <p:cSldViewPr snapToGrid="0">
      <p:cViewPr varScale="1">
        <p:scale>
          <a:sx n="105" d="100"/>
          <a:sy n="105" d="100"/>
        </p:scale>
        <p:origin x="79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6A0B5-6382-41DE-A802-733D358FB948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C88AE-1373-4458-824B-2FAFCCFF32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0904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4823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8661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6405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533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980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091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166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3450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7990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4563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435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8652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397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359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7120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66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586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5003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214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852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983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E4B10-524C-4858-BD7B-AAC334FD0DBB}" type="datetimeFigureOut">
              <a:rPr lang="fi-FI" smtClean="0"/>
              <a:t>21.8.2026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4280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B91D06-7FE7-D916-5815-429EC4C570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Molekyylin poolisuus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6D98DE4-C2FA-27EE-4022-B037F2059A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KPL 3</a:t>
            </a:r>
          </a:p>
        </p:txBody>
      </p:sp>
    </p:spTree>
    <p:extLst>
      <p:ext uri="{BB962C8B-B14F-4D97-AF65-F5344CB8AC3E}">
        <p14:creationId xmlns:p14="http://schemas.microsoft.com/office/powerpoint/2010/main" val="353057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Molekyylin poolisuus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ADFCD782-B843-7151-2101-363930AC1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408" y="1638598"/>
            <a:ext cx="9473184" cy="516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987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Molekyylin poolisuus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E83373BC-74DF-ADED-87ED-6C33B31941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Vesimolekyylissä vedyn ja hapen elektronegatiivisuusero on 1,4, joten molekyyli on </a:t>
                </a:r>
                <a:r>
                  <a:rPr lang="fi-FI" b="1" u="sng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poolinen</a:t>
                </a:r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.</a:t>
                </a:r>
              </a:p>
              <a:p>
                <a:pPr marL="0" indent="0">
                  <a:buNone/>
                </a:pPr>
                <a:endParaRPr lang="fi-FI" dirty="0">
                  <a:ln w="3175">
                    <a:noFill/>
                  </a:ln>
                  <a:solidFill>
                    <a:schemeClr val="bg1"/>
                  </a:solidFill>
                  <a:effectLst/>
                </a:endParaRPr>
              </a:p>
              <a:p>
                <a:pPr marL="0" indent="0">
                  <a:buNone/>
                </a:pPr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Tämä tarkoittaa, että molekyyliin muodostuu </a:t>
                </a:r>
                <a:r>
                  <a:rPr lang="fi-FI" b="1" u="sng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dipoleja</a:t>
                </a:r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 eli pysyviä varausjakaumia.</a:t>
                </a:r>
              </a:p>
              <a:p>
                <a:pPr marL="0" indent="0">
                  <a:buNone/>
                </a:pPr>
                <a:endParaRPr lang="fi-FI" dirty="0">
                  <a:ln w="3175">
                    <a:noFill/>
                  </a:ln>
                  <a:solidFill>
                    <a:schemeClr val="bg1"/>
                  </a:solidFill>
                  <a:effectLst/>
                </a:endParaRPr>
              </a:p>
              <a:p>
                <a:pPr marL="0" indent="0">
                  <a:buNone/>
                </a:pPr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Tämä johtuu siitä, että elektronegatiivisempi happi vetää elektroneja puoleensa ja saa negatiivisen </a:t>
                </a:r>
                <a:r>
                  <a:rPr lang="fi-FI" b="1" u="sng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osittaisvarauksen</a:t>
                </a:r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r>
                      <a:rPr lang="fi-FI" i="1" smtClean="0">
                        <a:ln w="3175"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fi-FI" b="0" i="1" smtClean="0">
                        <a:ln w="3175"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. Samalla vedyt saavat </a:t>
                </a:r>
                <a:r>
                  <a:rPr lang="fi-FI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positiivisen osittaisvarauksen</a:t>
                </a:r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.</a:t>
                </a:r>
              </a:p>
            </p:txBody>
          </p:sp>
        </mc:Choice>
        <mc:Fallback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E83373BC-74DF-ADED-87ED-6C33B31941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15" t="-2369" b="-2707"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Kuva 7">
            <a:extLst>
              <a:ext uri="{FF2B5EF4-FFF2-40B4-BE49-F238E27FC236}">
                <a16:creationId xmlns:a16="http://schemas.microsoft.com/office/drawing/2014/main" id="{6A5E9BAF-8758-0186-0D36-B1FA8A00C9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6749" y="188797"/>
            <a:ext cx="2214563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836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Molekyylin poolisuus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Molekyylin muoto voi myös vaikuttaa poolisuuteen.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Esim. hiilidioksidilla hiilen ja hapen välinen elektronegatiivisuusero on 1, joten molekyylin luulisi olevan poolinen.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Johtuen kuitenkin molekyylin symmetrisyydestä, poolisten kovalenttisten sidosten vaikutus kumoutuu ja molekyyli onkin pooliton.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3932CFFD-D754-ADF0-BCEC-E58682F937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168764"/>
            <a:ext cx="3162155" cy="243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91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Hiilivetyjen poolisuus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Hiilivedyt ovat poolittomia, johtuen juurikin niiden symmetrisyydestä.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3591675-B6EC-9AF3-EAA4-2E855409C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0176" y="3429000"/>
            <a:ext cx="653415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449947"/>
      </p:ext>
    </p:extLst>
  </p:cSld>
  <p:clrMapOvr>
    <a:masterClrMapping/>
  </p:clrMapOvr>
</p:sld>
</file>

<file path=ppt/theme/theme1.xml><?xml version="1.0" encoding="utf-8"?>
<a:theme xmlns:a="http://schemas.openxmlformats.org/drawingml/2006/main" name="Berliini">
  <a:themeElements>
    <a:clrScheme name="Berliini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ini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in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TM04033917[[fn=Berliini]]</Template>
  <TotalTime>746</TotalTime>
  <Words>111</Words>
  <Application>Microsoft Office PowerPoint</Application>
  <PresentationFormat>Laajakuva</PresentationFormat>
  <Paragraphs>21</Paragraphs>
  <Slides>5</Slides>
  <Notes>4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10" baseType="lpstr">
      <vt:lpstr>Arial</vt:lpstr>
      <vt:lpstr>Calibri</vt:lpstr>
      <vt:lpstr>Cambria Math</vt:lpstr>
      <vt:lpstr>Trebuchet MS</vt:lpstr>
      <vt:lpstr>Berliini</vt:lpstr>
      <vt:lpstr>Molekyylin poolisuus</vt:lpstr>
      <vt:lpstr>Molekyylin poolisuus</vt:lpstr>
      <vt:lpstr>Molekyylin poolisuus</vt:lpstr>
      <vt:lpstr>Molekyylin poolisuus</vt:lpstr>
      <vt:lpstr>Hiilivetyjen poolisuus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Kemia yhteiskunnassa</dc:title>
  <dc:creator>Harjulampi Esa</dc:creator>
  <cp:lastModifiedBy>Esa Harjulampi</cp:lastModifiedBy>
  <cp:revision>115</cp:revision>
  <dcterms:created xsi:type="dcterms:W3CDTF">2023-06-03T06:03:40Z</dcterms:created>
  <dcterms:modified xsi:type="dcterms:W3CDTF">2026-08-21T08:10:10Z</dcterms:modified>
</cp:coreProperties>
</file>