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9"/>
    <p:restoredTop sz="94649"/>
  </p:normalViewPr>
  <p:slideViewPr>
    <p:cSldViewPr snapToGrid="0" snapToObjects="1">
      <p:cViewPr varScale="1">
        <p:scale>
          <a:sx n="121" d="100"/>
          <a:sy n="121" d="100"/>
        </p:scale>
        <p:origin x="1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4.2.2021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312276"/>
            <a:ext cx="9144000" cy="1392477"/>
          </a:xfrm>
        </p:spPr>
        <p:txBody>
          <a:bodyPr>
            <a:normAutofit/>
          </a:bodyPr>
          <a:lstStyle/>
          <a:p>
            <a:r>
              <a:rPr lang="fi-FI" dirty="0"/>
              <a:t>14 Tieteiden kirjo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5CF2530-510A-9C46-BAC7-7EC818850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632" y="878033"/>
            <a:ext cx="3726735" cy="1164883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435" y="1013720"/>
            <a:ext cx="4492487" cy="1143035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Tieteiden kirjo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083" y="2180329"/>
            <a:ext cx="8958470" cy="3663951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Luonnontieteet (esim. fysiikka, biologia)</a:t>
            </a:r>
          </a:p>
          <a:p>
            <a:pPr lvl="0"/>
            <a:r>
              <a:rPr lang="fi-FI" dirty="0"/>
              <a:t>Ihmistieteet (esim. historia, sosiologia)</a:t>
            </a:r>
          </a:p>
          <a:p>
            <a:pPr lvl="0"/>
            <a:r>
              <a:rPr lang="fi-FI" dirty="0"/>
              <a:t>Formaalit tieteet (esim. matematiikka, logiikka)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9BE966-9191-A445-B35B-34389A42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04" y="736216"/>
            <a:ext cx="7883535" cy="1325563"/>
          </a:xfrm>
        </p:spPr>
        <p:txBody>
          <a:bodyPr>
            <a:normAutofit/>
          </a:bodyPr>
          <a:lstStyle/>
          <a:p>
            <a:r>
              <a:rPr lang="fi-FI" dirty="0"/>
              <a:t>Kvalitatiivinen tutkimus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EFCBB9-DEF7-D349-9EF6-3DE6896B1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2804" y="2145252"/>
            <a:ext cx="8763001" cy="2552872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Laadullinen tutkimus</a:t>
            </a:r>
          </a:p>
          <a:p>
            <a:pPr lvl="0"/>
            <a:r>
              <a:rPr lang="fi-FI" dirty="0"/>
              <a:t>Tavoitteena on tutkimuskohteen ymmärtäminen</a:t>
            </a:r>
          </a:p>
          <a:p>
            <a:pPr lvl="0"/>
            <a:r>
              <a:rPr lang="fi-FI" dirty="0"/>
              <a:t>Harjoitetaan erityisesti ihmistieteissä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0144A66-4748-0946-9754-94853E140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7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DE4F11-30C6-A046-AACB-384BAF7C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203" y="657717"/>
            <a:ext cx="9619594" cy="1325563"/>
          </a:xfrm>
        </p:spPr>
        <p:txBody>
          <a:bodyPr/>
          <a:lstStyle/>
          <a:p>
            <a:r>
              <a:rPr lang="fi-FI" dirty="0"/>
              <a:t>Kvantitatiivinen tutkimus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3B791C-9519-324F-9335-A21DB88FE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203" y="2193486"/>
            <a:ext cx="8219090" cy="3376996"/>
          </a:xfrm>
        </p:spPr>
        <p:txBody>
          <a:bodyPr/>
          <a:lstStyle/>
          <a:p>
            <a:pPr lvl="0"/>
            <a:r>
              <a:rPr lang="fi-FI" dirty="0"/>
              <a:t>Määrällinen tutkimus</a:t>
            </a:r>
          </a:p>
          <a:p>
            <a:pPr lvl="0"/>
            <a:r>
              <a:rPr lang="fi-FI" dirty="0"/>
              <a:t>tutkimuskohdetta käsitellään määrien, numeroiden, tilastojen ja laskennallisten menetelmien avulla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816933F2-E97F-D54B-8FD1-AADF6F9A2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852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821A4-65B9-DA44-8CA9-8D18D65A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592" y="456543"/>
            <a:ext cx="3720663" cy="1369082"/>
          </a:xfrm>
        </p:spPr>
        <p:txBody>
          <a:bodyPr/>
          <a:lstStyle/>
          <a:p>
            <a:r>
              <a:rPr lang="fi-FI" dirty="0"/>
              <a:t>Eksakti tiede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431C6D-C242-8449-BBDF-F52A32FF2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592" y="1825625"/>
            <a:ext cx="9735208" cy="4351338"/>
          </a:xfrm>
        </p:spPr>
        <p:txBody>
          <a:bodyPr/>
          <a:lstStyle/>
          <a:p>
            <a:pPr lvl="0"/>
            <a:r>
              <a:rPr lang="fi-FI" dirty="0"/>
              <a:t>Käytetään kvantitatiivisia menetelmiä</a:t>
            </a:r>
          </a:p>
          <a:p>
            <a:pPr lvl="0"/>
            <a:r>
              <a:rPr lang="fi-FI" dirty="0"/>
              <a:t>Tulokset, havainnot ja ennusteet esitetään matemaattisen tarkasti</a:t>
            </a:r>
          </a:p>
          <a:p>
            <a:pPr lvl="0"/>
            <a:r>
              <a:rPr lang="fi-FI" dirty="0"/>
              <a:t>Tulokset yleensä toistettavissa kokein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C1CD0DB-7CD4-6F4B-ABF0-1EC1C1762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93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EBC4BB-E646-1D42-841E-84EEDD62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413" y="486377"/>
            <a:ext cx="3880945" cy="1325563"/>
          </a:xfrm>
        </p:spPr>
        <p:txBody>
          <a:bodyPr/>
          <a:lstStyle/>
          <a:p>
            <a:r>
              <a:rPr lang="fi-FI" dirty="0"/>
              <a:t>Ei-eksakti tiede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9A0591-6094-8B4A-B95D-A8FF4A117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413" y="1826612"/>
            <a:ext cx="9031015" cy="2787430"/>
          </a:xfrm>
        </p:spPr>
        <p:txBody>
          <a:bodyPr/>
          <a:lstStyle/>
          <a:p>
            <a:r>
              <a:rPr lang="fi-FI" dirty="0"/>
              <a:t>Ei matemaattisen tarkkaa</a:t>
            </a:r>
          </a:p>
          <a:p>
            <a:pPr lvl="0"/>
            <a:r>
              <a:rPr lang="fi-FI" dirty="0"/>
              <a:t>Ei yleensä toistettavissa kokein</a:t>
            </a:r>
          </a:p>
          <a:p>
            <a:pPr lvl="0"/>
            <a:r>
              <a:rPr lang="fi-FI" dirty="0"/>
              <a:t>Perustuu yleensä tulkintaan ja kvalitatiivisiin menetelmiin</a:t>
            </a:r>
          </a:p>
          <a:p>
            <a:endParaRPr lang="fi-FI" b="1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1E15108-F15F-8F4B-85BB-315290F64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9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EE2505-9691-5C45-9936-028532624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066" y="695739"/>
            <a:ext cx="6649278" cy="1325563"/>
          </a:xfrm>
        </p:spPr>
        <p:txBody>
          <a:bodyPr/>
          <a:lstStyle/>
          <a:p>
            <a:r>
              <a:rPr lang="fi-FI" dirty="0"/>
              <a:t>Luvun 14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BD74BA-DC09-3643-85B9-C7599498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1268" y="1943296"/>
            <a:ext cx="5054048" cy="4347967"/>
          </a:xfrm>
        </p:spPr>
        <p:txBody>
          <a:bodyPr>
            <a:normAutofit/>
          </a:bodyPr>
          <a:lstStyle/>
          <a:p>
            <a:r>
              <a:rPr lang="fi-FI" dirty="0"/>
              <a:t>eksakti</a:t>
            </a:r>
          </a:p>
          <a:p>
            <a:r>
              <a:rPr lang="fi-FI" dirty="0"/>
              <a:t>formaalinen tiede</a:t>
            </a:r>
          </a:p>
          <a:p>
            <a:r>
              <a:rPr lang="fi-FI" dirty="0"/>
              <a:t>ihmistiede</a:t>
            </a:r>
          </a:p>
          <a:p>
            <a:r>
              <a:rPr lang="fi-FI" dirty="0"/>
              <a:t>kvalitatiivinen tutkimus</a:t>
            </a:r>
          </a:p>
          <a:p>
            <a:r>
              <a:rPr lang="fi-FI" dirty="0"/>
              <a:t>kvantitatiivinen tutkimus</a:t>
            </a:r>
          </a:p>
          <a:p>
            <a:r>
              <a:rPr lang="fi-FI" dirty="0"/>
              <a:t>luonnontiede</a:t>
            </a:r>
          </a:p>
          <a:p>
            <a:r>
              <a:rPr lang="fi-FI" dirty="0"/>
              <a:t>perustutkimus</a:t>
            </a:r>
          </a:p>
          <a:p>
            <a:r>
              <a:rPr lang="fi-FI" dirty="0"/>
              <a:t>soveltama tutkimus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5A2331A-2973-3745-8C28-144A9E9C0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96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106</Words>
  <Application>Microsoft Macintosh PowerPoint</Application>
  <PresentationFormat>Laajakuva</PresentationFormat>
  <Paragraphs>30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14 Tieteiden kirjo</vt:lpstr>
      <vt:lpstr>Tieteiden kirjo</vt:lpstr>
      <vt:lpstr>Kvalitatiivinen tutkimus</vt:lpstr>
      <vt:lpstr>Kvantitatiivinen tutkimus</vt:lpstr>
      <vt:lpstr>Eksakti tiede</vt:lpstr>
      <vt:lpstr>Ei-eksakti tiede</vt:lpstr>
      <vt:lpstr>Luvun 14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Senja Viitanen</cp:lastModifiedBy>
  <cp:revision>19</cp:revision>
  <dcterms:created xsi:type="dcterms:W3CDTF">2020-10-07T13:25:27Z</dcterms:created>
  <dcterms:modified xsi:type="dcterms:W3CDTF">2021-02-04T09:00:35Z</dcterms:modified>
</cp:coreProperties>
</file>