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564CE6-FEBD-4679-4BA4-97229CF7E902}" v="83" dt="2020-09-11T09:04:08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vonen Helka" userId="S::helka.sivonen@edu.joensuu.fi::7a8e60af-80e0-4102-b696-7ea84c8d9ddb" providerId="AD" clId="Web-{CE564CE6-FEBD-4679-4BA4-97229CF7E902}"/>
    <pc:docChg chg="modSld">
      <pc:chgData name="Sivonen Helka" userId="S::helka.sivonen@edu.joensuu.fi::7a8e60af-80e0-4102-b696-7ea84c8d9ddb" providerId="AD" clId="Web-{CE564CE6-FEBD-4679-4BA4-97229CF7E902}" dt="2020-09-11T09:04:08.803" v="82" actId="20577"/>
      <pc:docMkLst>
        <pc:docMk/>
      </pc:docMkLst>
      <pc:sldChg chg="modSp">
        <pc:chgData name="Sivonen Helka" userId="S::helka.sivonen@edu.joensuu.fi::7a8e60af-80e0-4102-b696-7ea84c8d9ddb" providerId="AD" clId="Web-{CE564CE6-FEBD-4679-4BA4-97229CF7E902}" dt="2020-09-11T09:04:08.803" v="81" actId="20577"/>
        <pc:sldMkLst>
          <pc:docMk/>
          <pc:sldMk cId="782385677" sldId="256"/>
        </pc:sldMkLst>
        <pc:spChg chg="mod">
          <ac:chgData name="Sivonen Helka" userId="S::helka.sivonen@edu.joensuu.fi::7a8e60af-80e0-4102-b696-7ea84c8d9ddb" providerId="AD" clId="Web-{CE564CE6-FEBD-4679-4BA4-97229CF7E902}" dt="2020-09-11T09:03:55.162" v="77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Sivonen Helka" userId="S::helka.sivonen@edu.joensuu.fi::7a8e60af-80e0-4102-b696-7ea84c8d9ddb" providerId="AD" clId="Web-{CE564CE6-FEBD-4679-4BA4-97229CF7E902}" dt="2020-09-11T09:04:08.803" v="81" actId="20577"/>
          <ac:spMkLst>
            <pc:docMk/>
            <pc:sldMk cId="782385677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11.9.2020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way.office.com/HFUsAdIMImQ5SCZO?ref=ema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VANHEMPAINILTA 1. </a:t>
            </a:r>
            <a:r>
              <a:rPr lang="fi-FI" dirty="0" err="1">
                <a:cs typeface="Calibri Light"/>
              </a:rPr>
              <a:t>lk</a:t>
            </a:r>
            <a:endParaRPr lang="fi-FI" dirty="0" err="1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hlinkClick r:id="rId2"/>
              </a:rPr>
              <a:t>VANHEMPAINILTA 1 LK</a:t>
            </a:r>
            <a:endParaRPr lang="fi-FI"/>
          </a:p>
          <a:p>
            <a:pPr algn="l"/>
            <a:r>
              <a:rPr lang="fi-FI" dirty="0"/>
              <a:t>Joensuun kouluissa nivelvaiheen keskustelun 1. ja 7. luokilla.</a:t>
            </a:r>
            <a:endParaRPr lang="fi-FI" dirty="0">
              <a:cs typeface="Calibri"/>
            </a:endParaRPr>
          </a:p>
          <a:p>
            <a:r>
              <a:rPr lang="fi-FI" dirty="0">
                <a:hlinkClick r:id="rId2"/>
              </a:rPr>
              <a:t>Siirry tähän Swayhin</a:t>
            </a:r>
            <a:endParaRPr lang="fi-FI"/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VANHEMPAINILTA 1. 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10</cp:revision>
  <dcterms:created xsi:type="dcterms:W3CDTF">2020-09-11T09:00:06Z</dcterms:created>
  <dcterms:modified xsi:type="dcterms:W3CDTF">2020-09-11T09:04:09Z</dcterms:modified>
</cp:coreProperties>
</file>