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46" d="100"/>
          <a:sy n="46" d="100"/>
        </p:scale>
        <p:origin x="552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C1A865D-40AA-4118-A033-DC4F70AE5B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A9E5E7D0-C73D-4631-9D4C-07D3D650B2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596A1B4-089B-4CA7-B507-201F01011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275B-189F-4528-8B61-E867A7F8B5C3}" type="datetimeFigureOut">
              <a:rPr lang="fi-FI" smtClean="0"/>
              <a:t>29.3.2021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B8E9337-5F45-4ADC-976C-66C2B5F78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0D25A61-7CE8-486C-9249-D492A964D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27C90-9475-458C-A607-D4F6B54336C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66190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5893A6B-FFE5-4F1A-9EE2-0426DCC27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41D2A4A3-88F2-4058-B448-4F1C58F3A8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4B5CE7B-751B-4DCE-9848-3E2539B5F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275B-189F-4528-8B61-E867A7F8B5C3}" type="datetimeFigureOut">
              <a:rPr lang="fi-FI" smtClean="0"/>
              <a:t>29.3.2021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D10E7A5-303F-4221-949C-3A4177A80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048DE8D-EBAC-4692-A353-B9205553D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27C90-9475-458C-A607-D4F6B54336C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5881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719811FA-53C4-4478-8928-ECBEBF7730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40DA919D-F69D-47B7-A635-A20A1DB14B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42B74B7-3F49-4FB1-B636-B72EA8DDE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275B-189F-4528-8B61-E867A7F8B5C3}" type="datetimeFigureOut">
              <a:rPr lang="fi-FI" smtClean="0"/>
              <a:t>29.3.2021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4C0260A-FA88-40A0-9B03-7C004FCDF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F3C1E21-389C-45F6-BBC6-F66083C42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27C90-9475-458C-A607-D4F6B54336C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65503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B5F486F-8C22-4A14-B26A-8366FF223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3FDC579-DF1E-4C9B-B4A8-62C1838D28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DAA9F2C-8793-454E-B72C-98102ECBC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275B-189F-4528-8B61-E867A7F8B5C3}" type="datetimeFigureOut">
              <a:rPr lang="fi-FI" smtClean="0"/>
              <a:t>29.3.2021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E2FDCD0-AC04-495A-8DEA-19365D079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6CE1B57-F8AD-47BE-A0C5-D11D32FAD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27C90-9475-458C-A607-D4F6B54336C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2856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1D5FA5-2DCF-48EC-B372-4F71C6B00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2FEB190-C739-4A13-AED1-14E8C53D7A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F672FD1-E64A-4B64-83B5-D7B2FADC8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275B-189F-4528-8B61-E867A7F8B5C3}" type="datetimeFigureOut">
              <a:rPr lang="fi-FI" smtClean="0"/>
              <a:t>29.3.2021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53E5777-4775-47F8-91F0-65FAE9851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704B4C6-15BB-4FE1-A2CF-B0B1BF891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27C90-9475-458C-A607-D4F6B54336C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2679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2C0985E-1311-438D-88D6-B656713C0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ACAFE34-F5A5-41C2-998A-2445DF6382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3238C4C-0B79-42E7-B456-9853AAB3FE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5B56440-5534-4B1B-BDF5-9F54EFDAB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275B-189F-4528-8B61-E867A7F8B5C3}" type="datetimeFigureOut">
              <a:rPr lang="fi-FI" smtClean="0"/>
              <a:t>29.3.2021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46BA269-C14D-4B71-8FA0-AE179E13A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92ED063-5E49-4E14-945C-B943A79BF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27C90-9475-458C-A607-D4F6B54336C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984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E31A027-7E8C-46AA-AB7B-EDB3DAD58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31A9B61-97D8-4F40-AAD9-6B58701315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80EAD74-0519-4511-BB52-82B4EA97E5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D5F8DECF-0D4A-4BE1-A834-7F2C1E7E5B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34F787A6-4585-4621-BBA9-FB29B880EF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0B0CD05C-0C18-411F-8377-AF9DB6E82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275B-189F-4528-8B61-E867A7F8B5C3}" type="datetimeFigureOut">
              <a:rPr lang="fi-FI" smtClean="0"/>
              <a:t>29.3.2021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C433448B-0D92-4857-9412-97E50A09B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36398D0A-1DCA-41D1-B0F8-D48BEB6C6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27C90-9475-458C-A607-D4F6B54336C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86011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A666C04-9697-40B3-A82D-39369FBE8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459C32CA-023F-430B-94E4-606DB6E16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275B-189F-4528-8B61-E867A7F8B5C3}" type="datetimeFigureOut">
              <a:rPr lang="fi-FI" smtClean="0"/>
              <a:t>29.3.2021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B199E37-8448-4DA2-85DD-405EBBF1E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BF430BE-CFB7-4899-B84E-B1C088311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27C90-9475-458C-A607-D4F6B54336C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4541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E9D7C3CC-48FA-40A6-82BC-B4AB7270C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275B-189F-4528-8B61-E867A7F8B5C3}" type="datetimeFigureOut">
              <a:rPr lang="fi-FI" smtClean="0"/>
              <a:t>29.3.2021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AF8CBADE-135A-4881-B628-5C8F69ADD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B4DF884A-A472-4F43-8CEE-BA82CB8F6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27C90-9475-458C-A607-D4F6B54336C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5089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52F1698-F02F-4FDB-8671-9356B6B17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E0E1D76-14E0-4431-A96C-76BA6E37A2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E31222FA-6F39-4D06-B4AF-1CEC09086D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48AB183-C2C1-4A74-97DB-70FBFDF1D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275B-189F-4528-8B61-E867A7F8B5C3}" type="datetimeFigureOut">
              <a:rPr lang="fi-FI" smtClean="0"/>
              <a:t>29.3.2021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7D30553-A0DD-48B3-9A74-6F275A1A0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DC8A6B6-9DB1-450A-8B92-9A3F30856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27C90-9475-458C-A607-D4F6B54336C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33133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9DF93FC-82EA-48E2-A954-EA35D79F4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E30C3BCA-417D-4285-9C8C-E2E0329A61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427F4264-376F-4970-92C2-AE3DC53875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BEB0C57-E6D2-4665-ABDA-1DFEA35DB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275B-189F-4528-8B61-E867A7F8B5C3}" type="datetimeFigureOut">
              <a:rPr lang="fi-FI" smtClean="0"/>
              <a:t>29.3.2021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D6563234-139A-4BDE-8CAA-DFFF45376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6728A25-2892-4BFA-A76B-4CE5216EA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27C90-9475-458C-A607-D4F6B54336C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1994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27F3CBED-1DAE-48AB-A66C-2A2D677D9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2C64C8B-67A8-46D5-A4EB-ECDB3AB50E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4BA9EF0-3CF8-4955-8210-32AA734E15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E275B-189F-4528-8B61-E867A7F8B5C3}" type="datetimeFigureOut">
              <a:rPr lang="fi-FI" smtClean="0"/>
              <a:t>29.3.2021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329A88A-7CA5-4BCF-B223-255A84472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0CE422D-05EF-4FC8-AC6E-7B47210DEB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27C90-9475-458C-A607-D4F6B54336C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2286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Kuva 32" descr="Lumileopardi metsässä">
            <a:extLst>
              <a:ext uri="{FF2B5EF4-FFF2-40B4-BE49-F238E27FC236}">
                <a16:creationId xmlns:a16="http://schemas.microsoft.com/office/drawing/2014/main" id="{3EEBAB9A-B353-482F-8792-73D624FB4A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" y="-353294"/>
            <a:ext cx="12192003" cy="8114112"/>
          </a:xfrm>
          <a:prstGeom prst="rect">
            <a:avLst/>
          </a:prstGeom>
        </p:spPr>
      </p:pic>
      <p:sp>
        <p:nvSpPr>
          <p:cNvPr id="8" name="Suorakulmio 7">
            <a:extLst>
              <a:ext uri="{FF2B5EF4-FFF2-40B4-BE49-F238E27FC236}">
                <a16:creationId xmlns:a16="http://schemas.microsoft.com/office/drawing/2014/main" id="{00445986-A2EA-48F9-81C4-03C1D050E27A}"/>
              </a:ext>
            </a:extLst>
          </p:cNvPr>
          <p:cNvSpPr/>
          <p:nvPr/>
        </p:nvSpPr>
        <p:spPr>
          <a:xfrm>
            <a:off x="-2" y="1731819"/>
            <a:ext cx="3048001" cy="1731819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Suorakulmio 8">
            <a:extLst>
              <a:ext uri="{FF2B5EF4-FFF2-40B4-BE49-F238E27FC236}">
                <a16:creationId xmlns:a16="http://schemas.microsoft.com/office/drawing/2014/main" id="{17606A90-6DA5-4D7C-A95B-0122108F72FC}"/>
              </a:ext>
            </a:extLst>
          </p:cNvPr>
          <p:cNvSpPr/>
          <p:nvPr/>
        </p:nvSpPr>
        <p:spPr>
          <a:xfrm>
            <a:off x="-2" y="3463639"/>
            <a:ext cx="3048001" cy="173181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Suorakulmio 10">
            <a:extLst>
              <a:ext uri="{FF2B5EF4-FFF2-40B4-BE49-F238E27FC236}">
                <a16:creationId xmlns:a16="http://schemas.microsoft.com/office/drawing/2014/main" id="{9A1D1B8C-9290-431C-81F0-41A9C3215660}"/>
              </a:ext>
            </a:extLst>
          </p:cNvPr>
          <p:cNvSpPr/>
          <p:nvPr/>
        </p:nvSpPr>
        <p:spPr>
          <a:xfrm>
            <a:off x="-2" y="0"/>
            <a:ext cx="3048001" cy="1731819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12" name="Suorakulmio 11">
            <a:extLst>
              <a:ext uri="{FF2B5EF4-FFF2-40B4-BE49-F238E27FC236}">
                <a16:creationId xmlns:a16="http://schemas.microsoft.com/office/drawing/2014/main" id="{1FC0A5B0-76E5-460A-A934-E7D2E3BAF93B}"/>
              </a:ext>
            </a:extLst>
          </p:cNvPr>
          <p:cNvSpPr/>
          <p:nvPr/>
        </p:nvSpPr>
        <p:spPr>
          <a:xfrm>
            <a:off x="-2" y="5126181"/>
            <a:ext cx="3048001" cy="17318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6" name="Suorakulmio 15">
            <a:extLst>
              <a:ext uri="{FF2B5EF4-FFF2-40B4-BE49-F238E27FC236}">
                <a16:creationId xmlns:a16="http://schemas.microsoft.com/office/drawing/2014/main" id="{A80AA420-8459-412F-AA4C-15CCF49B4F47}"/>
              </a:ext>
            </a:extLst>
          </p:cNvPr>
          <p:cNvSpPr/>
          <p:nvPr/>
        </p:nvSpPr>
        <p:spPr>
          <a:xfrm>
            <a:off x="3047999" y="1731819"/>
            <a:ext cx="3048001" cy="17318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7" name="Suorakulmio 16">
            <a:extLst>
              <a:ext uri="{FF2B5EF4-FFF2-40B4-BE49-F238E27FC236}">
                <a16:creationId xmlns:a16="http://schemas.microsoft.com/office/drawing/2014/main" id="{748556F5-FB90-452A-A5C9-E408CCAC9D11}"/>
              </a:ext>
            </a:extLst>
          </p:cNvPr>
          <p:cNvSpPr/>
          <p:nvPr/>
        </p:nvSpPr>
        <p:spPr>
          <a:xfrm>
            <a:off x="3047999" y="3463639"/>
            <a:ext cx="3048001" cy="1731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8" name="Suorakulmio 17">
            <a:extLst>
              <a:ext uri="{FF2B5EF4-FFF2-40B4-BE49-F238E27FC236}">
                <a16:creationId xmlns:a16="http://schemas.microsoft.com/office/drawing/2014/main" id="{D3E4A7D4-3666-4A95-9AF4-3A52EE3634E8}"/>
              </a:ext>
            </a:extLst>
          </p:cNvPr>
          <p:cNvSpPr/>
          <p:nvPr/>
        </p:nvSpPr>
        <p:spPr>
          <a:xfrm>
            <a:off x="3047999" y="0"/>
            <a:ext cx="3048001" cy="17318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9" name="Suorakulmio 18">
            <a:extLst>
              <a:ext uri="{FF2B5EF4-FFF2-40B4-BE49-F238E27FC236}">
                <a16:creationId xmlns:a16="http://schemas.microsoft.com/office/drawing/2014/main" id="{7BE2E591-0E31-4679-8162-F5AF4A57408B}"/>
              </a:ext>
            </a:extLst>
          </p:cNvPr>
          <p:cNvSpPr/>
          <p:nvPr/>
        </p:nvSpPr>
        <p:spPr>
          <a:xfrm>
            <a:off x="3047999" y="5126181"/>
            <a:ext cx="3048001" cy="17318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1" name="Suorakulmio 20">
            <a:extLst>
              <a:ext uri="{FF2B5EF4-FFF2-40B4-BE49-F238E27FC236}">
                <a16:creationId xmlns:a16="http://schemas.microsoft.com/office/drawing/2014/main" id="{D8AA13AF-5201-4028-8025-93E358B3AD2D}"/>
              </a:ext>
            </a:extLst>
          </p:cNvPr>
          <p:cNvSpPr/>
          <p:nvPr/>
        </p:nvSpPr>
        <p:spPr>
          <a:xfrm>
            <a:off x="6095999" y="1731819"/>
            <a:ext cx="3048001" cy="17318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2" name="Suorakulmio 21">
            <a:extLst>
              <a:ext uri="{FF2B5EF4-FFF2-40B4-BE49-F238E27FC236}">
                <a16:creationId xmlns:a16="http://schemas.microsoft.com/office/drawing/2014/main" id="{62967F64-8AAA-4F2D-9809-C93696B909D2}"/>
              </a:ext>
            </a:extLst>
          </p:cNvPr>
          <p:cNvSpPr/>
          <p:nvPr/>
        </p:nvSpPr>
        <p:spPr>
          <a:xfrm>
            <a:off x="6095999" y="3463639"/>
            <a:ext cx="3048001" cy="1731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3" name="Suorakulmio 22">
            <a:extLst>
              <a:ext uri="{FF2B5EF4-FFF2-40B4-BE49-F238E27FC236}">
                <a16:creationId xmlns:a16="http://schemas.microsoft.com/office/drawing/2014/main" id="{CEB647E2-0225-42EA-80F4-57BC5BB344D7}"/>
              </a:ext>
            </a:extLst>
          </p:cNvPr>
          <p:cNvSpPr/>
          <p:nvPr/>
        </p:nvSpPr>
        <p:spPr>
          <a:xfrm>
            <a:off x="6095999" y="0"/>
            <a:ext cx="3048001" cy="17318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4" name="Suorakulmio 23">
            <a:extLst>
              <a:ext uri="{FF2B5EF4-FFF2-40B4-BE49-F238E27FC236}">
                <a16:creationId xmlns:a16="http://schemas.microsoft.com/office/drawing/2014/main" id="{3E0C45F7-E2E4-4AF6-82C8-E4D4AE84B990}"/>
              </a:ext>
            </a:extLst>
          </p:cNvPr>
          <p:cNvSpPr/>
          <p:nvPr/>
        </p:nvSpPr>
        <p:spPr>
          <a:xfrm>
            <a:off x="6095999" y="5126181"/>
            <a:ext cx="3048001" cy="17318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6" name="Suorakulmio 25">
            <a:extLst>
              <a:ext uri="{FF2B5EF4-FFF2-40B4-BE49-F238E27FC236}">
                <a16:creationId xmlns:a16="http://schemas.microsoft.com/office/drawing/2014/main" id="{AC82DDC7-08E7-49DE-9FE6-2363D740D7D9}"/>
              </a:ext>
            </a:extLst>
          </p:cNvPr>
          <p:cNvSpPr/>
          <p:nvPr/>
        </p:nvSpPr>
        <p:spPr>
          <a:xfrm>
            <a:off x="9144000" y="1731819"/>
            <a:ext cx="3048001" cy="17318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7" name="Suorakulmio 26">
            <a:extLst>
              <a:ext uri="{FF2B5EF4-FFF2-40B4-BE49-F238E27FC236}">
                <a16:creationId xmlns:a16="http://schemas.microsoft.com/office/drawing/2014/main" id="{DDD4950B-0A21-4826-8196-F14B5080D2A7}"/>
              </a:ext>
            </a:extLst>
          </p:cNvPr>
          <p:cNvSpPr/>
          <p:nvPr/>
        </p:nvSpPr>
        <p:spPr>
          <a:xfrm>
            <a:off x="9144000" y="3463639"/>
            <a:ext cx="3048001" cy="1731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8" name="Suorakulmio 27">
            <a:extLst>
              <a:ext uri="{FF2B5EF4-FFF2-40B4-BE49-F238E27FC236}">
                <a16:creationId xmlns:a16="http://schemas.microsoft.com/office/drawing/2014/main" id="{EFDAB4E7-3F35-437B-853A-D4CF31979F54}"/>
              </a:ext>
            </a:extLst>
          </p:cNvPr>
          <p:cNvSpPr/>
          <p:nvPr/>
        </p:nvSpPr>
        <p:spPr>
          <a:xfrm>
            <a:off x="9144000" y="0"/>
            <a:ext cx="3048001" cy="17318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9" name="Suorakulmio 28">
            <a:extLst>
              <a:ext uri="{FF2B5EF4-FFF2-40B4-BE49-F238E27FC236}">
                <a16:creationId xmlns:a16="http://schemas.microsoft.com/office/drawing/2014/main" id="{B95DE1B5-4AE7-4B27-81AF-CA27B1CA0C5E}"/>
              </a:ext>
            </a:extLst>
          </p:cNvPr>
          <p:cNvSpPr/>
          <p:nvPr/>
        </p:nvSpPr>
        <p:spPr>
          <a:xfrm>
            <a:off x="9144000" y="5126181"/>
            <a:ext cx="3048001" cy="17318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15458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2" grpId="0" animBg="1"/>
      <p:bldP spid="16" grpId="0" animBg="1"/>
      <p:bldP spid="17" grpId="0" animBg="1"/>
      <p:bldP spid="18" grpId="0" animBg="1"/>
      <p:bldP spid="19" grpId="0" animBg="1"/>
      <p:bldP spid="21" grpId="0" animBg="1"/>
      <p:bldP spid="22" grpId="0" animBg="1"/>
      <p:bldP spid="23" grpId="0" animBg="1"/>
      <p:bldP spid="24" grpId="0" animBg="1"/>
      <p:bldP spid="26" grpId="0" animBg="1"/>
      <p:bldP spid="27" grpId="0" animBg="1"/>
      <p:bldP spid="28" grpId="0" animBg="1"/>
      <p:bldP spid="29" grpId="0" animBg="1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D6A39E005ECF4887C7311C21E04A41" ma:contentTypeVersion="11" ma:contentTypeDescription="Create a new document." ma:contentTypeScope="" ma:versionID="bd708429539b57fd06181b67fc548de6">
  <xsd:schema xmlns:xsd="http://www.w3.org/2001/XMLSchema" xmlns:xs="http://www.w3.org/2001/XMLSchema" xmlns:p="http://schemas.microsoft.com/office/2006/metadata/properties" xmlns:ns2="ca1d7200-948b-454e-acbb-c623a06f6f11" xmlns:ns3="7b0e1148-de8f-4315-a8ae-8e638995b189" targetNamespace="http://schemas.microsoft.com/office/2006/metadata/properties" ma:root="true" ma:fieldsID="4c39e73aaadfc1b73b2c020ec9b073b5" ns2:_="" ns3:_="">
    <xsd:import namespace="ca1d7200-948b-454e-acbb-c623a06f6f11"/>
    <xsd:import namespace="7b0e1148-de8f-4315-a8ae-8e638995b1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1d7200-948b-454e-acbb-c623a06f6f1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0e1148-de8f-4315-a8ae-8e638995b189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ED66704-0B4A-46EF-AF31-276DEE3A0E2B}"/>
</file>

<file path=customXml/itemProps2.xml><?xml version="1.0" encoding="utf-8"?>
<ds:datastoreItem xmlns:ds="http://schemas.openxmlformats.org/officeDocument/2006/customXml" ds:itemID="{0EE92DB3-5777-42FD-AB85-5BCB4918F5F0}"/>
</file>

<file path=customXml/itemProps3.xml><?xml version="1.0" encoding="utf-8"?>
<ds:datastoreItem xmlns:ds="http://schemas.openxmlformats.org/officeDocument/2006/customXml" ds:itemID="{5CC70C65-66B5-4684-AD21-E52F2C0D8DB2}"/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0</Words>
  <Application>Microsoft Office PowerPoint</Application>
  <PresentationFormat>Laajakuva</PresentationFormat>
  <Paragraphs>0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Tervonen Kaisa</dc:creator>
  <cp:lastModifiedBy>Tervonen Kaisa</cp:lastModifiedBy>
  <cp:revision>5</cp:revision>
  <dcterms:created xsi:type="dcterms:W3CDTF">2021-03-29T05:41:08Z</dcterms:created>
  <dcterms:modified xsi:type="dcterms:W3CDTF">2021-03-29T11:41:42Z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0x010100E0D6A39E005ECF4887C7311C21E04A41</vt:lpwstr>
  </property>
</Properties>
</file>