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Lst>
  <p:sldIdLst>
    <p:sldId id="296" r:id="rId3"/>
    <p:sldId id="262" r:id="rId4"/>
    <p:sldId id="294" r:id="rId5"/>
    <p:sldId id="290" r:id="rId6"/>
    <p:sldId id="298" r:id="rId7"/>
    <p:sldId id="311" r:id="rId8"/>
    <p:sldId id="299" r:id="rId9"/>
    <p:sldId id="297" r:id="rId10"/>
    <p:sldId id="300" r:id="rId11"/>
    <p:sldId id="312" r:id="rId12"/>
    <p:sldId id="310" r:id="rId13"/>
    <p:sldId id="301" r:id="rId14"/>
    <p:sldId id="302" r:id="rId15"/>
    <p:sldId id="303" r:id="rId16"/>
    <p:sldId id="304" r:id="rId17"/>
    <p:sldId id="305" r:id="rId18"/>
    <p:sldId id="306" r:id="rId19"/>
    <p:sldId id="307" r:id="rId20"/>
    <p:sldId id="308" r:id="rId21"/>
    <p:sldId id="309" r:id="rId22"/>
    <p:sldId id="293" r:id="rId23"/>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B99"/>
    <a:srgbClr val="F6BCE7"/>
    <a:srgbClr val="0707D7"/>
    <a:srgbClr val="0606BA"/>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161B6F-0857-4FDC-B962-F5ADFE151965}" v="127" dt="2026-06-16T06:44:08.7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02" d="100"/>
          <a:sy n="102" d="100"/>
        </p:scale>
        <p:origin x="120" y="4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sanen Pirjo" userId="81ed90a8-ec08-4bca-9f69-85738cf8b65e" providerId="ADAL" clId="{8914C9C6-0D4B-40BD-8499-BC078C62F1E3}"/>
    <pc:docChg chg="undo custSel addSld delSld modSld sldOrd">
      <pc:chgData name="Pasanen Pirjo" userId="81ed90a8-ec08-4bca-9f69-85738cf8b65e" providerId="ADAL" clId="{8914C9C6-0D4B-40BD-8499-BC078C62F1E3}" dt="2026-06-16T06:45:22.629" v="4728" actId="1076"/>
      <pc:docMkLst>
        <pc:docMk/>
      </pc:docMkLst>
      <pc:sldChg chg="addSp delSp modSp mod setBg modClrScheme chgLayout">
        <pc:chgData name="Pasanen Pirjo" userId="81ed90a8-ec08-4bca-9f69-85738cf8b65e" providerId="ADAL" clId="{8914C9C6-0D4B-40BD-8499-BC078C62F1E3}" dt="2026-06-16T06:36:12.375" v="4639" actId="20577"/>
        <pc:sldMkLst>
          <pc:docMk/>
          <pc:sldMk cId="1181735743" sldId="262"/>
        </pc:sldMkLst>
        <pc:spChg chg="mod ord">
          <ac:chgData name="Pasanen Pirjo" userId="81ed90a8-ec08-4bca-9f69-85738cf8b65e" providerId="ADAL" clId="{8914C9C6-0D4B-40BD-8499-BC078C62F1E3}" dt="2026-06-16T06:36:12.375" v="4639" actId="20577"/>
          <ac:spMkLst>
            <pc:docMk/>
            <pc:sldMk cId="1181735743" sldId="262"/>
            <ac:spMk id="2" creationId="{A8C2CD74-6BBD-27ED-F36D-D73FE3249E1B}"/>
          </ac:spMkLst>
        </pc:spChg>
        <pc:spChg chg="mod ord">
          <ac:chgData name="Pasanen Pirjo" userId="81ed90a8-ec08-4bca-9f69-85738cf8b65e" providerId="ADAL" clId="{8914C9C6-0D4B-40BD-8499-BC078C62F1E3}" dt="2026-06-09T11:16:24.241" v="3489" actId="27636"/>
          <ac:spMkLst>
            <pc:docMk/>
            <pc:sldMk cId="1181735743" sldId="262"/>
            <ac:spMk id="3" creationId="{902A95BB-17FE-9470-44E0-CF3F363BB41A}"/>
          </ac:spMkLst>
        </pc:spChg>
        <pc:spChg chg="add">
          <ac:chgData name="Pasanen Pirjo" userId="81ed90a8-ec08-4bca-9f69-85738cf8b65e" providerId="ADAL" clId="{8914C9C6-0D4B-40BD-8499-BC078C62F1E3}" dt="2026-06-01T08:18:55.836" v="847" actId="26606"/>
          <ac:spMkLst>
            <pc:docMk/>
            <pc:sldMk cId="1181735743" sldId="262"/>
            <ac:spMk id="8" creationId="{18873D23-2DCF-4B31-A009-95721C06E8E1}"/>
          </ac:spMkLst>
        </pc:spChg>
        <pc:spChg chg="add">
          <ac:chgData name="Pasanen Pirjo" userId="81ed90a8-ec08-4bca-9f69-85738cf8b65e" providerId="ADAL" clId="{8914C9C6-0D4B-40BD-8499-BC078C62F1E3}" dt="2026-06-01T08:18:55.836" v="847" actId="26606"/>
          <ac:spMkLst>
            <pc:docMk/>
            <pc:sldMk cId="1181735743" sldId="262"/>
            <ac:spMk id="10" creationId="{C13EF075-D4EF-4929-ADBC-91B27DA19955}"/>
          </ac:spMkLst>
        </pc:spChg>
        <pc:grpChg chg="add">
          <ac:chgData name="Pasanen Pirjo" userId="81ed90a8-ec08-4bca-9f69-85738cf8b65e" providerId="ADAL" clId="{8914C9C6-0D4B-40BD-8499-BC078C62F1E3}" dt="2026-06-01T08:18:55.836" v="847" actId="26606"/>
          <ac:grpSpMkLst>
            <pc:docMk/>
            <pc:sldMk cId="1181735743" sldId="262"/>
            <ac:grpSpMk id="12" creationId="{DAA26DFA-AAB2-4973-9C17-16D587C7B198}"/>
          </ac:grpSpMkLst>
        </pc:grpChg>
      </pc:sldChg>
      <pc:sldChg chg="modSp mod">
        <pc:chgData name="Pasanen Pirjo" userId="81ed90a8-ec08-4bca-9f69-85738cf8b65e" providerId="ADAL" clId="{8914C9C6-0D4B-40BD-8499-BC078C62F1E3}" dt="2026-06-16T05:45:11.976" v="3505" actId="2711"/>
        <pc:sldMkLst>
          <pc:docMk/>
          <pc:sldMk cId="2309819012" sldId="290"/>
        </pc:sldMkLst>
        <pc:spChg chg="mod">
          <ac:chgData name="Pasanen Pirjo" userId="81ed90a8-ec08-4bca-9f69-85738cf8b65e" providerId="ADAL" clId="{8914C9C6-0D4B-40BD-8499-BC078C62F1E3}" dt="2026-06-16T05:44:44.712" v="3500" actId="2711"/>
          <ac:spMkLst>
            <pc:docMk/>
            <pc:sldMk cId="2309819012" sldId="290"/>
            <ac:spMk id="2" creationId="{1A4B4D2B-A352-E759-6C16-8BDF393AC76E}"/>
          </ac:spMkLst>
        </pc:spChg>
        <pc:spChg chg="mod">
          <ac:chgData name="Pasanen Pirjo" userId="81ed90a8-ec08-4bca-9f69-85738cf8b65e" providerId="ADAL" clId="{8914C9C6-0D4B-40BD-8499-BC078C62F1E3}" dt="2026-06-16T05:44:50.774" v="3501" actId="2711"/>
          <ac:spMkLst>
            <pc:docMk/>
            <pc:sldMk cId="2309819012" sldId="290"/>
            <ac:spMk id="3" creationId="{41080C90-2948-3744-3FF8-6C6A4130AA48}"/>
          </ac:spMkLst>
        </pc:spChg>
        <pc:spChg chg="mod">
          <ac:chgData name="Pasanen Pirjo" userId="81ed90a8-ec08-4bca-9f69-85738cf8b65e" providerId="ADAL" clId="{8914C9C6-0D4B-40BD-8499-BC078C62F1E3}" dt="2026-06-16T05:45:06.454" v="3504" actId="27636"/>
          <ac:spMkLst>
            <pc:docMk/>
            <pc:sldMk cId="2309819012" sldId="290"/>
            <ac:spMk id="4" creationId="{8A91C6CA-CDCD-3A61-0CD5-899B27B08157}"/>
          </ac:spMkLst>
        </pc:spChg>
        <pc:spChg chg="mod">
          <ac:chgData name="Pasanen Pirjo" userId="81ed90a8-ec08-4bca-9f69-85738cf8b65e" providerId="ADAL" clId="{8914C9C6-0D4B-40BD-8499-BC078C62F1E3}" dt="2026-06-16T05:44:55.548" v="3502" actId="2711"/>
          <ac:spMkLst>
            <pc:docMk/>
            <pc:sldMk cId="2309819012" sldId="290"/>
            <ac:spMk id="5" creationId="{D78ACF34-A3C6-B5F4-65DB-643CAE3897B8}"/>
          </ac:spMkLst>
        </pc:spChg>
        <pc:spChg chg="mod">
          <ac:chgData name="Pasanen Pirjo" userId="81ed90a8-ec08-4bca-9f69-85738cf8b65e" providerId="ADAL" clId="{8914C9C6-0D4B-40BD-8499-BC078C62F1E3}" dt="2026-06-16T05:45:11.976" v="3505" actId="2711"/>
          <ac:spMkLst>
            <pc:docMk/>
            <pc:sldMk cId="2309819012" sldId="290"/>
            <ac:spMk id="6" creationId="{5BC627A2-C56D-37B3-C8C4-3342980B57B1}"/>
          </ac:spMkLst>
        </pc:spChg>
      </pc:sldChg>
      <pc:sldChg chg="delSp modSp add mod">
        <pc:chgData name="Pasanen Pirjo" userId="81ed90a8-ec08-4bca-9f69-85738cf8b65e" providerId="ADAL" clId="{8914C9C6-0D4B-40BD-8499-BC078C62F1E3}" dt="2026-06-16T06:35:31.939" v="4635" actId="14100"/>
        <pc:sldMkLst>
          <pc:docMk/>
          <pc:sldMk cId="3649540273" sldId="293"/>
        </pc:sldMkLst>
        <pc:spChg chg="mod">
          <ac:chgData name="Pasanen Pirjo" userId="81ed90a8-ec08-4bca-9f69-85738cf8b65e" providerId="ADAL" clId="{8914C9C6-0D4B-40BD-8499-BC078C62F1E3}" dt="2026-06-16T06:35:31.939" v="4635" actId="14100"/>
          <ac:spMkLst>
            <pc:docMk/>
            <pc:sldMk cId="3649540273" sldId="293"/>
            <ac:spMk id="3" creationId="{D3EB7026-D3AA-38D9-005A-F86C6A203B0B}"/>
          </ac:spMkLst>
        </pc:spChg>
        <pc:spChg chg="mod">
          <ac:chgData name="Pasanen Pirjo" userId="81ed90a8-ec08-4bca-9f69-85738cf8b65e" providerId="ADAL" clId="{8914C9C6-0D4B-40BD-8499-BC078C62F1E3}" dt="2026-06-01T07:59:15.437" v="258" actId="1076"/>
          <ac:spMkLst>
            <pc:docMk/>
            <pc:sldMk cId="3649540273" sldId="293"/>
            <ac:spMk id="7" creationId="{B4B32729-0621-30BA-ECE3-2E947BB3DAF7}"/>
          </ac:spMkLst>
        </pc:spChg>
        <pc:picChg chg="mod">
          <ac:chgData name="Pasanen Pirjo" userId="81ed90a8-ec08-4bca-9f69-85738cf8b65e" providerId="ADAL" clId="{8914C9C6-0D4B-40BD-8499-BC078C62F1E3}" dt="2026-06-01T08:07:18.025" v="260" actId="14826"/>
          <ac:picMkLst>
            <pc:docMk/>
            <pc:sldMk cId="3649540273" sldId="293"/>
            <ac:picMk id="6" creationId="{FCCBF24A-3FCA-7898-9055-BFBC52B2B0FC}"/>
          </ac:picMkLst>
        </pc:picChg>
      </pc:sldChg>
      <pc:sldChg chg="addSp delSp modSp mod">
        <pc:chgData name="Pasanen Pirjo" userId="81ed90a8-ec08-4bca-9f69-85738cf8b65e" providerId="ADAL" clId="{8914C9C6-0D4B-40BD-8499-BC078C62F1E3}" dt="2026-06-16T05:44:37.441" v="3499" actId="2711"/>
        <pc:sldMkLst>
          <pc:docMk/>
          <pc:sldMk cId="3306875372" sldId="294"/>
        </pc:sldMkLst>
        <pc:spChg chg="mod">
          <ac:chgData name="Pasanen Pirjo" userId="81ed90a8-ec08-4bca-9f69-85738cf8b65e" providerId="ADAL" clId="{8914C9C6-0D4B-40BD-8499-BC078C62F1E3}" dt="2026-06-16T05:44:37.441" v="3499" actId="2711"/>
          <ac:spMkLst>
            <pc:docMk/>
            <pc:sldMk cId="3306875372" sldId="294"/>
            <ac:spMk id="2" creationId="{471D566C-0AC1-E328-7E93-9E878010BF88}"/>
          </ac:spMkLst>
        </pc:spChg>
        <pc:spChg chg="mod">
          <ac:chgData name="Pasanen Pirjo" userId="81ed90a8-ec08-4bca-9f69-85738cf8b65e" providerId="ADAL" clId="{8914C9C6-0D4B-40BD-8499-BC078C62F1E3}" dt="2026-06-16T05:44:31.182" v="3498" actId="2711"/>
          <ac:spMkLst>
            <pc:docMk/>
            <pc:sldMk cId="3306875372" sldId="294"/>
            <ac:spMk id="3" creationId="{57E5C889-94EB-A4C4-554A-EA86AFA81619}"/>
          </ac:spMkLst>
        </pc:spChg>
        <pc:picChg chg="add mod ord">
          <ac:chgData name="Pasanen Pirjo" userId="81ed90a8-ec08-4bca-9f69-85738cf8b65e" providerId="ADAL" clId="{8914C9C6-0D4B-40BD-8499-BC078C62F1E3}" dt="2026-06-01T08:26:08.787" v="888" actId="931"/>
          <ac:picMkLst>
            <pc:docMk/>
            <pc:sldMk cId="3306875372" sldId="294"/>
            <ac:picMk id="6" creationId="{18D51A35-C944-2B09-7375-28E3003411F5}"/>
          </ac:picMkLst>
        </pc:picChg>
      </pc:sldChg>
      <pc:sldChg chg="addSp delSp modSp mod">
        <pc:chgData name="Pasanen Pirjo" userId="81ed90a8-ec08-4bca-9f69-85738cf8b65e" providerId="ADAL" clId="{8914C9C6-0D4B-40BD-8499-BC078C62F1E3}" dt="2026-06-01T07:56:01.143" v="234" actId="1076"/>
        <pc:sldMkLst>
          <pc:docMk/>
          <pc:sldMk cId="2234939734" sldId="296"/>
        </pc:sldMkLst>
        <pc:spChg chg="mod">
          <ac:chgData name="Pasanen Pirjo" userId="81ed90a8-ec08-4bca-9f69-85738cf8b65e" providerId="ADAL" clId="{8914C9C6-0D4B-40BD-8499-BC078C62F1E3}" dt="2026-06-01T07:49:27.376" v="222" actId="122"/>
          <ac:spMkLst>
            <pc:docMk/>
            <pc:sldMk cId="2234939734" sldId="296"/>
            <ac:spMk id="2" creationId="{2B8FBD89-187A-4E2F-7239-32C7D7D543C1}"/>
          </ac:spMkLst>
        </pc:spChg>
        <pc:spChg chg="mod">
          <ac:chgData name="Pasanen Pirjo" userId="81ed90a8-ec08-4bca-9f69-85738cf8b65e" providerId="ADAL" clId="{8914C9C6-0D4B-40BD-8499-BC078C62F1E3}" dt="2026-06-01T07:49:24.341" v="221" actId="122"/>
          <ac:spMkLst>
            <pc:docMk/>
            <pc:sldMk cId="2234939734" sldId="296"/>
            <ac:spMk id="3" creationId="{A7268A40-E97A-D237-2F3F-0C7D6BCA4737}"/>
          </ac:spMkLst>
        </pc:spChg>
        <pc:picChg chg="add mod ord">
          <ac:chgData name="Pasanen Pirjo" userId="81ed90a8-ec08-4bca-9f69-85738cf8b65e" providerId="ADAL" clId="{8914C9C6-0D4B-40BD-8499-BC078C62F1E3}" dt="2026-06-01T07:56:01.143" v="234" actId="1076"/>
          <ac:picMkLst>
            <pc:docMk/>
            <pc:sldMk cId="2234939734" sldId="296"/>
            <ac:picMk id="10" creationId="{02C76978-C279-8D2F-2B63-66606AC3C661}"/>
          </ac:picMkLst>
        </pc:picChg>
      </pc:sldChg>
      <pc:sldChg chg="delSp modSp add mod ord">
        <pc:chgData name="Pasanen Pirjo" userId="81ed90a8-ec08-4bca-9f69-85738cf8b65e" providerId="ADAL" clId="{8914C9C6-0D4B-40BD-8499-BC078C62F1E3}" dt="2026-06-16T05:49:14.959" v="3543" actId="403"/>
        <pc:sldMkLst>
          <pc:docMk/>
          <pc:sldMk cId="1307214304" sldId="297"/>
        </pc:sldMkLst>
        <pc:spChg chg="mod">
          <ac:chgData name="Pasanen Pirjo" userId="81ed90a8-ec08-4bca-9f69-85738cf8b65e" providerId="ADAL" clId="{8914C9C6-0D4B-40BD-8499-BC078C62F1E3}" dt="2026-06-16T05:49:11.221" v="3541" actId="403"/>
          <ac:spMkLst>
            <pc:docMk/>
            <pc:sldMk cId="1307214304" sldId="297"/>
            <ac:spMk id="3" creationId="{426DB953-796C-CBE5-4940-CF7D5CACD517}"/>
          </ac:spMkLst>
        </pc:spChg>
        <pc:spChg chg="mod">
          <ac:chgData name="Pasanen Pirjo" userId="81ed90a8-ec08-4bca-9f69-85738cf8b65e" providerId="ADAL" clId="{8914C9C6-0D4B-40BD-8499-BC078C62F1E3}" dt="2026-06-16T05:46:53.330" v="3517" actId="2711"/>
          <ac:spMkLst>
            <pc:docMk/>
            <pc:sldMk cId="1307214304" sldId="297"/>
            <ac:spMk id="4" creationId="{86A801A3-EB0A-E176-8541-5004D410640D}"/>
          </ac:spMkLst>
        </pc:spChg>
        <pc:spChg chg="mod">
          <ac:chgData name="Pasanen Pirjo" userId="81ed90a8-ec08-4bca-9f69-85738cf8b65e" providerId="ADAL" clId="{8914C9C6-0D4B-40BD-8499-BC078C62F1E3}" dt="2026-06-16T05:49:14.959" v="3543" actId="403"/>
          <ac:spMkLst>
            <pc:docMk/>
            <pc:sldMk cId="1307214304" sldId="297"/>
            <ac:spMk id="5" creationId="{94CD80FA-67A1-7C8D-46DB-580C946A41AF}"/>
          </ac:spMkLst>
        </pc:spChg>
        <pc:spChg chg="mod">
          <ac:chgData name="Pasanen Pirjo" userId="81ed90a8-ec08-4bca-9f69-85738cf8b65e" providerId="ADAL" clId="{8914C9C6-0D4B-40BD-8499-BC078C62F1E3}" dt="2026-06-16T05:47:22.599" v="3521" actId="27636"/>
          <ac:spMkLst>
            <pc:docMk/>
            <pc:sldMk cId="1307214304" sldId="297"/>
            <ac:spMk id="6" creationId="{C23ABD70-592A-29D6-709F-A78DD3AEB284}"/>
          </ac:spMkLst>
        </pc:spChg>
      </pc:sldChg>
      <pc:sldChg chg="addSp delSp modSp add mod">
        <pc:chgData name="Pasanen Pirjo" userId="81ed90a8-ec08-4bca-9f69-85738cf8b65e" providerId="ADAL" clId="{8914C9C6-0D4B-40BD-8499-BC078C62F1E3}" dt="2026-06-16T05:48:55.660" v="3539" actId="1076"/>
        <pc:sldMkLst>
          <pc:docMk/>
          <pc:sldMk cId="1727008609" sldId="298"/>
        </pc:sldMkLst>
        <pc:spChg chg="mod">
          <ac:chgData name="Pasanen Pirjo" userId="81ed90a8-ec08-4bca-9f69-85738cf8b65e" providerId="ADAL" clId="{8914C9C6-0D4B-40BD-8499-BC078C62F1E3}" dt="2026-06-16T05:48:55.660" v="3539" actId="1076"/>
          <ac:spMkLst>
            <pc:docMk/>
            <pc:sldMk cId="1727008609" sldId="298"/>
            <ac:spMk id="3" creationId="{01E603E5-C851-8209-AFB8-5CD4C5BA90DC}"/>
          </ac:spMkLst>
        </pc:spChg>
        <pc:spChg chg="mod">
          <ac:chgData name="Pasanen Pirjo" userId="81ed90a8-ec08-4bca-9f69-85738cf8b65e" providerId="ADAL" clId="{8914C9C6-0D4B-40BD-8499-BC078C62F1E3}" dt="2026-06-16T05:45:25.756" v="3507" actId="27636"/>
          <ac:spMkLst>
            <pc:docMk/>
            <pc:sldMk cId="1727008609" sldId="298"/>
            <ac:spMk id="4" creationId="{85EF3C8F-36F4-A820-37A7-3D75D2B6ACA6}"/>
          </ac:spMkLst>
        </pc:spChg>
        <pc:spChg chg="mod">
          <ac:chgData name="Pasanen Pirjo" userId="81ed90a8-ec08-4bca-9f69-85738cf8b65e" providerId="ADAL" clId="{8914C9C6-0D4B-40BD-8499-BC078C62F1E3}" dt="2026-06-16T05:45:33.536" v="3508" actId="2711"/>
          <ac:spMkLst>
            <pc:docMk/>
            <pc:sldMk cId="1727008609" sldId="298"/>
            <ac:spMk id="6" creationId="{261C1FEF-369D-62F6-BA75-BC5B7ACA95DD}"/>
          </ac:spMkLst>
        </pc:spChg>
      </pc:sldChg>
      <pc:sldChg chg="addSp delSp modSp add mod ord">
        <pc:chgData name="Pasanen Pirjo" userId="81ed90a8-ec08-4bca-9f69-85738cf8b65e" providerId="ADAL" clId="{8914C9C6-0D4B-40BD-8499-BC078C62F1E3}" dt="2026-06-16T06:36:53.730" v="4642" actId="1076"/>
        <pc:sldMkLst>
          <pc:docMk/>
          <pc:sldMk cId="899047870" sldId="299"/>
        </pc:sldMkLst>
        <pc:spChg chg="mod">
          <ac:chgData name="Pasanen Pirjo" userId="81ed90a8-ec08-4bca-9f69-85738cf8b65e" providerId="ADAL" clId="{8914C9C6-0D4B-40BD-8499-BC078C62F1E3}" dt="2026-06-16T06:36:53.730" v="4642" actId="1076"/>
          <ac:spMkLst>
            <pc:docMk/>
            <pc:sldMk cId="899047870" sldId="299"/>
            <ac:spMk id="3" creationId="{09100153-ACA2-77D7-E5DE-55DD1702CEF7}"/>
          </ac:spMkLst>
        </pc:spChg>
        <pc:spChg chg="mod">
          <ac:chgData name="Pasanen Pirjo" userId="81ed90a8-ec08-4bca-9f69-85738cf8b65e" providerId="ADAL" clId="{8914C9C6-0D4B-40BD-8499-BC078C62F1E3}" dt="2026-06-16T05:46:25.786" v="3514" actId="2711"/>
          <ac:spMkLst>
            <pc:docMk/>
            <pc:sldMk cId="899047870" sldId="299"/>
            <ac:spMk id="4" creationId="{2732B67E-9115-FBFB-A867-95CC34802E21}"/>
          </ac:spMkLst>
        </pc:spChg>
        <pc:spChg chg="mod">
          <ac:chgData name="Pasanen Pirjo" userId="81ed90a8-ec08-4bca-9f69-85738cf8b65e" providerId="ADAL" clId="{8914C9C6-0D4B-40BD-8499-BC078C62F1E3}" dt="2026-06-16T05:46:32.949" v="3515" actId="2711"/>
          <ac:spMkLst>
            <pc:docMk/>
            <pc:sldMk cId="899047870" sldId="299"/>
            <ac:spMk id="6" creationId="{349D50B5-670C-2954-B2B9-B9BDA73228F6}"/>
          </ac:spMkLst>
        </pc:spChg>
      </pc:sldChg>
      <pc:sldChg chg="delSp modSp add mod ord">
        <pc:chgData name="Pasanen Pirjo" userId="81ed90a8-ec08-4bca-9f69-85738cf8b65e" providerId="ADAL" clId="{8914C9C6-0D4B-40BD-8499-BC078C62F1E3}" dt="2026-06-16T05:49:24.699" v="3545" actId="403"/>
        <pc:sldMkLst>
          <pc:docMk/>
          <pc:sldMk cId="2576760310" sldId="300"/>
        </pc:sldMkLst>
        <pc:spChg chg="mod">
          <ac:chgData name="Pasanen Pirjo" userId="81ed90a8-ec08-4bca-9f69-85738cf8b65e" providerId="ADAL" clId="{8914C9C6-0D4B-40BD-8499-BC078C62F1E3}" dt="2026-06-16T05:49:24.699" v="3545" actId="403"/>
          <ac:spMkLst>
            <pc:docMk/>
            <pc:sldMk cId="2576760310" sldId="300"/>
            <ac:spMk id="3" creationId="{A57D5047-3BC0-2222-8141-5F6967DA37E8}"/>
          </ac:spMkLst>
        </pc:spChg>
        <pc:spChg chg="mod">
          <ac:chgData name="Pasanen Pirjo" userId="81ed90a8-ec08-4bca-9f69-85738cf8b65e" providerId="ADAL" clId="{8914C9C6-0D4B-40BD-8499-BC078C62F1E3}" dt="2026-06-16T05:47:57.230" v="3526" actId="403"/>
          <ac:spMkLst>
            <pc:docMk/>
            <pc:sldMk cId="2576760310" sldId="300"/>
            <ac:spMk id="4" creationId="{2543007A-E974-B459-5158-E8B535D12336}"/>
          </ac:spMkLst>
        </pc:spChg>
        <pc:spChg chg="mod">
          <ac:chgData name="Pasanen Pirjo" userId="81ed90a8-ec08-4bca-9f69-85738cf8b65e" providerId="ADAL" clId="{8914C9C6-0D4B-40BD-8499-BC078C62F1E3}" dt="2026-06-16T05:47:49.548" v="3524" actId="403"/>
          <ac:spMkLst>
            <pc:docMk/>
            <pc:sldMk cId="2576760310" sldId="300"/>
            <ac:spMk id="6" creationId="{20CD2D5C-2E8C-CAD5-DA68-BCA5A4C038BB}"/>
          </ac:spMkLst>
        </pc:spChg>
      </pc:sldChg>
      <pc:sldChg chg="delSp modSp add mod">
        <pc:chgData name="Pasanen Pirjo" userId="81ed90a8-ec08-4bca-9f69-85738cf8b65e" providerId="ADAL" clId="{8914C9C6-0D4B-40BD-8499-BC078C62F1E3}" dt="2026-06-16T06:44:42.903" v="4726" actId="14100"/>
        <pc:sldMkLst>
          <pc:docMk/>
          <pc:sldMk cId="2845939254" sldId="301"/>
        </pc:sldMkLst>
        <pc:spChg chg="mod">
          <ac:chgData name="Pasanen Pirjo" userId="81ed90a8-ec08-4bca-9f69-85738cf8b65e" providerId="ADAL" clId="{8914C9C6-0D4B-40BD-8499-BC078C62F1E3}" dt="2026-06-16T05:58:27.648" v="3689" actId="1076"/>
          <ac:spMkLst>
            <pc:docMk/>
            <pc:sldMk cId="2845939254" sldId="301"/>
            <ac:spMk id="3" creationId="{F49BDA29-C35A-B3A4-B62B-C228024E2AA9}"/>
          </ac:spMkLst>
        </pc:spChg>
        <pc:spChg chg="mod">
          <ac:chgData name="Pasanen Pirjo" userId="81ed90a8-ec08-4bca-9f69-85738cf8b65e" providerId="ADAL" clId="{8914C9C6-0D4B-40BD-8499-BC078C62F1E3}" dt="2026-06-16T06:05:23.902" v="3756" actId="1076"/>
          <ac:spMkLst>
            <pc:docMk/>
            <pc:sldMk cId="2845939254" sldId="301"/>
            <ac:spMk id="4" creationId="{6A8BF5ED-E30B-303E-FC65-40E1A31026F9}"/>
          </ac:spMkLst>
        </pc:spChg>
        <pc:spChg chg="mod">
          <ac:chgData name="Pasanen Pirjo" userId="81ed90a8-ec08-4bca-9f69-85738cf8b65e" providerId="ADAL" clId="{8914C9C6-0D4B-40BD-8499-BC078C62F1E3}" dt="2026-06-16T06:44:42.903" v="4726" actId="14100"/>
          <ac:spMkLst>
            <pc:docMk/>
            <pc:sldMk cId="2845939254" sldId="301"/>
            <ac:spMk id="6" creationId="{738BA67F-B45A-2A50-A733-9D9C43B07A18}"/>
          </ac:spMkLst>
        </pc:spChg>
      </pc:sldChg>
      <pc:sldChg chg="addSp delSp modSp add mod">
        <pc:chgData name="Pasanen Pirjo" userId="81ed90a8-ec08-4bca-9f69-85738cf8b65e" providerId="ADAL" clId="{8914C9C6-0D4B-40BD-8499-BC078C62F1E3}" dt="2026-06-16T06:45:22.629" v="4728" actId="1076"/>
        <pc:sldMkLst>
          <pc:docMk/>
          <pc:sldMk cId="493954341" sldId="302"/>
        </pc:sldMkLst>
        <pc:spChg chg="mod">
          <ac:chgData name="Pasanen Pirjo" userId="81ed90a8-ec08-4bca-9f69-85738cf8b65e" providerId="ADAL" clId="{8914C9C6-0D4B-40BD-8499-BC078C62F1E3}" dt="2026-06-01T11:35:12.832" v="3291" actId="1076"/>
          <ac:spMkLst>
            <pc:docMk/>
            <pc:sldMk cId="493954341" sldId="302"/>
            <ac:spMk id="3" creationId="{200270DD-C04C-B86F-566B-3A1D7D1DF540}"/>
          </ac:spMkLst>
        </pc:spChg>
        <pc:spChg chg="mod">
          <ac:chgData name="Pasanen Pirjo" userId="81ed90a8-ec08-4bca-9f69-85738cf8b65e" providerId="ADAL" clId="{8914C9C6-0D4B-40BD-8499-BC078C62F1E3}" dt="2026-06-16T06:45:12.654" v="4727" actId="1076"/>
          <ac:spMkLst>
            <pc:docMk/>
            <pc:sldMk cId="493954341" sldId="302"/>
            <ac:spMk id="4" creationId="{95C77C54-AA8F-8AFC-168D-5FC4A82990DF}"/>
          </ac:spMkLst>
        </pc:spChg>
        <pc:spChg chg="mod">
          <ac:chgData name="Pasanen Pirjo" userId="81ed90a8-ec08-4bca-9f69-85738cf8b65e" providerId="ADAL" clId="{8914C9C6-0D4B-40BD-8499-BC078C62F1E3}" dt="2026-06-16T06:45:22.629" v="4728" actId="1076"/>
          <ac:spMkLst>
            <pc:docMk/>
            <pc:sldMk cId="493954341" sldId="302"/>
            <ac:spMk id="6" creationId="{D3B1A11A-AACB-22F3-A475-9FD78F2B65F0}"/>
          </ac:spMkLst>
        </pc:spChg>
      </pc:sldChg>
      <pc:sldChg chg="modSp new mod">
        <pc:chgData name="Pasanen Pirjo" userId="81ed90a8-ec08-4bca-9f69-85738cf8b65e" providerId="ADAL" clId="{8914C9C6-0D4B-40BD-8499-BC078C62F1E3}" dt="2026-06-16T06:34:06.609" v="4627" actId="20577"/>
        <pc:sldMkLst>
          <pc:docMk/>
          <pc:sldMk cId="2631826590" sldId="303"/>
        </pc:sldMkLst>
        <pc:spChg chg="mod">
          <ac:chgData name="Pasanen Pirjo" userId="81ed90a8-ec08-4bca-9f69-85738cf8b65e" providerId="ADAL" clId="{8914C9C6-0D4B-40BD-8499-BC078C62F1E3}" dt="2026-06-16T06:34:06.609" v="4627" actId="20577"/>
          <ac:spMkLst>
            <pc:docMk/>
            <pc:sldMk cId="2631826590" sldId="303"/>
            <ac:spMk id="2" creationId="{5B6A3AD4-6CDA-5F6E-7C57-DE67D851AEC3}"/>
          </ac:spMkLst>
        </pc:spChg>
      </pc:sldChg>
      <pc:sldChg chg="modSp add mod setBg">
        <pc:chgData name="Pasanen Pirjo" userId="81ed90a8-ec08-4bca-9f69-85738cf8b65e" providerId="ADAL" clId="{8914C9C6-0D4B-40BD-8499-BC078C62F1E3}" dt="2026-06-16T06:30:34.586" v="4430" actId="20577"/>
        <pc:sldMkLst>
          <pc:docMk/>
          <pc:sldMk cId="2664996435" sldId="304"/>
        </pc:sldMkLst>
        <pc:spChg chg="mod">
          <ac:chgData name="Pasanen Pirjo" userId="81ed90a8-ec08-4bca-9f69-85738cf8b65e" providerId="ADAL" clId="{8914C9C6-0D4B-40BD-8499-BC078C62F1E3}" dt="2026-06-16T06:30:34.586" v="4430" actId="20577"/>
          <ac:spMkLst>
            <pc:docMk/>
            <pc:sldMk cId="2664996435" sldId="304"/>
            <ac:spMk id="3" creationId="{8D9568E1-2803-E37C-6AD6-F9C88BCF5883}"/>
          </ac:spMkLst>
        </pc:spChg>
        <pc:spChg chg="mod">
          <ac:chgData name="Pasanen Pirjo" userId="81ed90a8-ec08-4bca-9f69-85738cf8b65e" providerId="ADAL" clId="{8914C9C6-0D4B-40BD-8499-BC078C62F1E3}" dt="2026-06-16T06:07:22.099" v="3779" actId="27636"/>
          <ac:spMkLst>
            <pc:docMk/>
            <pc:sldMk cId="2664996435" sldId="304"/>
            <ac:spMk id="4" creationId="{8745A2D9-CE62-B8C1-C7C1-7B3D8DF6538E}"/>
          </ac:spMkLst>
        </pc:spChg>
        <pc:spChg chg="mod">
          <ac:chgData name="Pasanen Pirjo" userId="81ed90a8-ec08-4bca-9f69-85738cf8b65e" providerId="ADAL" clId="{8914C9C6-0D4B-40BD-8499-BC078C62F1E3}" dt="2026-06-16T06:30:29.223" v="4429" actId="20577"/>
          <ac:spMkLst>
            <pc:docMk/>
            <pc:sldMk cId="2664996435" sldId="304"/>
            <ac:spMk id="5" creationId="{3A5A2860-5B2D-06AC-9DE6-EE57322DDDD0}"/>
          </ac:spMkLst>
        </pc:spChg>
        <pc:spChg chg="mod">
          <ac:chgData name="Pasanen Pirjo" userId="81ed90a8-ec08-4bca-9f69-85738cf8b65e" providerId="ADAL" clId="{8914C9C6-0D4B-40BD-8499-BC078C62F1E3}" dt="2026-06-16T06:07:44.685" v="3785" actId="403"/>
          <ac:spMkLst>
            <pc:docMk/>
            <pc:sldMk cId="2664996435" sldId="304"/>
            <ac:spMk id="6" creationId="{57EEADDD-E511-B1F6-C50D-78C68CFD16CF}"/>
          </ac:spMkLst>
        </pc:spChg>
      </pc:sldChg>
      <pc:sldChg chg="modSp add mod">
        <pc:chgData name="Pasanen Pirjo" userId="81ed90a8-ec08-4bca-9f69-85738cf8b65e" providerId="ADAL" clId="{8914C9C6-0D4B-40BD-8499-BC078C62F1E3}" dt="2026-06-16T06:31:03.627" v="4469" actId="20577"/>
        <pc:sldMkLst>
          <pc:docMk/>
          <pc:sldMk cId="1490577750" sldId="305"/>
        </pc:sldMkLst>
        <pc:spChg chg="mod">
          <ac:chgData name="Pasanen Pirjo" userId="81ed90a8-ec08-4bca-9f69-85738cf8b65e" providerId="ADAL" clId="{8914C9C6-0D4B-40BD-8499-BC078C62F1E3}" dt="2026-06-16T06:30:53.029" v="4452" actId="20577"/>
          <ac:spMkLst>
            <pc:docMk/>
            <pc:sldMk cId="1490577750" sldId="305"/>
            <ac:spMk id="3" creationId="{B52FE58C-C19F-EAFA-8AFA-C70BF158DE3E}"/>
          </ac:spMkLst>
        </pc:spChg>
        <pc:spChg chg="mod">
          <ac:chgData name="Pasanen Pirjo" userId="81ed90a8-ec08-4bca-9f69-85738cf8b65e" providerId="ADAL" clId="{8914C9C6-0D4B-40BD-8499-BC078C62F1E3}" dt="2026-06-16T06:08:11.783" v="3790" actId="403"/>
          <ac:spMkLst>
            <pc:docMk/>
            <pc:sldMk cId="1490577750" sldId="305"/>
            <ac:spMk id="4" creationId="{96D60A18-E71B-7EF7-CDC5-5795EF816E42}"/>
          </ac:spMkLst>
        </pc:spChg>
        <pc:spChg chg="mod">
          <ac:chgData name="Pasanen Pirjo" userId="81ed90a8-ec08-4bca-9f69-85738cf8b65e" providerId="ADAL" clId="{8914C9C6-0D4B-40BD-8499-BC078C62F1E3}" dt="2026-06-16T06:31:03.627" v="4469" actId="20577"/>
          <ac:spMkLst>
            <pc:docMk/>
            <pc:sldMk cId="1490577750" sldId="305"/>
            <ac:spMk id="5" creationId="{6D7A2563-4211-B05B-7941-5C268D2FCE87}"/>
          </ac:spMkLst>
        </pc:spChg>
        <pc:spChg chg="mod">
          <ac:chgData name="Pasanen Pirjo" userId="81ed90a8-ec08-4bca-9f69-85738cf8b65e" providerId="ADAL" clId="{8914C9C6-0D4B-40BD-8499-BC078C62F1E3}" dt="2026-06-16T06:08:36.741" v="3793" actId="403"/>
          <ac:spMkLst>
            <pc:docMk/>
            <pc:sldMk cId="1490577750" sldId="305"/>
            <ac:spMk id="6" creationId="{EA08F23D-922D-B449-C9A9-A55808B036F5}"/>
          </ac:spMkLst>
        </pc:spChg>
      </pc:sldChg>
      <pc:sldChg chg="modSp add mod">
        <pc:chgData name="Pasanen Pirjo" userId="81ed90a8-ec08-4bca-9f69-85738cf8b65e" providerId="ADAL" clId="{8914C9C6-0D4B-40BD-8499-BC078C62F1E3}" dt="2026-06-16T06:31:28.227" v="4506" actId="14100"/>
        <pc:sldMkLst>
          <pc:docMk/>
          <pc:sldMk cId="3501917521" sldId="306"/>
        </pc:sldMkLst>
        <pc:spChg chg="mod">
          <ac:chgData name="Pasanen Pirjo" userId="81ed90a8-ec08-4bca-9f69-85738cf8b65e" providerId="ADAL" clId="{8914C9C6-0D4B-40BD-8499-BC078C62F1E3}" dt="2026-06-16T06:31:14.356" v="4486" actId="20577"/>
          <ac:spMkLst>
            <pc:docMk/>
            <pc:sldMk cId="3501917521" sldId="306"/>
            <ac:spMk id="3" creationId="{0187797E-AE63-F782-86D0-027FE2CD5917}"/>
          </ac:spMkLst>
        </pc:spChg>
        <pc:spChg chg="mod">
          <ac:chgData name="Pasanen Pirjo" userId="81ed90a8-ec08-4bca-9f69-85738cf8b65e" providerId="ADAL" clId="{8914C9C6-0D4B-40BD-8499-BC078C62F1E3}" dt="2026-06-16T06:09:31.735" v="3804" actId="27636"/>
          <ac:spMkLst>
            <pc:docMk/>
            <pc:sldMk cId="3501917521" sldId="306"/>
            <ac:spMk id="4" creationId="{6E2D4488-F507-7BA4-515C-2DCFD1BC5A97}"/>
          </ac:spMkLst>
        </pc:spChg>
        <pc:spChg chg="mod">
          <ac:chgData name="Pasanen Pirjo" userId="81ed90a8-ec08-4bca-9f69-85738cf8b65e" providerId="ADAL" clId="{8914C9C6-0D4B-40BD-8499-BC078C62F1E3}" dt="2026-06-16T06:31:28.227" v="4506" actId="14100"/>
          <ac:spMkLst>
            <pc:docMk/>
            <pc:sldMk cId="3501917521" sldId="306"/>
            <ac:spMk id="5" creationId="{03092F59-243C-3D69-D677-CD26108A3BF8}"/>
          </ac:spMkLst>
        </pc:spChg>
        <pc:spChg chg="mod">
          <ac:chgData name="Pasanen Pirjo" userId="81ed90a8-ec08-4bca-9f69-85738cf8b65e" providerId="ADAL" clId="{8914C9C6-0D4B-40BD-8499-BC078C62F1E3}" dt="2026-06-16T06:09:46.580" v="3806" actId="27636"/>
          <ac:spMkLst>
            <pc:docMk/>
            <pc:sldMk cId="3501917521" sldId="306"/>
            <ac:spMk id="6" creationId="{13D7EFFD-2B52-DF09-ACAA-B5D245FB89EE}"/>
          </ac:spMkLst>
        </pc:spChg>
      </pc:sldChg>
      <pc:sldChg chg="modSp add mod">
        <pc:chgData name="Pasanen Pirjo" userId="81ed90a8-ec08-4bca-9f69-85738cf8b65e" providerId="ADAL" clId="{8914C9C6-0D4B-40BD-8499-BC078C62F1E3}" dt="2026-06-16T06:24:19.663" v="4344" actId="403"/>
        <pc:sldMkLst>
          <pc:docMk/>
          <pc:sldMk cId="3675840636" sldId="307"/>
        </pc:sldMkLst>
        <pc:spChg chg="mod">
          <ac:chgData name="Pasanen Pirjo" userId="81ed90a8-ec08-4bca-9f69-85738cf8b65e" providerId="ADAL" clId="{8914C9C6-0D4B-40BD-8499-BC078C62F1E3}" dt="2026-06-16T06:24:15.779" v="4343" actId="14100"/>
          <ac:spMkLst>
            <pc:docMk/>
            <pc:sldMk cId="3675840636" sldId="307"/>
            <ac:spMk id="3" creationId="{2BFEB6C2-7FE7-3EAF-89F2-5C954B97D8A8}"/>
          </ac:spMkLst>
        </pc:spChg>
        <pc:spChg chg="mod">
          <ac:chgData name="Pasanen Pirjo" userId="81ed90a8-ec08-4bca-9f69-85738cf8b65e" providerId="ADAL" clId="{8914C9C6-0D4B-40BD-8499-BC078C62F1E3}" dt="2026-06-16T06:10:36.293" v="3817" actId="404"/>
          <ac:spMkLst>
            <pc:docMk/>
            <pc:sldMk cId="3675840636" sldId="307"/>
            <ac:spMk id="4" creationId="{1242A73E-EBA2-158D-74E9-85F8C6E54C3F}"/>
          </ac:spMkLst>
        </pc:spChg>
        <pc:spChg chg="mod">
          <ac:chgData name="Pasanen Pirjo" userId="81ed90a8-ec08-4bca-9f69-85738cf8b65e" providerId="ADAL" clId="{8914C9C6-0D4B-40BD-8499-BC078C62F1E3}" dt="2026-06-16T06:24:19.663" v="4344" actId="403"/>
          <ac:spMkLst>
            <pc:docMk/>
            <pc:sldMk cId="3675840636" sldId="307"/>
            <ac:spMk id="5" creationId="{07CED9A7-62E4-17C7-D0A5-841DACCF0696}"/>
          </ac:spMkLst>
        </pc:spChg>
        <pc:spChg chg="mod">
          <ac:chgData name="Pasanen Pirjo" userId="81ed90a8-ec08-4bca-9f69-85738cf8b65e" providerId="ADAL" clId="{8914C9C6-0D4B-40BD-8499-BC078C62F1E3}" dt="2026-06-16T06:14:50.597" v="4261" actId="20577"/>
          <ac:spMkLst>
            <pc:docMk/>
            <pc:sldMk cId="3675840636" sldId="307"/>
            <ac:spMk id="6" creationId="{46148A4B-FAF0-20C0-02D3-3CE843B97753}"/>
          </ac:spMkLst>
        </pc:spChg>
      </pc:sldChg>
      <pc:sldChg chg="addSp delSp modSp add mod">
        <pc:chgData name="Pasanen Pirjo" userId="81ed90a8-ec08-4bca-9f69-85738cf8b65e" providerId="ADAL" clId="{8914C9C6-0D4B-40BD-8499-BC078C62F1E3}" dt="2026-06-16T06:27:59.264" v="4388" actId="14100"/>
        <pc:sldMkLst>
          <pc:docMk/>
          <pc:sldMk cId="979699281" sldId="308"/>
        </pc:sldMkLst>
        <pc:spChg chg="mod">
          <ac:chgData name="Pasanen Pirjo" userId="81ed90a8-ec08-4bca-9f69-85738cf8b65e" providerId="ADAL" clId="{8914C9C6-0D4B-40BD-8499-BC078C62F1E3}" dt="2026-06-16T06:25:36.714" v="4375" actId="404"/>
          <ac:spMkLst>
            <pc:docMk/>
            <pc:sldMk cId="979699281" sldId="308"/>
            <ac:spMk id="3" creationId="{AD3F26AE-543B-FEFD-CF9F-56B7A009BA20}"/>
          </ac:spMkLst>
        </pc:spChg>
        <pc:spChg chg="mod">
          <ac:chgData name="Pasanen Pirjo" userId="81ed90a8-ec08-4bca-9f69-85738cf8b65e" providerId="ADAL" clId="{8914C9C6-0D4B-40BD-8499-BC078C62F1E3}" dt="2026-06-16T06:27:51.041" v="4387" actId="27636"/>
          <ac:spMkLst>
            <pc:docMk/>
            <pc:sldMk cId="979699281" sldId="308"/>
            <ac:spMk id="4" creationId="{37CF69BE-8536-A38A-A1CB-8C063120CE86}"/>
          </ac:spMkLst>
        </pc:spChg>
        <pc:spChg chg="mod">
          <ac:chgData name="Pasanen Pirjo" userId="81ed90a8-ec08-4bca-9f69-85738cf8b65e" providerId="ADAL" clId="{8914C9C6-0D4B-40BD-8499-BC078C62F1E3}" dt="2026-06-16T06:27:59.264" v="4388" actId="14100"/>
          <ac:spMkLst>
            <pc:docMk/>
            <pc:sldMk cId="979699281" sldId="308"/>
            <ac:spMk id="6" creationId="{3F4EF42B-45A9-1E5F-7264-C09A903D06C2}"/>
          </ac:spMkLst>
        </pc:spChg>
      </pc:sldChg>
      <pc:sldChg chg="modSp add mod">
        <pc:chgData name="Pasanen Pirjo" userId="81ed90a8-ec08-4bca-9f69-85738cf8b65e" providerId="ADAL" clId="{8914C9C6-0D4B-40BD-8499-BC078C62F1E3}" dt="2026-06-16T06:24:01.158" v="4340" actId="403"/>
        <pc:sldMkLst>
          <pc:docMk/>
          <pc:sldMk cId="2835761162" sldId="309"/>
        </pc:sldMkLst>
        <pc:spChg chg="mod">
          <ac:chgData name="Pasanen Pirjo" userId="81ed90a8-ec08-4bca-9f69-85738cf8b65e" providerId="ADAL" clId="{8914C9C6-0D4B-40BD-8499-BC078C62F1E3}" dt="2026-06-16T06:24:01.158" v="4340" actId="403"/>
          <ac:spMkLst>
            <pc:docMk/>
            <pc:sldMk cId="2835761162" sldId="309"/>
            <ac:spMk id="3" creationId="{B7A7379B-A94B-73F0-E336-A309659036A9}"/>
          </ac:spMkLst>
        </pc:spChg>
        <pc:spChg chg="mod">
          <ac:chgData name="Pasanen Pirjo" userId="81ed90a8-ec08-4bca-9f69-85738cf8b65e" providerId="ADAL" clId="{8914C9C6-0D4B-40BD-8499-BC078C62F1E3}" dt="2026-06-16T06:23:22.374" v="4312" actId="14100"/>
          <ac:spMkLst>
            <pc:docMk/>
            <pc:sldMk cId="2835761162" sldId="309"/>
            <ac:spMk id="4" creationId="{5F64B14E-6FAD-E2E8-F4BE-57D88503B694}"/>
          </ac:spMkLst>
        </pc:spChg>
        <pc:spChg chg="mod">
          <ac:chgData name="Pasanen Pirjo" userId="81ed90a8-ec08-4bca-9f69-85738cf8b65e" providerId="ADAL" clId="{8914C9C6-0D4B-40BD-8499-BC078C62F1E3}" dt="2026-06-16T06:23:18.635" v="4311" actId="14100"/>
          <ac:spMkLst>
            <pc:docMk/>
            <pc:sldMk cId="2835761162" sldId="309"/>
            <ac:spMk id="6" creationId="{F460117A-0A68-1037-0E38-DAA99FC7C14E}"/>
          </ac:spMkLst>
        </pc:spChg>
      </pc:sldChg>
      <pc:sldChg chg="delSp modSp add mod">
        <pc:chgData name="Pasanen Pirjo" userId="81ed90a8-ec08-4bca-9f69-85738cf8b65e" providerId="ADAL" clId="{8914C9C6-0D4B-40BD-8499-BC078C62F1E3}" dt="2026-06-16T06:44:10.771" v="4724" actId="20577"/>
        <pc:sldMkLst>
          <pc:docMk/>
          <pc:sldMk cId="2920331584" sldId="310"/>
        </pc:sldMkLst>
        <pc:spChg chg="mod">
          <ac:chgData name="Pasanen Pirjo" userId="81ed90a8-ec08-4bca-9f69-85738cf8b65e" providerId="ADAL" clId="{8914C9C6-0D4B-40BD-8499-BC078C62F1E3}" dt="2026-06-16T05:50:18.647" v="3561" actId="1076"/>
          <ac:spMkLst>
            <pc:docMk/>
            <pc:sldMk cId="2920331584" sldId="310"/>
            <ac:spMk id="3" creationId="{BCE090E0-6A8F-738E-0054-1CADEE90548D}"/>
          </ac:spMkLst>
        </pc:spChg>
        <pc:spChg chg="mod">
          <ac:chgData name="Pasanen Pirjo" userId="81ed90a8-ec08-4bca-9f69-85738cf8b65e" providerId="ADAL" clId="{8914C9C6-0D4B-40BD-8499-BC078C62F1E3}" dt="2026-06-16T06:44:10.771" v="4724" actId="20577"/>
          <ac:spMkLst>
            <pc:docMk/>
            <pc:sldMk cId="2920331584" sldId="310"/>
            <ac:spMk id="4" creationId="{66FD716A-AB27-480E-673D-5584F85B2D9A}"/>
          </ac:spMkLst>
        </pc:spChg>
        <pc:spChg chg="mod">
          <ac:chgData name="Pasanen Pirjo" userId="81ed90a8-ec08-4bca-9f69-85738cf8b65e" providerId="ADAL" clId="{8914C9C6-0D4B-40BD-8499-BC078C62F1E3}" dt="2026-06-16T06:43:18.922" v="4714" actId="27636"/>
          <ac:spMkLst>
            <pc:docMk/>
            <pc:sldMk cId="2920331584" sldId="310"/>
            <ac:spMk id="6" creationId="{C6758009-FBBA-54AA-C469-B0211814F94B}"/>
          </ac:spMkLst>
        </pc:spChg>
      </pc:sldChg>
      <pc:sldChg chg="delSp modSp add mod ord">
        <pc:chgData name="Pasanen Pirjo" userId="81ed90a8-ec08-4bca-9f69-85738cf8b65e" providerId="ADAL" clId="{8914C9C6-0D4B-40BD-8499-BC078C62F1E3}" dt="2026-06-16T06:36:48.448" v="4641" actId="1076"/>
        <pc:sldMkLst>
          <pc:docMk/>
          <pc:sldMk cId="1562255073" sldId="311"/>
        </pc:sldMkLst>
        <pc:spChg chg="mod">
          <ac:chgData name="Pasanen Pirjo" userId="81ed90a8-ec08-4bca-9f69-85738cf8b65e" providerId="ADAL" clId="{8914C9C6-0D4B-40BD-8499-BC078C62F1E3}" dt="2026-06-16T06:36:48.448" v="4641" actId="1076"/>
          <ac:spMkLst>
            <pc:docMk/>
            <pc:sldMk cId="1562255073" sldId="311"/>
            <ac:spMk id="3" creationId="{A74019A7-8531-D8E1-8C37-9CE8A4CAC9BB}"/>
          </ac:spMkLst>
        </pc:spChg>
        <pc:spChg chg="mod">
          <ac:chgData name="Pasanen Pirjo" userId="81ed90a8-ec08-4bca-9f69-85738cf8b65e" providerId="ADAL" clId="{8914C9C6-0D4B-40BD-8499-BC078C62F1E3}" dt="2026-06-16T05:45:55.331" v="3511" actId="27636"/>
          <ac:spMkLst>
            <pc:docMk/>
            <pc:sldMk cId="1562255073" sldId="311"/>
            <ac:spMk id="4" creationId="{E8C42696-E55C-B040-7FCD-1686EA7E24C0}"/>
          </ac:spMkLst>
        </pc:spChg>
        <pc:spChg chg="mod">
          <ac:chgData name="Pasanen Pirjo" userId="81ed90a8-ec08-4bca-9f69-85738cf8b65e" providerId="ADAL" clId="{8914C9C6-0D4B-40BD-8499-BC078C62F1E3}" dt="2026-06-16T05:46:03.651" v="3512" actId="2711"/>
          <ac:spMkLst>
            <pc:docMk/>
            <pc:sldMk cId="1562255073" sldId="311"/>
            <ac:spMk id="6" creationId="{AC151A52-4E18-7181-1260-83C8ACA90B07}"/>
          </ac:spMkLst>
        </pc:spChg>
      </pc:sldChg>
      <pc:sldChg chg="delSp modSp add mod">
        <pc:chgData name="Pasanen Pirjo" userId="81ed90a8-ec08-4bca-9f69-85738cf8b65e" providerId="ADAL" clId="{8914C9C6-0D4B-40BD-8499-BC078C62F1E3}" dt="2026-06-16T06:37:38.823" v="4648" actId="27636"/>
        <pc:sldMkLst>
          <pc:docMk/>
          <pc:sldMk cId="2638410542" sldId="312"/>
        </pc:sldMkLst>
        <pc:spChg chg="mod">
          <ac:chgData name="Pasanen Pirjo" userId="81ed90a8-ec08-4bca-9f69-85738cf8b65e" providerId="ADAL" clId="{8914C9C6-0D4B-40BD-8499-BC078C62F1E3}" dt="2026-06-16T06:37:33.247" v="4646" actId="14100"/>
          <ac:spMkLst>
            <pc:docMk/>
            <pc:sldMk cId="2638410542" sldId="312"/>
            <ac:spMk id="4" creationId="{723CF6F7-CECB-CDC2-EDAB-49A6F82BC7EC}"/>
          </ac:spMkLst>
        </pc:spChg>
        <pc:spChg chg="mod">
          <ac:chgData name="Pasanen Pirjo" userId="81ed90a8-ec08-4bca-9f69-85738cf8b65e" providerId="ADAL" clId="{8914C9C6-0D4B-40BD-8499-BC078C62F1E3}" dt="2026-06-16T06:37:21.867" v="4645" actId="14100"/>
          <ac:spMkLst>
            <pc:docMk/>
            <pc:sldMk cId="2638410542" sldId="312"/>
            <ac:spMk id="5" creationId="{D54BCF15-1B1A-3D0B-BED4-675D2864094E}"/>
          </ac:spMkLst>
        </pc:spChg>
        <pc:spChg chg="mod">
          <ac:chgData name="Pasanen Pirjo" userId="81ed90a8-ec08-4bca-9f69-85738cf8b65e" providerId="ADAL" clId="{8914C9C6-0D4B-40BD-8499-BC078C62F1E3}" dt="2026-06-16T06:37:38.823" v="4648" actId="27636"/>
          <ac:spMkLst>
            <pc:docMk/>
            <pc:sldMk cId="2638410542" sldId="312"/>
            <ac:spMk id="6" creationId="{564F5CCC-7648-1F5B-3361-0C8FD841CA9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22.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23.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2.xml"/><Relationship Id="rId4" Type="http://schemas.openxmlformats.org/officeDocument/2006/relationships/image" Target="../media/image27.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8.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9.png"/><Relationship Id="rId1" Type="http://schemas.openxmlformats.org/officeDocument/2006/relationships/slideMaster" Target="../slideMasters/slideMaster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6.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30.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31.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2.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2.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3.png"/><Relationship Id="rId1" Type="http://schemas.openxmlformats.org/officeDocument/2006/relationships/slideMaster" Target="../slideMasters/slideMaster2.xml"/><Relationship Id="rId4" Type="http://schemas.openxmlformats.org/officeDocument/2006/relationships/image" Target="../media/image27.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3.png"/><Relationship Id="rId1" Type="http://schemas.openxmlformats.org/officeDocument/2006/relationships/slideMaster" Target="../slideMasters/slideMaster2.xml"/><Relationship Id="rId4" Type="http://schemas.openxmlformats.org/officeDocument/2006/relationships/image" Target="../media/image27.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3.png"/><Relationship Id="rId1" Type="http://schemas.openxmlformats.org/officeDocument/2006/relationships/slideMaster" Target="../slideMasters/slideMaster2.xml"/><Relationship Id="rId4" Type="http://schemas.openxmlformats.org/officeDocument/2006/relationships/image" Target="../media/image27.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27.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3.png"/><Relationship Id="rId1" Type="http://schemas.openxmlformats.org/officeDocument/2006/relationships/slideMaster" Target="../slideMasters/slideMaster2.xml"/><Relationship Id="rId4" Type="http://schemas.openxmlformats.org/officeDocument/2006/relationships/image" Target="../media/image2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60508F7-E789-D995-E3B7-B48BBE68F2D3}"/>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97A88A1F-C413-7300-0A10-C165B708F2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31A11162-BEE3-1DBB-9C58-6A811B1942D8}"/>
              </a:ext>
            </a:extLst>
          </p:cNvPr>
          <p:cNvSpPr>
            <a:spLocks noGrp="1"/>
          </p:cNvSpPr>
          <p:nvPr>
            <p:ph type="dt" sz="half" idx="10"/>
          </p:nvPr>
        </p:nvSpPr>
        <p:spPr/>
        <p:txBody>
          <a:bodyPr/>
          <a:lstStyle/>
          <a:p>
            <a:fld id="{58E33B60-5232-406A-85AE-966CBF57780B}" type="datetimeFigureOut">
              <a:rPr lang="fi-FI" smtClean="0"/>
              <a:t>16.6.2026</a:t>
            </a:fld>
            <a:endParaRPr lang="fi-FI"/>
          </a:p>
        </p:txBody>
      </p:sp>
      <p:sp>
        <p:nvSpPr>
          <p:cNvPr id="5" name="Alatunnisteen paikkamerkki 4">
            <a:extLst>
              <a:ext uri="{FF2B5EF4-FFF2-40B4-BE49-F238E27FC236}">
                <a16:creationId xmlns:a16="http://schemas.microsoft.com/office/drawing/2014/main" id="{02D5EE1F-E421-C92F-87DE-3F629BFD0C48}"/>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ABAD2857-76C5-FFA0-BABF-6C817389275A}"/>
              </a:ext>
            </a:extLst>
          </p:cNvPr>
          <p:cNvSpPr>
            <a:spLocks noGrp="1"/>
          </p:cNvSpPr>
          <p:nvPr>
            <p:ph type="sldNum" sz="quarter" idx="12"/>
          </p:nvPr>
        </p:nvSpPr>
        <p:spPr/>
        <p:txBody>
          <a:bodyPr/>
          <a:lstStyle/>
          <a:p>
            <a:fld id="{2F686FF6-AE31-45F4-BB18-AEE936E58C7F}" type="slidenum">
              <a:rPr lang="fi-FI" smtClean="0"/>
              <a:t>‹#›</a:t>
            </a:fld>
            <a:endParaRPr lang="fi-FI"/>
          </a:p>
        </p:txBody>
      </p:sp>
    </p:spTree>
    <p:extLst>
      <p:ext uri="{BB962C8B-B14F-4D97-AF65-F5344CB8AC3E}">
        <p14:creationId xmlns:p14="http://schemas.microsoft.com/office/powerpoint/2010/main" val="2805727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8C06DFB-F4F7-FCE3-37E1-F53B4D5C87C1}"/>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03E2C8F2-85FC-7726-AD54-7285446E8BFE}"/>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E97F8B0-AAD6-92A1-D317-D5717C242CEE}"/>
              </a:ext>
            </a:extLst>
          </p:cNvPr>
          <p:cNvSpPr>
            <a:spLocks noGrp="1"/>
          </p:cNvSpPr>
          <p:nvPr>
            <p:ph type="dt" sz="half" idx="10"/>
          </p:nvPr>
        </p:nvSpPr>
        <p:spPr/>
        <p:txBody>
          <a:bodyPr/>
          <a:lstStyle/>
          <a:p>
            <a:fld id="{58E33B60-5232-406A-85AE-966CBF57780B}" type="datetimeFigureOut">
              <a:rPr lang="fi-FI" smtClean="0"/>
              <a:t>16.6.2026</a:t>
            </a:fld>
            <a:endParaRPr lang="fi-FI"/>
          </a:p>
        </p:txBody>
      </p:sp>
      <p:sp>
        <p:nvSpPr>
          <p:cNvPr id="5" name="Alatunnisteen paikkamerkki 4">
            <a:extLst>
              <a:ext uri="{FF2B5EF4-FFF2-40B4-BE49-F238E27FC236}">
                <a16:creationId xmlns:a16="http://schemas.microsoft.com/office/drawing/2014/main" id="{6C95FB7D-F224-8278-7D64-4FF371C9BD90}"/>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4714374A-3C8E-D44D-B47F-4F74CC327BCC}"/>
              </a:ext>
            </a:extLst>
          </p:cNvPr>
          <p:cNvSpPr>
            <a:spLocks noGrp="1"/>
          </p:cNvSpPr>
          <p:nvPr>
            <p:ph type="sldNum" sz="quarter" idx="12"/>
          </p:nvPr>
        </p:nvSpPr>
        <p:spPr/>
        <p:txBody>
          <a:bodyPr/>
          <a:lstStyle/>
          <a:p>
            <a:fld id="{2F686FF6-AE31-45F4-BB18-AEE936E58C7F}" type="slidenum">
              <a:rPr lang="fi-FI" smtClean="0"/>
              <a:t>‹#›</a:t>
            </a:fld>
            <a:endParaRPr lang="fi-FI"/>
          </a:p>
        </p:txBody>
      </p:sp>
    </p:spTree>
    <p:extLst>
      <p:ext uri="{BB962C8B-B14F-4D97-AF65-F5344CB8AC3E}">
        <p14:creationId xmlns:p14="http://schemas.microsoft.com/office/powerpoint/2010/main" val="2615384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19C3645-928B-91A4-B2FF-4CE07AF65ABE}"/>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B2BE6B43-78F3-D188-DD93-1AFDEB55644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327B110F-60BF-367D-AF86-10A17F8FC34B}"/>
              </a:ext>
            </a:extLst>
          </p:cNvPr>
          <p:cNvSpPr>
            <a:spLocks noGrp="1"/>
          </p:cNvSpPr>
          <p:nvPr>
            <p:ph type="dt" sz="half" idx="10"/>
          </p:nvPr>
        </p:nvSpPr>
        <p:spPr/>
        <p:txBody>
          <a:bodyPr/>
          <a:lstStyle/>
          <a:p>
            <a:fld id="{58E33B60-5232-406A-85AE-966CBF57780B}" type="datetimeFigureOut">
              <a:rPr lang="fi-FI" smtClean="0"/>
              <a:t>16.6.2026</a:t>
            </a:fld>
            <a:endParaRPr lang="fi-FI"/>
          </a:p>
        </p:txBody>
      </p:sp>
      <p:sp>
        <p:nvSpPr>
          <p:cNvPr id="5" name="Alatunnisteen paikkamerkki 4">
            <a:extLst>
              <a:ext uri="{FF2B5EF4-FFF2-40B4-BE49-F238E27FC236}">
                <a16:creationId xmlns:a16="http://schemas.microsoft.com/office/drawing/2014/main" id="{81B08194-62A5-DC48-6D4A-AD0EC97348F6}"/>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E348D9C4-C82F-2453-5E65-041D685C1E51}"/>
              </a:ext>
            </a:extLst>
          </p:cNvPr>
          <p:cNvSpPr>
            <a:spLocks noGrp="1"/>
          </p:cNvSpPr>
          <p:nvPr>
            <p:ph type="sldNum" sz="quarter" idx="12"/>
          </p:nvPr>
        </p:nvSpPr>
        <p:spPr/>
        <p:txBody>
          <a:bodyPr/>
          <a:lstStyle/>
          <a:p>
            <a:fld id="{2F686FF6-AE31-45F4-BB18-AEE936E58C7F}" type="slidenum">
              <a:rPr lang="fi-FI" smtClean="0"/>
              <a:t>‹#›</a:t>
            </a:fld>
            <a:endParaRPr lang="fi-FI"/>
          </a:p>
        </p:txBody>
      </p:sp>
    </p:spTree>
    <p:extLst>
      <p:ext uri="{BB962C8B-B14F-4D97-AF65-F5344CB8AC3E}">
        <p14:creationId xmlns:p14="http://schemas.microsoft.com/office/powerpoint/2010/main" val="1278959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29E446E-A247-06E1-A27D-64B081680FE5}"/>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1EA2BCAA-8CAD-E9AB-9FFD-72B7E4F85B86}"/>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41EB587B-DFE7-EA25-198F-CC9C4DA08054}"/>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0A7B148-DD27-0588-B17D-09E68B3EAE14}"/>
              </a:ext>
            </a:extLst>
          </p:cNvPr>
          <p:cNvSpPr>
            <a:spLocks noGrp="1"/>
          </p:cNvSpPr>
          <p:nvPr>
            <p:ph type="dt" sz="half" idx="10"/>
          </p:nvPr>
        </p:nvSpPr>
        <p:spPr/>
        <p:txBody>
          <a:bodyPr/>
          <a:lstStyle/>
          <a:p>
            <a:fld id="{58E33B60-5232-406A-85AE-966CBF57780B}" type="datetimeFigureOut">
              <a:rPr lang="fi-FI" smtClean="0"/>
              <a:t>16.6.2026</a:t>
            </a:fld>
            <a:endParaRPr lang="fi-FI"/>
          </a:p>
        </p:txBody>
      </p:sp>
      <p:sp>
        <p:nvSpPr>
          <p:cNvPr id="6" name="Alatunnisteen paikkamerkki 5">
            <a:extLst>
              <a:ext uri="{FF2B5EF4-FFF2-40B4-BE49-F238E27FC236}">
                <a16:creationId xmlns:a16="http://schemas.microsoft.com/office/drawing/2014/main" id="{9BC12841-9123-FAD8-925E-7CABC8B84B24}"/>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CC1E2648-1239-BF33-E56D-E0770235A184}"/>
              </a:ext>
            </a:extLst>
          </p:cNvPr>
          <p:cNvSpPr>
            <a:spLocks noGrp="1"/>
          </p:cNvSpPr>
          <p:nvPr>
            <p:ph type="sldNum" sz="quarter" idx="12"/>
          </p:nvPr>
        </p:nvSpPr>
        <p:spPr/>
        <p:txBody>
          <a:bodyPr/>
          <a:lstStyle/>
          <a:p>
            <a:fld id="{2F686FF6-AE31-45F4-BB18-AEE936E58C7F}" type="slidenum">
              <a:rPr lang="fi-FI" smtClean="0"/>
              <a:t>‹#›</a:t>
            </a:fld>
            <a:endParaRPr lang="fi-FI"/>
          </a:p>
        </p:txBody>
      </p:sp>
    </p:spTree>
    <p:extLst>
      <p:ext uri="{BB962C8B-B14F-4D97-AF65-F5344CB8AC3E}">
        <p14:creationId xmlns:p14="http://schemas.microsoft.com/office/powerpoint/2010/main" val="720549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60F7889-D613-8D7B-63B0-062236F5CDCE}"/>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A8C8E3E3-74BB-F7AB-7265-B2138D175B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9CE70681-75A8-C7E6-59D3-D991FA2C56C1}"/>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73F44731-66A1-D4F4-F4C3-067C16C4FC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B91E5719-F7DB-3395-4B78-DF2F30D854A2}"/>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3F6A6ABD-07D1-F75F-A8BB-F39E6B4F9D47}"/>
              </a:ext>
            </a:extLst>
          </p:cNvPr>
          <p:cNvSpPr>
            <a:spLocks noGrp="1"/>
          </p:cNvSpPr>
          <p:nvPr>
            <p:ph type="dt" sz="half" idx="10"/>
          </p:nvPr>
        </p:nvSpPr>
        <p:spPr/>
        <p:txBody>
          <a:bodyPr/>
          <a:lstStyle/>
          <a:p>
            <a:fld id="{58E33B60-5232-406A-85AE-966CBF57780B}" type="datetimeFigureOut">
              <a:rPr lang="fi-FI" smtClean="0"/>
              <a:t>16.6.2026</a:t>
            </a:fld>
            <a:endParaRPr lang="fi-FI"/>
          </a:p>
        </p:txBody>
      </p:sp>
      <p:sp>
        <p:nvSpPr>
          <p:cNvPr id="8" name="Alatunnisteen paikkamerkki 7">
            <a:extLst>
              <a:ext uri="{FF2B5EF4-FFF2-40B4-BE49-F238E27FC236}">
                <a16:creationId xmlns:a16="http://schemas.microsoft.com/office/drawing/2014/main" id="{799146E6-AD6F-0938-7CA6-618F6AA1A4D4}"/>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A5723E64-D2A1-1226-6822-868ED870958A}"/>
              </a:ext>
            </a:extLst>
          </p:cNvPr>
          <p:cNvSpPr>
            <a:spLocks noGrp="1"/>
          </p:cNvSpPr>
          <p:nvPr>
            <p:ph type="sldNum" sz="quarter" idx="12"/>
          </p:nvPr>
        </p:nvSpPr>
        <p:spPr/>
        <p:txBody>
          <a:bodyPr/>
          <a:lstStyle/>
          <a:p>
            <a:fld id="{2F686FF6-AE31-45F4-BB18-AEE936E58C7F}" type="slidenum">
              <a:rPr lang="fi-FI" smtClean="0"/>
              <a:t>‹#›</a:t>
            </a:fld>
            <a:endParaRPr lang="fi-FI"/>
          </a:p>
        </p:txBody>
      </p:sp>
    </p:spTree>
    <p:extLst>
      <p:ext uri="{BB962C8B-B14F-4D97-AF65-F5344CB8AC3E}">
        <p14:creationId xmlns:p14="http://schemas.microsoft.com/office/powerpoint/2010/main" val="1012568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37BB080-8CCA-27F2-8E72-B7608C72A510}"/>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9A7D4A66-8778-FE96-5D0C-57188626300E}"/>
              </a:ext>
            </a:extLst>
          </p:cNvPr>
          <p:cNvSpPr>
            <a:spLocks noGrp="1"/>
          </p:cNvSpPr>
          <p:nvPr>
            <p:ph type="dt" sz="half" idx="10"/>
          </p:nvPr>
        </p:nvSpPr>
        <p:spPr/>
        <p:txBody>
          <a:bodyPr/>
          <a:lstStyle/>
          <a:p>
            <a:fld id="{58E33B60-5232-406A-85AE-966CBF57780B}" type="datetimeFigureOut">
              <a:rPr lang="fi-FI" smtClean="0"/>
              <a:t>16.6.2026</a:t>
            </a:fld>
            <a:endParaRPr lang="fi-FI"/>
          </a:p>
        </p:txBody>
      </p:sp>
      <p:sp>
        <p:nvSpPr>
          <p:cNvPr id="4" name="Alatunnisteen paikkamerkki 3">
            <a:extLst>
              <a:ext uri="{FF2B5EF4-FFF2-40B4-BE49-F238E27FC236}">
                <a16:creationId xmlns:a16="http://schemas.microsoft.com/office/drawing/2014/main" id="{306B3EB4-826F-AA60-BE10-41DC32EB0883}"/>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1F47B648-A79D-C742-C56F-37E59DCEAC24}"/>
              </a:ext>
            </a:extLst>
          </p:cNvPr>
          <p:cNvSpPr>
            <a:spLocks noGrp="1"/>
          </p:cNvSpPr>
          <p:nvPr>
            <p:ph type="sldNum" sz="quarter" idx="12"/>
          </p:nvPr>
        </p:nvSpPr>
        <p:spPr/>
        <p:txBody>
          <a:bodyPr/>
          <a:lstStyle/>
          <a:p>
            <a:fld id="{2F686FF6-AE31-45F4-BB18-AEE936E58C7F}" type="slidenum">
              <a:rPr lang="fi-FI" smtClean="0"/>
              <a:t>‹#›</a:t>
            </a:fld>
            <a:endParaRPr lang="fi-FI"/>
          </a:p>
        </p:txBody>
      </p:sp>
    </p:spTree>
    <p:extLst>
      <p:ext uri="{BB962C8B-B14F-4D97-AF65-F5344CB8AC3E}">
        <p14:creationId xmlns:p14="http://schemas.microsoft.com/office/powerpoint/2010/main" val="138305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38A8182C-C81D-A3B9-8174-2021757D5C39}"/>
              </a:ext>
            </a:extLst>
          </p:cNvPr>
          <p:cNvSpPr>
            <a:spLocks noGrp="1"/>
          </p:cNvSpPr>
          <p:nvPr>
            <p:ph type="dt" sz="half" idx="10"/>
          </p:nvPr>
        </p:nvSpPr>
        <p:spPr/>
        <p:txBody>
          <a:bodyPr/>
          <a:lstStyle/>
          <a:p>
            <a:fld id="{58E33B60-5232-406A-85AE-966CBF57780B}" type="datetimeFigureOut">
              <a:rPr lang="fi-FI" smtClean="0"/>
              <a:t>16.6.2026</a:t>
            </a:fld>
            <a:endParaRPr lang="fi-FI"/>
          </a:p>
        </p:txBody>
      </p:sp>
      <p:sp>
        <p:nvSpPr>
          <p:cNvPr id="3" name="Alatunnisteen paikkamerkki 2">
            <a:extLst>
              <a:ext uri="{FF2B5EF4-FFF2-40B4-BE49-F238E27FC236}">
                <a16:creationId xmlns:a16="http://schemas.microsoft.com/office/drawing/2014/main" id="{65840EF9-73EA-BCBD-1799-162878FC50E2}"/>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AF500673-D7E3-9C3A-7520-523D81FA7E82}"/>
              </a:ext>
            </a:extLst>
          </p:cNvPr>
          <p:cNvSpPr>
            <a:spLocks noGrp="1"/>
          </p:cNvSpPr>
          <p:nvPr>
            <p:ph type="sldNum" sz="quarter" idx="12"/>
          </p:nvPr>
        </p:nvSpPr>
        <p:spPr/>
        <p:txBody>
          <a:bodyPr/>
          <a:lstStyle/>
          <a:p>
            <a:fld id="{2F686FF6-AE31-45F4-BB18-AEE936E58C7F}" type="slidenum">
              <a:rPr lang="fi-FI" smtClean="0"/>
              <a:t>‹#›</a:t>
            </a:fld>
            <a:endParaRPr lang="fi-FI"/>
          </a:p>
        </p:txBody>
      </p:sp>
    </p:spTree>
    <p:extLst>
      <p:ext uri="{BB962C8B-B14F-4D97-AF65-F5344CB8AC3E}">
        <p14:creationId xmlns:p14="http://schemas.microsoft.com/office/powerpoint/2010/main" val="3195194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6E7FBE2-4CDD-3561-9E47-7EF5F2A24136}"/>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A06DA681-90D1-DE2B-52F5-5A30F5BC5E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ECC16A43-3F6E-4462-7AD7-8036F94BED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D4DEB92F-9FE9-E3CC-D506-A840DD1F0853}"/>
              </a:ext>
            </a:extLst>
          </p:cNvPr>
          <p:cNvSpPr>
            <a:spLocks noGrp="1"/>
          </p:cNvSpPr>
          <p:nvPr>
            <p:ph type="dt" sz="half" idx="10"/>
          </p:nvPr>
        </p:nvSpPr>
        <p:spPr/>
        <p:txBody>
          <a:bodyPr/>
          <a:lstStyle/>
          <a:p>
            <a:fld id="{58E33B60-5232-406A-85AE-966CBF57780B}" type="datetimeFigureOut">
              <a:rPr lang="fi-FI" smtClean="0"/>
              <a:t>16.6.2026</a:t>
            </a:fld>
            <a:endParaRPr lang="fi-FI"/>
          </a:p>
        </p:txBody>
      </p:sp>
      <p:sp>
        <p:nvSpPr>
          <p:cNvPr id="6" name="Alatunnisteen paikkamerkki 5">
            <a:extLst>
              <a:ext uri="{FF2B5EF4-FFF2-40B4-BE49-F238E27FC236}">
                <a16:creationId xmlns:a16="http://schemas.microsoft.com/office/drawing/2014/main" id="{045899A5-D0C5-F5FD-A7D7-FF47C8B6546D}"/>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5BBC6319-9549-AB4E-C9FA-91EDAB326762}"/>
              </a:ext>
            </a:extLst>
          </p:cNvPr>
          <p:cNvSpPr>
            <a:spLocks noGrp="1"/>
          </p:cNvSpPr>
          <p:nvPr>
            <p:ph type="sldNum" sz="quarter" idx="12"/>
          </p:nvPr>
        </p:nvSpPr>
        <p:spPr/>
        <p:txBody>
          <a:bodyPr/>
          <a:lstStyle/>
          <a:p>
            <a:fld id="{2F686FF6-AE31-45F4-BB18-AEE936E58C7F}" type="slidenum">
              <a:rPr lang="fi-FI" smtClean="0"/>
              <a:t>‹#›</a:t>
            </a:fld>
            <a:endParaRPr lang="fi-FI"/>
          </a:p>
        </p:txBody>
      </p:sp>
    </p:spTree>
    <p:extLst>
      <p:ext uri="{BB962C8B-B14F-4D97-AF65-F5344CB8AC3E}">
        <p14:creationId xmlns:p14="http://schemas.microsoft.com/office/powerpoint/2010/main" val="65122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77DBB16-8B59-EC86-D4BB-6067411A25C1}"/>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2C113785-A565-4731-DEC9-EE94815413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02CF2782-C7B0-A476-AC1A-9658E81D7E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0C02E079-6CD6-E77B-1A89-E7ED99BFEE7B}"/>
              </a:ext>
            </a:extLst>
          </p:cNvPr>
          <p:cNvSpPr>
            <a:spLocks noGrp="1"/>
          </p:cNvSpPr>
          <p:nvPr>
            <p:ph type="dt" sz="half" idx="10"/>
          </p:nvPr>
        </p:nvSpPr>
        <p:spPr/>
        <p:txBody>
          <a:bodyPr/>
          <a:lstStyle/>
          <a:p>
            <a:fld id="{58E33B60-5232-406A-85AE-966CBF57780B}" type="datetimeFigureOut">
              <a:rPr lang="fi-FI" smtClean="0"/>
              <a:t>16.6.2026</a:t>
            </a:fld>
            <a:endParaRPr lang="fi-FI"/>
          </a:p>
        </p:txBody>
      </p:sp>
      <p:sp>
        <p:nvSpPr>
          <p:cNvPr id="6" name="Alatunnisteen paikkamerkki 5">
            <a:extLst>
              <a:ext uri="{FF2B5EF4-FFF2-40B4-BE49-F238E27FC236}">
                <a16:creationId xmlns:a16="http://schemas.microsoft.com/office/drawing/2014/main" id="{D9BC2E48-60B9-96F1-62F0-F14F75105A20}"/>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1EB9CAE4-7108-C259-B28E-8F9217323C37}"/>
              </a:ext>
            </a:extLst>
          </p:cNvPr>
          <p:cNvSpPr>
            <a:spLocks noGrp="1"/>
          </p:cNvSpPr>
          <p:nvPr>
            <p:ph type="sldNum" sz="quarter" idx="12"/>
          </p:nvPr>
        </p:nvSpPr>
        <p:spPr/>
        <p:txBody>
          <a:bodyPr/>
          <a:lstStyle/>
          <a:p>
            <a:fld id="{2F686FF6-AE31-45F4-BB18-AEE936E58C7F}" type="slidenum">
              <a:rPr lang="fi-FI" smtClean="0"/>
              <a:t>‹#›</a:t>
            </a:fld>
            <a:endParaRPr lang="fi-FI"/>
          </a:p>
        </p:txBody>
      </p:sp>
    </p:spTree>
    <p:extLst>
      <p:ext uri="{BB962C8B-B14F-4D97-AF65-F5344CB8AC3E}">
        <p14:creationId xmlns:p14="http://schemas.microsoft.com/office/powerpoint/2010/main" val="435762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84601AC-CE38-9B13-C8A8-B656748FB36A}"/>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BDE6A4B7-9D1F-BB44-5B82-2577E2E07042}"/>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61C8D1E-DF75-C711-2B3E-2375E8995F99}"/>
              </a:ext>
            </a:extLst>
          </p:cNvPr>
          <p:cNvSpPr>
            <a:spLocks noGrp="1"/>
          </p:cNvSpPr>
          <p:nvPr>
            <p:ph type="dt" sz="half" idx="10"/>
          </p:nvPr>
        </p:nvSpPr>
        <p:spPr/>
        <p:txBody>
          <a:bodyPr/>
          <a:lstStyle/>
          <a:p>
            <a:fld id="{58E33B60-5232-406A-85AE-966CBF57780B}" type="datetimeFigureOut">
              <a:rPr lang="fi-FI" smtClean="0"/>
              <a:t>16.6.2026</a:t>
            </a:fld>
            <a:endParaRPr lang="fi-FI"/>
          </a:p>
        </p:txBody>
      </p:sp>
      <p:sp>
        <p:nvSpPr>
          <p:cNvPr id="5" name="Alatunnisteen paikkamerkki 4">
            <a:extLst>
              <a:ext uri="{FF2B5EF4-FFF2-40B4-BE49-F238E27FC236}">
                <a16:creationId xmlns:a16="http://schemas.microsoft.com/office/drawing/2014/main" id="{47A41A6A-D831-C0C5-8A0F-07522333CAB2}"/>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92522CDF-B027-B2C7-AE59-B4DA70EE77FB}"/>
              </a:ext>
            </a:extLst>
          </p:cNvPr>
          <p:cNvSpPr>
            <a:spLocks noGrp="1"/>
          </p:cNvSpPr>
          <p:nvPr>
            <p:ph type="sldNum" sz="quarter" idx="12"/>
          </p:nvPr>
        </p:nvSpPr>
        <p:spPr/>
        <p:txBody>
          <a:bodyPr/>
          <a:lstStyle/>
          <a:p>
            <a:fld id="{2F686FF6-AE31-45F4-BB18-AEE936E58C7F}" type="slidenum">
              <a:rPr lang="fi-FI" smtClean="0"/>
              <a:t>‹#›</a:t>
            </a:fld>
            <a:endParaRPr lang="fi-FI"/>
          </a:p>
        </p:txBody>
      </p:sp>
    </p:spTree>
    <p:extLst>
      <p:ext uri="{BB962C8B-B14F-4D97-AF65-F5344CB8AC3E}">
        <p14:creationId xmlns:p14="http://schemas.microsoft.com/office/powerpoint/2010/main" val="3465145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D0ED10D0-2813-84AE-352B-5889F335DD36}"/>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58446A00-B4A9-E9BA-30AA-5E06BE2D505B}"/>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33CCDA-1D30-B605-A053-6FC07AA5C0A5}"/>
              </a:ext>
            </a:extLst>
          </p:cNvPr>
          <p:cNvSpPr>
            <a:spLocks noGrp="1"/>
          </p:cNvSpPr>
          <p:nvPr>
            <p:ph type="dt" sz="half" idx="10"/>
          </p:nvPr>
        </p:nvSpPr>
        <p:spPr/>
        <p:txBody>
          <a:bodyPr/>
          <a:lstStyle/>
          <a:p>
            <a:fld id="{58E33B60-5232-406A-85AE-966CBF57780B}" type="datetimeFigureOut">
              <a:rPr lang="fi-FI" smtClean="0"/>
              <a:t>16.6.2026</a:t>
            </a:fld>
            <a:endParaRPr lang="fi-FI"/>
          </a:p>
        </p:txBody>
      </p:sp>
      <p:sp>
        <p:nvSpPr>
          <p:cNvPr id="5" name="Alatunnisteen paikkamerkki 4">
            <a:extLst>
              <a:ext uri="{FF2B5EF4-FFF2-40B4-BE49-F238E27FC236}">
                <a16:creationId xmlns:a16="http://schemas.microsoft.com/office/drawing/2014/main" id="{4084C77B-EBD3-597E-5450-C756F34729CB}"/>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DD07065B-A5FD-6AFE-0920-4D3905A000AE}"/>
              </a:ext>
            </a:extLst>
          </p:cNvPr>
          <p:cNvSpPr>
            <a:spLocks noGrp="1"/>
          </p:cNvSpPr>
          <p:nvPr>
            <p:ph type="sldNum" sz="quarter" idx="12"/>
          </p:nvPr>
        </p:nvSpPr>
        <p:spPr/>
        <p:txBody>
          <a:bodyPr/>
          <a:lstStyle/>
          <a:p>
            <a:fld id="{2F686FF6-AE31-45F4-BB18-AEE936E58C7F}" type="slidenum">
              <a:rPr lang="fi-FI" smtClean="0"/>
              <a:t>‹#›</a:t>
            </a:fld>
            <a:endParaRPr lang="fi-FI"/>
          </a:p>
        </p:txBody>
      </p:sp>
    </p:spTree>
    <p:extLst>
      <p:ext uri="{BB962C8B-B14F-4D97-AF65-F5344CB8AC3E}">
        <p14:creationId xmlns:p14="http://schemas.microsoft.com/office/powerpoint/2010/main" val="16105159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lku Tyyli1">
    <p:bg>
      <p:bgPr>
        <a:solidFill>
          <a:schemeClr val="tx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340FD6C-9258-1B65-0CC2-89AF20397005}"/>
              </a:ext>
            </a:extLst>
          </p:cNvPr>
          <p:cNvSpPr>
            <a:spLocks noGrp="1"/>
          </p:cNvSpPr>
          <p:nvPr>
            <p:ph type="ctrTitle" hasCustomPrompt="1"/>
          </p:nvPr>
        </p:nvSpPr>
        <p:spPr>
          <a:xfrm>
            <a:off x="606667" y="590815"/>
            <a:ext cx="5377273" cy="3994632"/>
          </a:xfrm>
        </p:spPr>
        <p:txBody>
          <a:bodyPr anchor="b">
            <a:normAutofit/>
          </a:bodyPr>
          <a:lstStyle>
            <a:lvl1pPr algn="l">
              <a:lnSpc>
                <a:spcPct val="100000"/>
              </a:lnSpc>
              <a:defRPr sz="5400">
                <a:solidFill>
                  <a:schemeClr val="bg1"/>
                </a:solidFill>
              </a:defRPr>
            </a:lvl1pPr>
          </a:lstStyle>
          <a:p>
            <a:r>
              <a:rPr lang="fi-FI" dirty="0"/>
              <a:t>Lisää napakka otsikko</a:t>
            </a:r>
          </a:p>
        </p:txBody>
      </p:sp>
      <p:sp>
        <p:nvSpPr>
          <p:cNvPr id="3" name="Alaotsikko 2">
            <a:extLst>
              <a:ext uri="{FF2B5EF4-FFF2-40B4-BE49-F238E27FC236}">
                <a16:creationId xmlns:a16="http://schemas.microsoft.com/office/drawing/2014/main" id="{205D47F5-9750-B3FE-3F98-8C93A684F4CE}"/>
              </a:ext>
            </a:extLst>
          </p:cNvPr>
          <p:cNvSpPr>
            <a:spLocks noGrp="1"/>
          </p:cNvSpPr>
          <p:nvPr>
            <p:ph type="subTitle" idx="1" hasCustomPrompt="1"/>
          </p:nvPr>
        </p:nvSpPr>
        <p:spPr>
          <a:xfrm>
            <a:off x="662353" y="5304814"/>
            <a:ext cx="5321587" cy="726709"/>
          </a:xfrm>
        </p:spPr>
        <p:txBody>
          <a:bodyPr>
            <a:normAutofit/>
          </a:bodyPr>
          <a:lstStyle>
            <a:lvl1pPr marL="0" indent="0" algn="l">
              <a:lnSpc>
                <a:spcPct val="100000"/>
              </a:lnSpc>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Päivämäärä tai esittäjä tai alaotsikko</a:t>
            </a:r>
          </a:p>
        </p:txBody>
      </p:sp>
      <p:pic>
        <p:nvPicPr>
          <p:cNvPr id="8" name="Kuva 7">
            <a:extLst>
              <a:ext uri="{FF2B5EF4-FFF2-40B4-BE49-F238E27FC236}">
                <a16:creationId xmlns:a16="http://schemas.microsoft.com/office/drawing/2014/main" id="{4394D370-83D7-1387-D59E-1187044E7B4E}"/>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 y="5597769"/>
            <a:ext cx="1213339" cy="1260231"/>
          </a:xfrm>
          <a:prstGeom prst="rect">
            <a:avLst/>
          </a:prstGeom>
        </p:spPr>
      </p:pic>
      <p:pic>
        <p:nvPicPr>
          <p:cNvPr id="9" name="Kuva 8">
            <a:extLst>
              <a:ext uri="{FF2B5EF4-FFF2-40B4-BE49-F238E27FC236}">
                <a16:creationId xmlns:a16="http://schemas.microsoft.com/office/drawing/2014/main" id="{A507E8CD-1B34-DDE9-6342-9640E84897AD}"/>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10978661" y="0"/>
            <a:ext cx="1213339" cy="1506415"/>
          </a:xfrm>
          <a:prstGeom prst="rect">
            <a:avLst/>
          </a:prstGeom>
        </p:spPr>
      </p:pic>
      <p:pic>
        <p:nvPicPr>
          <p:cNvPr id="13" name="Kuva 12">
            <a:extLst>
              <a:ext uri="{FF2B5EF4-FFF2-40B4-BE49-F238E27FC236}">
                <a16:creationId xmlns:a16="http://schemas.microsoft.com/office/drawing/2014/main" id="{ED166ED0-9C40-79A3-5F8D-D92FD97439DD}"/>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0905" y="5065285"/>
            <a:ext cx="906246" cy="186104"/>
          </a:xfrm>
          <a:prstGeom prst="rect">
            <a:avLst/>
          </a:prstGeom>
        </p:spPr>
      </p:pic>
      <p:sp>
        <p:nvSpPr>
          <p:cNvPr id="15" name="Kuvan paikkamerkki 14">
            <a:extLst>
              <a:ext uri="{FF2B5EF4-FFF2-40B4-BE49-F238E27FC236}">
                <a16:creationId xmlns:a16="http://schemas.microsoft.com/office/drawing/2014/main" id="{CD85A6D9-1518-C203-98E5-031FD4387500}"/>
              </a:ext>
            </a:extLst>
          </p:cNvPr>
          <p:cNvSpPr>
            <a:spLocks noGrp="1"/>
          </p:cNvSpPr>
          <p:nvPr>
            <p:ph type="pic" sz="quarter" idx="10"/>
          </p:nvPr>
        </p:nvSpPr>
        <p:spPr>
          <a:xfrm>
            <a:off x="6606335" y="590815"/>
            <a:ext cx="5597387" cy="6287639"/>
          </a:xfrm>
          <a:custGeom>
            <a:avLst/>
            <a:gdLst>
              <a:gd name="connsiteX0" fmla="*/ 0 w 3968262"/>
              <a:gd name="connsiteY0" fmla="*/ 0 h 3941824"/>
              <a:gd name="connsiteX1" fmla="*/ 2670614 w 3968262"/>
              <a:gd name="connsiteY1" fmla="*/ 0 h 3941824"/>
              <a:gd name="connsiteX2" fmla="*/ 3968262 w 3968262"/>
              <a:gd name="connsiteY2" fmla="*/ 1297648 h 3941824"/>
              <a:gd name="connsiteX3" fmla="*/ 3968262 w 3968262"/>
              <a:gd name="connsiteY3" fmla="*/ 3941824 h 3941824"/>
              <a:gd name="connsiteX4" fmla="*/ 0 w 3968262"/>
              <a:gd name="connsiteY4" fmla="*/ 3941824 h 3941824"/>
              <a:gd name="connsiteX5" fmla="*/ 0 w 3968262"/>
              <a:gd name="connsiteY5" fmla="*/ 0 h 3941824"/>
              <a:gd name="connsiteX0" fmla="*/ 0 w 3968262"/>
              <a:gd name="connsiteY0" fmla="*/ 0 h 3941824"/>
              <a:gd name="connsiteX1" fmla="*/ 2594414 w 3968262"/>
              <a:gd name="connsiteY1" fmla="*/ 105508 h 3941824"/>
              <a:gd name="connsiteX2" fmla="*/ 3968262 w 3968262"/>
              <a:gd name="connsiteY2" fmla="*/ 1297648 h 3941824"/>
              <a:gd name="connsiteX3" fmla="*/ 3968262 w 3968262"/>
              <a:gd name="connsiteY3" fmla="*/ 3941824 h 3941824"/>
              <a:gd name="connsiteX4" fmla="*/ 0 w 3968262"/>
              <a:gd name="connsiteY4" fmla="*/ 3941824 h 3941824"/>
              <a:gd name="connsiteX5" fmla="*/ 0 w 3968262"/>
              <a:gd name="connsiteY5" fmla="*/ 0 h 3941824"/>
              <a:gd name="connsiteX0" fmla="*/ 0 w 3968262"/>
              <a:gd name="connsiteY0" fmla="*/ 0 h 3941824"/>
              <a:gd name="connsiteX1" fmla="*/ 2594414 w 3968262"/>
              <a:gd name="connsiteY1" fmla="*/ 105508 h 3941824"/>
              <a:gd name="connsiteX2" fmla="*/ 3968262 w 3968262"/>
              <a:gd name="connsiteY2" fmla="*/ 1297648 h 3941824"/>
              <a:gd name="connsiteX3" fmla="*/ 3968262 w 3968262"/>
              <a:gd name="connsiteY3" fmla="*/ 3941824 h 3941824"/>
              <a:gd name="connsiteX4" fmla="*/ 0 w 3968262"/>
              <a:gd name="connsiteY4" fmla="*/ 3941824 h 3941824"/>
              <a:gd name="connsiteX5" fmla="*/ 0 w 3968262"/>
              <a:gd name="connsiteY5" fmla="*/ 0 h 3941824"/>
              <a:gd name="connsiteX0" fmla="*/ 0 w 4079631"/>
              <a:gd name="connsiteY0" fmla="*/ 0 h 5518578"/>
              <a:gd name="connsiteX1" fmla="*/ 2705783 w 4079631"/>
              <a:gd name="connsiteY1" fmla="*/ 1682262 h 5518578"/>
              <a:gd name="connsiteX2" fmla="*/ 4079631 w 4079631"/>
              <a:gd name="connsiteY2" fmla="*/ 2874402 h 5518578"/>
              <a:gd name="connsiteX3" fmla="*/ 4079631 w 4079631"/>
              <a:gd name="connsiteY3" fmla="*/ 5518578 h 5518578"/>
              <a:gd name="connsiteX4" fmla="*/ 111369 w 4079631"/>
              <a:gd name="connsiteY4" fmla="*/ 5518578 h 5518578"/>
              <a:gd name="connsiteX5" fmla="*/ 0 w 4079631"/>
              <a:gd name="connsiteY5" fmla="*/ 0 h 5518578"/>
              <a:gd name="connsiteX0" fmla="*/ 0 w 4892137"/>
              <a:gd name="connsiteY0" fmla="*/ 0 h 5518578"/>
              <a:gd name="connsiteX1" fmla="*/ 4892137 w 4892137"/>
              <a:gd name="connsiteY1" fmla="*/ 1336432 h 5518578"/>
              <a:gd name="connsiteX2" fmla="*/ 4079631 w 4892137"/>
              <a:gd name="connsiteY2" fmla="*/ 2874402 h 5518578"/>
              <a:gd name="connsiteX3" fmla="*/ 4079631 w 4892137"/>
              <a:gd name="connsiteY3" fmla="*/ 5518578 h 5518578"/>
              <a:gd name="connsiteX4" fmla="*/ 111369 w 4892137"/>
              <a:gd name="connsiteY4" fmla="*/ 5518578 h 5518578"/>
              <a:gd name="connsiteX5" fmla="*/ 0 w 4892137"/>
              <a:gd name="connsiteY5" fmla="*/ 0 h 5518578"/>
              <a:gd name="connsiteX0" fmla="*/ 0 w 5081954"/>
              <a:gd name="connsiteY0" fmla="*/ 0 h 6280578"/>
              <a:gd name="connsiteX1" fmla="*/ 4892137 w 5081954"/>
              <a:gd name="connsiteY1" fmla="*/ 1336432 h 6280578"/>
              <a:gd name="connsiteX2" fmla="*/ 4079631 w 5081954"/>
              <a:gd name="connsiteY2" fmla="*/ 2874402 h 6280578"/>
              <a:gd name="connsiteX3" fmla="*/ 5081954 w 5081954"/>
              <a:gd name="connsiteY3" fmla="*/ 6280578 h 6280578"/>
              <a:gd name="connsiteX4" fmla="*/ 111369 w 5081954"/>
              <a:gd name="connsiteY4" fmla="*/ 5518578 h 6280578"/>
              <a:gd name="connsiteX5" fmla="*/ 0 w 5081954"/>
              <a:gd name="connsiteY5" fmla="*/ 0 h 6280578"/>
              <a:gd name="connsiteX0" fmla="*/ 0 w 5081954"/>
              <a:gd name="connsiteY0" fmla="*/ 0 h 6280578"/>
              <a:gd name="connsiteX1" fmla="*/ 4892137 w 5081954"/>
              <a:gd name="connsiteY1" fmla="*/ 1336432 h 6280578"/>
              <a:gd name="connsiteX2" fmla="*/ 5076092 w 5081954"/>
              <a:gd name="connsiteY2" fmla="*/ 5705525 h 6280578"/>
              <a:gd name="connsiteX3" fmla="*/ 5081954 w 5081954"/>
              <a:gd name="connsiteY3" fmla="*/ 6280578 h 6280578"/>
              <a:gd name="connsiteX4" fmla="*/ 111369 w 5081954"/>
              <a:gd name="connsiteY4" fmla="*/ 5518578 h 6280578"/>
              <a:gd name="connsiteX5" fmla="*/ 0 w 5081954"/>
              <a:gd name="connsiteY5" fmla="*/ 0 h 6280578"/>
              <a:gd name="connsiteX0" fmla="*/ 0 w 5081954"/>
              <a:gd name="connsiteY0" fmla="*/ 0 h 6280578"/>
              <a:gd name="connsiteX1" fmla="*/ 4892137 w 5081954"/>
              <a:gd name="connsiteY1" fmla="*/ 1336432 h 6280578"/>
              <a:gd name="connsiteX2" fmla="*/ 5076092 w 5081954"/>
              <a:gd name="connsiteY2" fmla="*/ 5705525 h 6280578"/>
              <a:gd name="connsiteX3" fmla="*/ 5081954 w 5081954"/>
              <a:gd name="connsiteY3" fmla="*/ 6280578 h 6280578"/>
              <a:gd name="connsiteX4" fmla="*/ 146539 w 5081954"/>
              <a:gd name="connsiteY4" fmla="*/ 6274717 h 6280578"/>
              <a:gd name="connsiteX5" fmla="*/ 0 w 5081954"/>
              <a:gd name="connsiteY5" fmla="*/ 0 h 6280578"/>
              <a:gd name="connsiteX0" fmla="*/ 427489 w 5509443"/>
              <a:gd name="connsiteY0" fmla="*/ 0 h 6280578"/>
              <a:gd name="connsiteX1" fmla="*/ 5319626 w 5509443"/>
              <a:gd name="connsiteY1" fmla="*/ 1336432 h 6280578"/>
              <a:gd name="connsiteX2" fmla="*/ 5503581 w 5509443"/>
              <a:gd name="connsiteY2" fmla="*/ 5705525 h 6280578"/>
              <a:gd name="connsiteX3" fmla="*/ 5509443 w 5509443"/>
              <a:gd name="connsiteY3" fmla="*/ 6280578 h 6280578"/>
              <a:gd name="connsiteX4" fmla="*/ 574028 w 5509443"/>
              <a:gd name="connsiteY4" fmla="*/ 6274717 h 6280578"/>
              <a:gd name="connsiteX5" fmla="*/ 427489 w 5509443"/>
              <a:gd name="connsiteY5" fmla="*/ 0 h 6280578"/>
              <a:gd name="connsiteX0" fmla="*/ 498728 w 5580682"/>
              <a:gd name="connsiteY0" fmla="*/ 0 h 6280578"/>
              <a:gd name="connsiteX1" fmla="*/ 5390865 w 5580682"/>
              <a:gd name="connsiteY1" fmla="*/ 1336432 h 6280578"/>
              <a:gd name="connsiteX2" fmla="*/ 5574820 w 5580682"/>
              <a:gd name="connsiteY2" fmla="*/ 5705525 h 6280578"/>
              <a:gd name="connsiteX3" fmla="*/ 5580682 w 5580682"/>
              <a:gd name="connsiteY3" fmla="*/ 6280578 h 6280578"/>
              <a:gd name="connsiteX4" fmla="*/ 645267 w 5580682"/>
              <a:gd name="connsiteY4" fmla="*/ 6274717 h 6280578"/>
              <a:gd name="connsiteX5" fmla="*/ 498728 w 5580682"/>
              <a:gd name="connsiteY5" fmla="*/ 0 h 6280578"/>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49465 w 5627889"/>
              <a:gd name="connsiteY0" fmla="*/ 0 h 6287639"/>
              <a:gd name="connsiteX1" fmla="*/ 5438072 w 5627889"/>
              <a:gd name="connsiteY1" fmla="*/ 1343493 h 6287639"/>
              <a:gd name="connsiteX2" fmla="*/ 5622027 w 5627889"/>
              <a:gd name="connsiteY2" fmla="*/ 5712586 h 6287639"/>
              <a:gd name="connsiteX3" fmla="*/ 5627889 w 5627889"/>
              <a:gd name="connsiteY3" fmla="*/ 6287639 h 6287639"/>
              <a:gd name="connsiteX4" fmla="*/ 692474 w 5627889"/>
              <a:gd name="connsiteY4" fmla="*/ 6281778 h 6287639"/>
              <a:gd name="connsiteX5" fmla="*/ 549465 w 5627889"/>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7387" h="6287639">
                <a:moveTo>
                  <a:pt x="518963" y="0"/>
                </a:moveTo>
                <a:cubicBezTo>
                  <a:pt x="3043281" y="665189"/>
                  <a:pt x="3051087" y="703831"/>
                  <a:pt x="5407570" y="1343493"/>
                </a:cubicBezTo>
                <a:cubicBezTo>
                  <a:pt x="4692711" y="3698308"/>
                  <a:pt x="5078324" y="4782533"/>
                  <a:pt x="5591525" y="5712586"/>
                </a:cubicBezTo>
                <a:lnTo>
                  <a:pt x="5597387" y="6287639"/>
                </a:lnTo>
                <a:lnTo>
                  <a:pt x="661972" y="6281778"/>
                </a:lnTo>
                <a:cubicBezTo>
                  <a:pt x="-565043" y="3375452"/>
                  <a:pt x="236129" y="967412"/>
                  <a:pt x="518963" y="0"/>
                </a:cubicBezTo>
                <a:close/>
              </a:path>
            </a:pathLst>
          </a:custGeom>
          <a:solidFill>
            <a:schemeClr val="accent1"/>
          </a:solidFill>
          <a:ln>
            <a:noFill/>
          </a:ln>
        </p:spPr>
        <p:txBody>
          <a:bodyPr/>
          <a:lstStyle/>
          <a:p>
            <a:endParaRPr lang="fi-FI" dirty="0"/>
          </a:p>
        </p:txBody>
      </p:sp>
      <p:pic>
        <p:nvPicPr>
          <p:cNvPr id="17" name="Kuva 16">
            <a:extLst>
              <a:ext uri="{FF2B5EF4-FFF2-40B4-BE49-F238E27FC236}">
                <a16:creationId xmlns:a16="http://schemas.microsoft.com/office/drawing/2014/main" id="{6951F5E6-A9E3-702D-57A9-AE622AD1368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5" cstate="screen">
            <a:extLst>
              <a:ext uri="{28A0092B-C50C-407E-A947-70E740481C1C}">
                <a14:useLocalDpi xmlns:a14="http://schemas.microsoft.com/office/drawing/2010/main"/>
              </a:ext>
            </a:extLst>
          </a:blip>
          <a:srcRect/>
          <a:stretch>
            <a:fillRect/>
          </a:stretch>
        </p:blipFill>
        <p:spPr>
          <a:xfrm>
            <a:off x="6400802" y="678230"/>
            <a:ext cx="5801790" cy="6186364"/>
          </a:xfrm>
          <a:prstGeom prst="rect">
            <a:avLst/>
          </a:prstGeom>
        </p:spPr>
      </p:pic>
    </p:spTree>
    <p:extLst>
      <p:ext uri="{BB962C8B-B14F-4D97-AF65-F5344CB8AC3E}">
        <p14:creationId xmlns:p14="http://schemas.microsoft.com/office/powerpoint/2010/main" val="35074276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Johdanto Fiilis2">
    <p:bg>
      <p:bgPr>
        <a:gradFill>
          <a:gsLst>
            <a:gs pos="74000">
              <a:schemeClr val="accent1">
                <a:lumMod val="5000"/>
                <a:lumOff val="95000"/>
              </a:schemeClr>
            </a:gs>
            <a:gs pos="100000">
              <a:srgbClr val="5CDAFF">
                <a:alpha val="50017"/>
              </a:srgbClr>
            </a:gs>
          </a:gsLst>
          <a:lin ang="5400000" scaled="1"/>
        </a:gra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8415A85F-3E5B-4DBE-BBCA-F4DC56DE029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8" name="Kuva 7">
            <a:extLst>
              <a:ext uri="{FF2B5EF4-FFF2-40B4-BE49-F238E27FC236}">
                <a16:creationId xmlns:a16="http://schemas.microsoft.com/office/drawing/2014/main" id="{1C7C8F25-06DA-2927-C7E4-663B022F0EEB}"/>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pic>
        <p:nvPicPr>
          <p:cNvPr id="5" name="Kuva 4">
            <a:extLst>
              <a:ext uri="{FF2B5EF4-FFF2-40B4-BE49-F238E27FC236}">
                <a16:creationId xmlns:a16="http://schemas.microsoft.com/office/drawing/2014/main" id="{7D0C385A-1BF6-904A-B636-34B9D599A4A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4" cstate="screen">
            <a:extLst>
              <a:ext uri="{28A0092B-C50C-407E-A947-70E740481C1C}">
                <a14:useLocalDpi xmlns:a14="http://schemas.microsoft.com/office/drawing/2010/main"/>
              </a:ext>
            </a:extLst>
          </a:blip>
          <a:srcRect/>
          <a:stretch>
            <a:fillRect/>
          </a:stretch>
        </p:blipFill>
        <p:spPr>
          <a:xfrm>
            <a:off x="5988515" y="262217"/>
            <a:ext cx="6203484" cy="6595783"/>
          </a:xfrm>
          <a:prstGeom prst="rect">
            <a:avLst/>
          </a:prstGeom>
        </p:spPr>
      </p:pic>
      <p:sp>
        <p:nvSpPr>
          <p:cNvPr id="9" name="Otsikko 1">
            <a:extLst>
              <a:ext uri="{FF2B5EF4-FFF2-40B4-BE49-F238E27FC236}">
                <a16:creationId xmlns:a16="http://schemas.microsoft.com/office/drawing/2014/main" id="{066CB512-241A-68F8-8483-9F219BA7DCD4}"/>
              </a:ext>
            </a:extLst>
          </p:cNvPr>
          <p:cNvSpPr>
            <a:spLocks noGrp="1"/>
          </p:cNvSpPr>
          <p:nvPr>
            <p:ph type="title" hasCustomPrompt="1"/>
          </p:nvPr>
        </p:nvSpPr>
        <p:spPr>
          <a:xfrm>
            <a:off x="578224" y="732865"/>
            <a:ext cx="5351929" cy="1996888"/>
          </a:xfrm>
        </p:spPr>
        <p:txBody>
          <a:bodyPr anchor="b" anchorCtr="0"/>
          <a:lstStyle>
            <a:lvl1pPr>
              <a:lnSpc>
                <a:spcPct val="100000"/>
              </a:lnSpc>
              <a:defRPr/>
            </a:lvl1pPr>
          </a:lstStyle>
          <a:p>
            <a:r>
              <a:rPr lang="fi-FI" dirty="0"/>
              <a:t>Lisää napakka kuvaava otsikko</a:t>
            </a:r>
          </a:p>
        </p:txBody>
      </p:sp>
      <p:sp>
        <p:nvSpPr>
          <p:cNvPr id="10" name="Sisällön paikkamerkki 2">
            <a:extLst>
              <a:ext uri="{FF2B5EF4-FFF2-40B4-BE49-F238E27FC236}">
                <a16:creationId xmlns:a16="http://schemas.microsoft.com/office/drawing/2014/main" id="{AD2A82F4-FA19-6BD2-4501-9A24B5ED43EC}"/>
              </a:ext>
            </a:extLst>
          </p:cNvPr>
          <p:cNvSpPr>
            <a:spLocks noGrp="1"/>
          </p:cNvSpPr>
          <p:nvPr>
            <p:ph idx="1"/>
          </p:nvPr>
        </p:nvSpPr>
        <p:spPr>
          <a:xfrm>
            <a:off x="578224" y="2864224"/>
            <a:ext cx="5351929" cy="33127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13574329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ekstiä ja kuva">
    <p:bg>
      <p:bgPr>
        <a:gradFill>
          <a:gsLst>
            <a:gs pos="75000">
              <a:schemeClr val="accent1">
                <a:lumMod val="5000"/>
                <a:lumOff val="95000"/>
              </a:schemeClr>
            </a:gs>
            <a:gs pos="99000">
              <a:srgbClr val="5CDAFF">
                <a:alpha val="39641"/>
              </a:srgbClr>
            </a:gs>
          </a:gsLst>
          <a:lin ang="5400000" scaled="1"/>
        </a:gra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D23B15B-7E0E-A524-3C25-450CA1E211A1}"/>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a:ext>
            </a:extLst>
          </a:blip>
          <a:srcRect l="52333" t="8997"/>
          <a:stretch>
            <a:fillRect/>
          </a:stretch>
        </p:blipFill>
        <p:spPr>
          <a:xfrm rot="167287">
            <a:off x="6661356" y="677996"/>
            <a:ext cx="5546321" cy="6551823"/>
          </a:xfrm>
          <a:prstGeom prst="rect">
            <a:avLst/>
          </a:prstGeom>
        </p:spPr>
      </p:pic>
      <p:pic>
        <p:nvPicPr>
          <p:cNvPr id="7" name="Kuva 6">
            <a:extLst>
              <a:ext uri="{FF2B5EF4-FFF2-40B4-BE49-F238E27FC236}">
                <a16:creationId xmlns:a16="http://schemas.microsoft.com/office/drawing/2014/main" id="{8415A85F-3E5B-4DBE-BBCA-F4DC56DE029F}"/>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8" name="Kuva 7">
            <a:extLst>
              <a:ext uri="{FF2B5EF4-FFF2-40B4-BE49-F238E27FC236}">
                <a16:creationId xmlns:a16="http://schemas.microsoft.com/office/drawing/2014/main" id="{1C7C8F25-06DA-2927-C7E4-663B022F0EEB}"/>
              </a:ext>
              <a:ext uri="{C183D7F6-B498-43B3-948B-1728B52AA6E4}">
                <adec:decorative xmlns:adec="http://schemas.microsoft.com/office/drawing/2017/decorative" val="1"/>
              </a:ext>
            </a:extLst>
          </p:cNvPr>
          <p:cNvPicPr>
            <a:picLocks noChangeAspect="1"/>
          </p:cNvPicPr>
          <p:nvPr userDrawn="1"/>
        </p:nvPicPr>
        <p:blipFill>
          <a:blip r:embed="rId4"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sp>
        <p:nvSpPr>
          <p:cNvPr id="9" name="Otsikko 1">
            <a:extLst>
              <a:ext uri="{FF2B5EF4-FFF2-40B4-BE49-F238E27FC236}">
                <a16:creationId xmlns:a16="http://schemas.microsoft.com/office/drawing/2014/main" id="{066CB512-241A-68F8-8483-9F219BA7DCD4}"/>
              </a:ext>
            </a:extLst>
          </p:cNvPr>
          <p:cNvSpPr>
            <a:spLocks noGrp="1"/>
          </p:cNvSpPr>
          <p:nvPr>
            <p:ph type="title" hasCustomPrompt="1"/>
          </p:nvPr>
        </p:nvSpPr>
        <p:spPr>
          <a:xfrm>
            <a:off x="578224" y="732865"/>
            <a:ext cx="5977217" cy="1996888"/>
          </a:xfrm>
        </p:spPr>
        <p:txBody>
          <a:bodyPr anchor="b" anchorCtr="0">
            <a:noAutofit/>
          </a:bodyPr>
          <a:lstStyle>
            <a:lvl1pPr>
              <a:lnSpc>
                <a:spcPct val="100000"/>
              </a:lnSpc>
              <a:defRPr sz="4000"/>
            </a:lvl1pPr>
          </a:lstStyle>
          <a:p>
            <a:r>
              <a:rPr lang="fi-FI" dirty="0"/>
              <a:t>Lisää napakka kuvaava otsikko</a:t>
            </a:r>
          </a:p>
        </p:txBody>
      </p:sp>
      <p:sp>
        <p:nvSpPr>
          <p:cNvPr id="10" name="Sisällön paikkamerkki 2">
            <a:extLst>
              <a:ext uri="{FF2B5EF4-FFF2-40B4-BE49-F238E27FC236}">
                <a16:creationId xmlns:a16="http://schemas.microsoft.com/office/drawing/2014/main" id="{AD2A82F4-FA19-6BD2-4501-9A24B5ED43EC}"/>
              </a:ext>
            </a:extLst>
          </p:cNvPr>
          <p:cNvSpPr>
            <a:spLocks noGrp="1"/>
          </p:cNvSpPr>
          <p:nvPr>
            <p:ph idx="1"/>
          </p:nvPr>
        </p:nvSpPr>
        <p:spPr>
          <a:xfrm>
            <a:off x="578224" y="2864224"/>
            <a:ext cx="5977217" cy="33127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2" name="Kuvan paikkamerkki 14">
            <a:extLst>
              <a:ext uri="{FF2B5EF4-FFF2-40B4-BE49-F238E27FC236}">
                <a16:creationId xmlns:a16="http://schemas.microsoft.com/office/drawing/2014/main" id="{FB0FCBE2-49F9-C346-D7EF-A544284A2484}"/>
              </a:ext>
            </a:extLst>
          </p:cNvPr>
          <p:cNvSpPr>
            <a:spLocks noGrp="1"/>
          </p:cNvSpPr>
          <p:nvPr>
            <p:ph type="pic" sz="quarter" idx="10"/>
          </p:nvPr>
        </p:nvSpPr>
        <p:spPr>
          <a:xfrm>
            <a:off x="6857288" y="863580"/>
            <a:ext cx="5349702" cy="6009410"/>
          </a:xfrm>
          <a:custGeom>
            <a:avLst/>
            <a:gdLst>
              <a:gd name="connsiteX0" fmla="*/ 0 w 3968262"/>
              <a:gd name="connsiteY0" fmla="*/ 0 h 3941824"/>
              <a:gd name="connsiteX1" fmla="*/ 2670614 w 3968262"/>
              <a:gd name="connsiteY1" fmla="*/ 0 h 3941824"/>
              <a:gd name="connsiteX2" fmla="*/ 3968262 w 3968262"/>
              <a:gd name="connsiteY2" fmla="*/ 1297648 h 3941824"/>
              <a:gd name="connsiteX3" fmla="*/ 3968262 w 3968262"/>
              <a:gd name="connsiteY3" fmla="*/ 3941824 h 3941824"/>
              <a:gd name="connsiteX4" fmla="*/ 0 w 3968262"/>
              <a:gd name="connsiteY4" fmla="*/ 3941824 h 3941824"/>
              <a:gd name="connsiteX5" fmla="*/ 0 w 3968262"/>
              <a:gd name="connsiteY5" fmla="*/ 0 h 3941824"/>
              <a:gd name="connsiteX0" fmla="*/ 0 w 3968262"/>
              <a:gd name="connsiteY0" fmla="*/ 0 h 3941824"/>
              <a:gd name="connsiteX1" fmla="*/ 2594414 w 3968262"/>
              <a:gd name="connsiteY1" fmla="*/ 105508 h 3941824"/>
              <a:gd name="connsiteX2" fmla="*/ 3968262 w 3968262"/>
              <a:gd name="connsiteY2" fmla="*/ 1297648 h 3941824"/>
              <a:gd name="connsiteX3" fmla="*/ 3968262 w 3968262"/>
              <a:gd name="connsiteY3" fmla="*/ 3941824 h 3941824"/>
              <a:gd name="connsiteX4" fmla="*/ 0 w 3968262"/>
              <a:gd name="connsiteY4" fmla="*/ 3941824 h 3941824"/>
              <a:gd name="connsiteX5" fmla="*/ 0 w 3968262"/>
              <a:gd name="connsiteY5" fmla="*/ 0 h 3941824"/>
              <a:gd name="connsiteX0" fmla="*/ 0 w 3968262"/>
              <a:gd name="connsiteY0" fmla="*/ 0 h 3941824"/>
              <a:gd name="connsiteX1" fmla="*/ 2594414 w 3968262"/>
              <a:gd name="connsiteY1" fmla="*/ 105508 h 3941824"/>
              <a:gd name="connsiteX2" fmla="*/ 3968262 w 3968262"/>
              <a:gd name="connsiteY2" fmla="*/ 1297648 h 3941824"/>
              <a:gd name="connsiteX3" fmla="*/ 3968262 w 3968262"/>
              <a:gd name="connsiteY3" fmla="*/ 3941824 h 3941824"/>
              <a:gd name="connsiteX4" fmla="*/ 0 w 3968262"/>
              <a:gd name="connsiteY4" fmla="*/ 3941824 h 3941824"/>
              <a:gd name="connsiteX5" fmla="*/ 0 w 3968262"/>
              <a:gd name="connsiteY5" fmla="*/ 0 h 3941824"/>
              <a:gd name="connsiteX0" fmla="*/ 0 w 4079631"/>
              <a:gd name="connsiteY0" fmla="*/ 0 h 5518578"/>
              <a:gd name="connsiteX1" fmla="*/ 2705783 w 4079631"/>
              <a:gd name="connsiteY1" fmla="*/ 1682262 h 5518578"/>
              <a:gd name="connsiteX2" fmla="*/ 4079631 w 4079631"/>
              <a:gd name="connsiteY2" fmla="*/ 2874402 h 5518578"/>
              <a:gd name="connsiteX3" fmla="*/ 4079631 w 4079631"/>
              <a:gd name="connsiteY3" fmla="*/ 5518578 h 5518578"/>
              <a:gd name="connsiteX4" fmla="*/ 111369 w 4079631"/>
              <a:gd name="connsiteY4" fmla="*/ 5518578 h 5518578"/>
              <a:gd name="connsiteX5" fmla="*/ 0 w 4079631"/>
              <a:gd name="connsiteY5" fmla="*/ 0 h 5518578"/>
              <a:gd name="connsiteX0" fmla="*/ 0 w 4892137"/>
              <a:gd name="connsiteY0" fmla="*/ 0 h 5518578"/>
              <a:gd name="connsiteX1" fmla="*/ 4892137 w 4892137"/>
              <a:gd name="connsiteY1" fmla="*/ 1336432 h 5518578"/>
              <a:gd name="connsiteX2" fmla="*/ 4079631 w 4892137"/>
              <a:gd name="connsiteY2" fmla="*/ 2874402 h 5518578"/>
              <a:gd name="connsiteX3" fmla="*/ 4079631 w 4892137"/>
              <a:gd name="connsiteY3" fmla="*/ 5518578 h 5518578"/>
              <a:gd name="connsiteX4" fmla="*/ 111369 w 4892137"/>
              <a:gd name="connsiteY4" fmla="*/ 5518578 h 5518578"/>
              <a:gd name="connsiteX5" fmla="*/ 0 w 4892137"/>
              <a:gd name="connsiteY5" fmla="*/ 0 h 5518578"/>
              <a:gd name="connsiteX0" fmla="*/ 0 w 5081954"/>
              <a:gd name="connsiteY0" fmla="*/ 0 h 6280578"/>
              <a:gd name="connsiteX1" fmla="*/ 4892137 w 5081954"/>
              <a:gd name="connsiteY1" fmla="*/ 1336432 h 6280578"/>
              <a:gd name="connsiteX2" fmla="*/ 4079631 w 5081954"/>
              <a:gd name="connsiteY2" fmla="*/ 2874402 h 6280578"/>
              <a:gd name="connsiteX3" fmla="*/ 5081954 w 5081954"/>
              <a:gd name="connsiteY3" fmla="*/ 6280578 h 6280578"/>
              <a:gd name="connsiteX4" fmla="*/ 111369 w 5081954"/>
              <a:gd name="connsiteY4" fmla="*/ 5518578 h 6280578"/>
              <a:gd name="connsiteX5" fmla="*/ 0 w 5081954"/>
              <a:gd name="connsiteY5" fmla="*/ 0 h 6280578"/>
              <a:gd name="connsiteX0" fmla="*/ 0 w 5081954"/>
              <a:gd name="connsiteY0" fmla="*/ 0 h 6280578"/>
              <a:gd name="connsiteX1" fmla="*/ 4892137 w 5081954"/>
              <a:gd name="connsiteY1" fmla="*/ 1336432 h 6280578"/>
              <a:gd name="connsiteX2" fmla="*/ 5076092 w 5081954"/>
              <a:gd name="connsiteY2" fmla="*/ 5705525 h 6280578"/>
              <a:gd name="connsiteX3" fmla="*/ 5081954 w 5081954"/>
              <a:gd name="connsiteY3" fmla="*/ 6280578 h 6280578"/>
              <a:gd name="connsiteX4" fmla="*/ 111369 w 5081954"/>
              <a:gd name="connsiteY4" fmla="*/ 5518578 h 6280578"/>
              <a:gd name="connsiteX5" fmla="*/ 0 w 5081954"/>
              <a:gd name="connsiteY5" fmla="*/ 0 h 6280578"/>
              <a:gd name="connsiteX0" fmla="*/ 0 w 5081954"/>
              <a:gd name="connsiteY0" fmla="*/ 0 h 6280578"/>
              <a:gd name="connsiteX1" fmla="*/ 4892137 w 5081954"/>
              <a:gd name="connsiteY1" fmla="*/ 1336432 h 6280578"/>
              <a:gd name="connsiteX2" fmla="*/ 5076092 w 5081954"/>
              <a:gd name="connsiteY2" fmla="*/ 5705525 h 6280578"/>
              <a:gd name="connsiteX3" fmla="*/ 5081954 w 5081954"/>
              <a:gd name="connsiteY3" fmla="*/ 6280578 h 6280578"/>
              <a:gd name="connsiteX4" fmla="*/ 146539 w 5081954"/>
              <a:gd name="connsiteY4" fmla="*/ 6274717 h 6280578"/>
              <a:gd name="connsiteX5" fmla="*/ 0 w 5081954"/>
              <a:gd name="connsiteY5" fmla="*/ 0 h 6280578"/>
              <a:gd name="connsiteX0" fmla="*/ 427489 w 5509443"/>
              <a:gd name="connsiteY0" fmla="*/ 0 h 6280578"/>
              <a:gd name="connsiteX1" fmla="*/ 5319626 w 5509443"/>
              <a:gd name="connsiteY1" fmla="*/ 1336432 h 6280578"/>
              <a:gd name="connsiteX2" fmla="*/ 5503581 w 5509443"/>
              <a:gd name="connsiteY2" fmla="*/ 5705525 h 6280578"/>
              <a:gd name="connsiteX3" fmla="*/ 5509443 w 5509443"/>
              <a:gd name="connsiteY3" fmla="*/ 6280578 h 6280578"/>
              <a:gd name="connsiteX4" fmla="*/ 574028 w 5509443"/>
              <a:gd name="connsiteY4" fmla="*/ 6274717 h 6280578"/>
              <a:gd name="connsiteX5" fmla="*/ 427489 w 5509443"/>
              <a:gd name="connsiteY5" fmla="*/ 0 h 6280578"/>
              <a:gd name="connsiteX0" fmla="*/ 498728 w 5580682"/>
              <a:gd name="connsiteY0" fmla="*/ 0 h 6280578"/>
              <a:gd name="connsiteX1" fmla="*/ 5390865 w 5580682"/>
              <a:gd name="connsiteY1" fmla="*/ 1336432 h 6280578"/>
              <a:gd name="connsiteX2" fmla="*/ 5574820 w 5580682"/>
              <a:gd name="connsiteY2" fmla="*/ 5705525 h 6280578"/>
              <a:gd name="connsiteX3" fmla="*/ 5580682 w 5580682"/>
              <a:gd name="connsiteY3" fmla="*/ 6280578 h 6280578"/>
              <a:gd name="connsiteX4" fmla="*/ 645267 w 5580682"/>
              <a:gd name="connsiteY4" fmla="*/ 6274717 h 6280578"/>
              <a:gd name="connsiteX5" fmla="*/ 498728 w 5580682"/>
              <a:gd name="connsiteY5" fmla="*/ 0 h 6280578"/>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49465 w 5627889"/>
              <a:gd name="connsiteY0" fmla="*/ 0 h 6287639"/>
              <a:gd name="connsiteX1" fmla="*/ 5438072 w 5627889"/>
              <a:gd name="connsiteY1" fmla="*/ 1343493 h 6287639"/>
              <a:gd name="connsiteX2" fmla="*/ 5622027 w 5627889"/>
              <a:gd name="connsiteY2" fmla="*/ 5712586 h 6287639"/>
              <a:gd name="connsiteX3" fmla="*/ 5627889 w 5627889"/>
              <a:gd name="connsiteY3" fmla="*/ 6287639 h 6287639"/>
              <a:gd name="connsiteX4" fmla="*/ 692474 w 5627889"/>
              <a:gd name="connsiteY4" fmla="*/ 6281778 h 6287639"/>
              <a:gd name="connsiteX5" fmla="*/ 549465 w 5627889"/>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7387" h="6287639">
                <a:moveTo>
                  <a:pt x="518963" y="0"/>
                </a:moveTo>
                <a:cubicBezTo>
                  <a:pt x="3043281" y="665189"/>
                  <a:pt x="3051087" y="703831"/>
                  <a:pt x="5407570" y="1343493"/>
                </a:cubicBezTo>
                <a:cubicBezTo>
                  <a:pt x="4692711" y="3698308"/>
                  <a:pt x="5078324" y="4782533"/>
                  <a:pt x="5591525" y="5712586"/>
                </a:cubicBezTo>
                <a:lnTo>
                  <a:pt x="5597387" y="6287639"/>
                </a:lnTo>
                <a:lnTo>
                  <a:pt x="661972" y="6281778"/>
                </a:lnTo>
                <a:cubicBezTo>
                  <a:pt x="-565043" y="3375452"/>
                  <a:pt x="236129" y="967412"/>
                  <a:pt x="518963" y="0"/>
                </a:cubicBezTo>
                <a:close/>
              </a:path>
            </a:pathLst>
          </a:custGeom>
          <a:noFill/>
          <a:ln>
            <a:noFill/>
          </a:ln>
        </p:spPr>
        <p:txBody>
          <a:bodyPr/>
          <a:lstStyle/>
          <a:p>
            <a:endParaRPr lang="fi-FI" dirty="0"/>
          </a:p>
        </p:txBody>
      </p:sp>
    </p:spTree>
    <p:extLst>
      <p:ext uri="{BB962C8B-B14F-4D97-AF65-F5344CB8AC3E}">
        <p14:creationId xmlns:p14="http://schemas.microsoft.com/office/powerpoint/2010/main" val="22573356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lku Tyyli1">
    <p:bg>
      <p:bgPr>
        <a:solidFill>
          <a:schemeClr val="tx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340FD6C-9258-1B65-0CC2-89AF20397005}"/>
              </a:ext>
            </a:extLst>
          </p:cNvPr>
          <p:cNvSpPr>
            <a:spLocks noGrp="1"/>
          </p:cNvSpPr>
          <p:nvPr>
            <p:ph type="ctrTitle" hasCustomPrompt="1"/>
          </p:nvPr>
        </p:nvSpPr>
        <p:spPr>
          <a:xfrm>
            <a:off x="606667" y="590815"/>
            <a:ext cx="5377273" cy="3994632"/>
          </a:xfrm>
        </p:spPr>
        <p:txBody>
          <a:bodyPr anchor="b">
            <a:normAutofit/>
          </a:bodyPr>
          <a:lstStyle>
            <a:lvl1pPr algn="l">
              <a:lnSpc>
                <a:spcPct val="100000"/>
              </a:lnSpc>
              <a:defRPr sz="5400">
                <a:solidFill>
                  <a:schemeClr val="bg1"/>
                </a:solidFill>
              </a:defRPr>
            </a:lvl1pPr>
          </a:lstStyle>
          <a:p>
            <a:r>
              <a:rPr lang="fi-FI" dirty="0"/>
              <a:t>Lisää napakka otsikko</a:t>
            </a:r>
          </a:p>
        </p:txBody>
      </p:sp>
      <p:sp>
        <p:nvSpPr>
          <p:cNvPr id="3" name="Alaotsikko 2">
            <a:extLst>
              <a:ext uri="{FF2B5EF4-FFF2-40B4-BE49-F238E27FC236}">
                <a16:creationId xmlns:a16="http://schemas.microsoft.com/office/drawing/2014/main" id="{205D47F5-9750-B3FE-3F98-8C93A684F4CE}"/>
              </a:ext>
            </a:extLst>
          </p:cNvPr>
          <p:cNvSpPr>
            <a:spLocks noGrp="1"/>
          </p:cNvSpPr>
          <p:nvPr>
            <p:ph type="subTitle" idx="1" hasCustomPrompt="1"/>
          </p:nvPr>
        </p:nvSpPr>
        <p:spPr>
          <a:xfrm>
            <a:off x="662353" y="5304814"/>
            <a:ext cx="5321587" cy="726709"/>
          </a:xfrm>
        </p:spPr>
        <p:txBody>
          <a:bodyPr>
            <a:normAutofit/>
          </a:bodyPr>
          <a:lstStyle>
            <a:lvl1pPr marL="0" indent="0" algn="l">
              <a:lnSpc>
                <a:spcPct val="100000"/>
              </a:lnSpc>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Päivämäärä tai esittäjä tai alaotsikko</a:t>
            </a:r>
          </a:p>
        </p:txBody>
      </p:sp>
      <p:pic>
        <p:nvPicPr>
          <p:cNvPr id="8" name="Kuva 7">
            <a:extLst>
              <a:ext uri="{FF2B5EF4-FFF2-40B4-BE49-F238E27FC236}">
                <a16:creationId xmlns:a16="http://schemas.microsoft.com/office/drawing/2014/main" id="{4394D370-83D7-1387-D59E-1187044E7B4E}"/>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 y="5597769"/>
            <a:ext cx="1213339" cy="1260231"/>
          </a:xfrm>
          <a:prstGeom prst="rect">
            <a:avLst/>
          </a:prstGeom>
        </p:spPr>
      </p:pic>
      <p:pic>
        <p:nvPicPr>
          <p:cNvPr id="9" name="Kuva 8">
            <a:extLst>
              <a:ext uri="{FF2B5EF4-FFF2-40B4-BE49-F238E27FC236}">
                <a16:creationId xmlns:a16="http://schemas.microsoft.com/office/drawing/2014/main" id="{A507E8CD-1B34-DDE9-6342-9640E84897AD}"/>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10978661" y="0"/>
            <a:ext cx="1213339" cy="1506415"/>
          </a:xfrm>
          <a:prstGeom prst="rect">
            <a:avLst/>
          </a:prstGeom>
        </p:spPr>
      </p:pic>
      <p:pic>
        <p:nvPicPr>
          <p:cNvPr id="13" name="Kuva 12">
            <a:extLst>
              <a:ext uri="{FF2B5EF4-FFF2-40B4-BE49-F238E27FC236}">
                <a16:creationId xmlns:a16="http://schemas.microsoft.com/office/drawing/2014/main" id="{ED166ED0-9C40-79A3-5F8D-D92FD97439DD}"/>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0905" y="5065285"/>
            <a:ext cx="906246" cy="186104"/>
          </a:xfrm>
          <a:prstGeom prst="rect">
            <a:avLst/>
          </a:prstGeom>
        </p:spPr>
      </p:pic>
      <p:sp>
        <p:nvSpPr>
          <p:cNvPr id="15" name="Kuvan paikkamerkki 14">
            <a:extLst>
              <a:ext uri="{FF2B5EF4-FFF2-40B4-BE49-F238E27FC236}">
                <a16:creationId xmlns:a16="http://schemas.microsoft.com/office/drawing/2014/main" id="{CD85A6D9-1518-C203-98E5-031FD4387500}"/>
              </a:ext>
            </a:extLst>
          </p:cNvPr>
          <p:cNvSpPr>
            <a:spLocks noGrp="1"/>
          </p:cNvSpPr>
          <p:nvPr>
            <p:ph type="pic" sz="quarter" idx="10"/>
          </p:nvPr>
        </p:nvSpPr>
        <p:spPr>
          <a:xfrm>
            <a:off x="6606335" y="590815"/>
            <a:ext cx="5597387" cy="6287639"/>
          </a:xfrm>
          <a:custGeom>
            <a:avLst/>
            <a:gdLst>
              <a:gd name="connsiteX0" fmla="*/ 0 w 3968262"/>
              <a:gd name="connsiteY0" fmla="*/ 0 h 3941824"/>
              <a:gd name="connsiteX1" fmla="*/ 2670614 w 3968262"/>
              <a:gd name="connsiteY1" fmla="*/ 0 h 3941824"/>
              <a:gd name="connsiteX2" fmla="*/ 3968262 w 3968262"/>
              <a:gd name="connsiteY2" fmla="*/ 1297648 h 3941824"/>
              <a:gd name="connsiteX3" fmla="*/ 3968262 w 3968262"/>
              <a:gd name="connsiteY3" fmla="*/ 3941824 h 3941824"/>
              <a:gd name="connsiteX4" fmla="*/ 0 w 3968262"/>
              <a:gd name="connsiteY4" fmla="*/ 3941824 h 3941824"/>
              <a:gd name="connsiteX5" fmla="*/ 0 w 3968262"/>
              <a:gd name="connsiteY5" fmla="*/ 0 h 3941824"/>
              <a:gd name="connsiteX0" fmla="*/ 0 w 3968262"/>
              <a:gd name="connsiteY0" fmla="*/ 0 h 3941824"/>
              <a:gd name="connsiteX1" fmla="*/ 2594414 w 3968262"/>
              <a:gd name="connsiteY1" fmla="*/ 105508 h 3941824"/>
              <a:gd name="connsiteX2" fmla="*/ 3968262 w 3968262"/>
              <a:gd name="connsiteY2" fmla="*/ 1297648 h 3941824"/>
              <a:gd name="connsiteX3" fmla="*/ 3968262 w 3968262"/>
              <a:gd name="connsiteY3" fmla="*/ 3941824 h 3941824"/>
              <a:gd name="connsiteX4" fmla="*/ 0 w 3968262"/>
              <a:gd name="connsiteY4" fmla="*/ 3941824 h 3941824"/>
              <a:gd name="connsiteX5" fmla="*/ 0 w 3968262"/>
              <a:gd name="connsiteY5" fmla="*/ 0 h 3941824"/>
              <a:gd name="connsiteX0" fmla="*/ 0 w 3968262"/>
              <a:gd name="connsiteY0" fmla="*/ 0 h 3941824"/>
              <a:gd name="connsiteX1" fmla="*/ 2594414 w 3968262"/>
              <a:gd name="connsiteY1" fmla="*/ 105508 h 3941824"/>
              <a:gd name="connsiteX2" fmla="*/ 3968262 w 3968262"/>
              <a:gd name="connsiteY2" fmla="*/ 1297648 h 3941824"/>
              <a:gd name="connsiteX3" fmla="*/ 3968262 w 3968262"/>
              <a:gd name="connsiteY3" fmla="*/ 3941824 h 3941824"/>
              <a:gd name="connsiteX4" fmla="*/ 0 w 3968262"/>
              <a:gd name="connsiteY4" fmla="*/ 3941824 h 3941824"/>
              <a:gd name="connsiteX5" fmla="*/ 0 w 3968262"/>
              <a:gd name="connsiteY5" fmla="*/ 0 h 3941824"/>
              <a:gd name="connsiteX0" fmla="*/ 0 w 4079631"/>
              <a:gd name="connsiteY0" fmla="*/ 0 h 5518578"/>
              <a:gd name="connsiteX1" fmla="*/ 2705783 w 4079631"/>
              <a:gd name="connsiteY1" fmla="*/ 1682262 h 5518578"/>
              <a:gd name="connsiteX2" fmla="*/ 4079631 w 4079631"/>
              <a:gd name="connsiteY2" fmla="*/ 2874402 h 5518578"/>
              <a:gd name="connsiteX3" fmla="*/ 4079631 w 4079631"/>
              <a:gd name="connsiteY3" fmla="*/ 5518578 h 5518578"/>
              <a:gd name="connsiteX4" fmla="*/ 111369 w 4079631"/>
              <a:gd name="connsiteY4" fmla="*/ 5518578 h 5518578"/>
              <a:gd name="connsiteX5" fmla="*/ 0 w 4079631"/>
              <a:gd name="connsiteY5" fmla="*/ 0 h 5518578"/>
              <a:gd name="connsiteX0" fmla="*/ 0 w 4892137"/>
              <a:gd name="connsiteY0" fmla="*/ 0 h 5518578"/>
              <a:gd name="connsiteX1" fmla="*/ 4892137 w 4892137"/>
              <a:gd name="connsiteY1" fmla="*/ 1336432 h 5518578"/>
              <a:gd name="connsiteX2" fmla="*/ 4079631 w 4892137"/>
              <a:gd name="connsiteY2" fmla="*/ 2874402 h 5518578"/>
              <a:gd name="connsiteX3" fmla="*/ 4079631 w 4892137"/>
              <a:gd name="connsiteY3" fmla="*/ 5518578 h 5518578"/>
              <a:gd name="connsiteX4" fmla="*/ 111369 w 4892137"/>
              <a:gd name="connsiteY4" fmla="*/ 5518578 h 5518578"/>
              <a:gd name="connsiteX5" fmla="*/ 0 w 4892137"/>
              <a:gd name="connsiteY5" fmla="*/ 0 h 5518578"/>
              <a:gd name="connsiteX0" fmla="*/ 0 w 5081954"/>
              <a:gd name="connsiteY0" fmla="*/ 0 h 6280578"/>
              <a:gd name="connsiteX1" fmla="*/ 4892137 w 5081954"/>
              <a:gd name="connsiteY1" fmla="*/ 1336432 h 6280578"/>
              <a:gd name="connsiteX2" fmla="*/ 4079631 w 5081954"/>
              <a:gd name="connsiteY2" fmla="*/ 2874402 h 6280578"/>
              <a:gd name="connsiteX3" fmla="*/ 5081954 w 5081954"/>
              <a:gd name="connsiteY3" fmla="*/ 6280578 h 6280578"/>
              <a:gd name="connsiteX4" fmla="*/ 111369 w 5081954"/>
              <a:gd name="connsiteY4" fmla="*/ 5518578 h 6280578"/>
              <a:gd name="connsiteX5" fmla="*/ 0 w 5081954"/>
              <a:gd name="connsiteY5" fmla="*/ 0 h 6280578"/>
              <a:gd name="connsiteX0" fmla="*/ 0 w 5081954"/>
              <a:gd name="connsiteY0" fmla="*/ 0 h 6280578"/>
              <a:gd name="connsiteX1" fmla="*/ 4892137 w 5081954"/>
              <a:gd name="connsiteY1" fmla="*/ 1336432 h 6280578"/>
              <a:gd name="connsiteX2" fmla="*/ 5076092 w 5081954"/>
              <a:gd name="connsiteY2" fmla="*/ 5705525 h 6280578"/>
              <a:gd name="connsiteX3" fmla="*/ 5081954 w 5081954"/>
              <a:gd name="connsiteY3" fmla="*/ 6280578 h 6280578"/>
              <a:gd name="connsiteX4" fmla="*/ 111369 w 5081954"/>
              <a:gd name="connsiteY4" fmla="*/ 5518578 h 6280578"/>
              <a:gd name="connsiteX5" fmla="*/ 0 w 5081954"/>
              <a:gd name="connsiteY5" fmla="*/ 0 h 6280578"/>
              <a:gd name="connsiteX0" fmla="*/ 0 w 5081954"/>
              <a:gd name="connsiteY0" fmla="*/ 0 h 6280578"/>
              <a:gd name="connsiteX1" fmla="*/ 4892137 w 5081954"/>
              <a:gd name="connsiteY1" fmla="*/ 1336432 h 6280578"/>
              <a:gd name="connsiteX2" fmla="*/ 5076092 w 5081954"/>
              <a:gd name="connsiteY2" fmla="*/ 5705525 h 6280578"/>
              <a:gd name="connsiteX3" fmla="*/ 5081954 w 5081954"/>
              <a:gd name="connsiteY3" fmla="*/ 6280578 h 6280578"/>
              <a:gd name="connsiteX4" fmla="*/ 146539 w 5081954"/>
              <a:gd name="connsiteY4" fmla="*/ 6274717 h 6280578"/>
              <a:gd name="connsiteX5" fmla="*/ 0 w 5081954"/>
              <a:gd name="connsiteY5" fmla="*/ 0 h 6280578"/>
              <a:gd name="connsiteX0" fmla="*/ 427489 w 5509443"/>
              <a:gd name="connsiteY0" fmla="*/ 0 h 6280578"/>
              <a:gd name="connsiteX1" fmla="*/ 5319626 w 5509443"/>
              <a:gd name="connsiteY1" fmla="*/ 1336432 h 6280578"/>
              <a:gd name="connsiteX2" fmla="*/ 5503581 w 5509443"/>
              <a:gd name="connsiteY2" fmla="*/ 5705525 h 6280578"/>
              <a:gd name="connsiteX3" fmla="*/ 5509443 w 5509443"/>
              <a:gd name="connsiteY3" fmla="*/ 6280578 h 6280578"/>
              <a:gd name="connsiteX4" fmla="*/ 574028 w 5509443"/>
              <a:gd name="connsiteY4" fmla="*/ 6274717 h 6280578"/>
              <a:gd name="connsiteX5" fmla="*/ 427489 w 5509443"/>
              <a:gd name="connsiteY5" fmla="*/ 0 h 6280578"/>
              <a:gd name="connsiteX0" fmla="*/ 498728 w 5580682"/>
              <a:gd name="connsiteY0" fmla="*/ 0 h 6280578"/>
              <a:gd name="connsiteX1" fmla="*/ 5390865 w 5580682"/>
              <a:gd name="connsiteY1" fmla="*/ 1336432 h 6280578"/>
              <a:gd name="connsiteX2" fmla="*/ 5574820 w 5580682"/>
              <a:gd name="connsiteY2" fmla="*/ 5705525 h 6280578"/>
              <a:gd name="connsiteX3" fmla="*/ 5580682 w 5580682"/>
              <a:gd name="connsiteY3" fmla="*/ 6280578 h 6280578"/>
              <a:gd name="connsiteX4" fmla="*/ 645267 w 5580682"/>
              <a:gd name="connsiteY4" fmla="*/ 6274717 h 6280578"/>
              <a:gd name="connsiteX5" fmla="*/ 498728 w 5580682"/>
              <a:gd name="connsiteY5" fmla="*/ 0 h 6280578"/>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49465 w 5627889"/>
              <a:gd name="connsiteY0" fmla="*/ 0 h 6287639"/>
              <a:gd name="connsiteX1" fmla="*/ 5438072 w 5627889"/>
              <a:gd name="connsiteY1" fmla="*/ 1343493 h 6287639"/>
              <a:gd name="connsiteX2" fmla="*/ 5622027 w 5627889"/>
              <a:gd name="connsiteY2" fmla="*/ 5712586 h 6287639"/>
              <a:gd name="connsiteX3" fmla="*/ 5627889 w 5627889"/>
              <a:gd name="connsiteY3" fmla="*/ 6287639 h 6287639"/>
              <a:gd name="connsiteX4" fmla="*/ 692474 w 5627889"/>
              <a:gd name="connsiteY4" fmla="*/ 6281778 h 6287639"/>
              <a:gd name="connsiteX5" fmla="*/ 549465 w 5627889"/>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7387" h="6287639">
                <a:moveTo>
                  <a:pt x="518963" y="0"/>
                </a:moveTo>
                <a:cubicBezTo>
                  <a:pt x="3043281" y="665189"/>
                  <a:pt x="3051087" y="703831"/>
                  <a:pt x="5407570" y="1343493"/>
                </a:cubicBezTo>
                <a:cubicBezTo>
                  <a:pt x="4692711" y="3698308"/>
                  <a:pt x="5078324" y="4782533"/>
                  <a:pt x="5591525" y="5712586"/>
                </a:cubicBezTo>
                <a:lnTo>
                  <a:pt x="5597387" y="6287639"/>
                </a:lnTo>
                <a:lnTo>
                  <a:pt x="661972" y="6281778"/>
                </a:lnTo>
                <a:cubicBezTo>
                  <a:pt x="-565043" y="3375452"/>
                  <a:pt x="236129" y="967412"/>
                  <a:pt x="518963" y="0"/>
                </a:cubicBezTo>
                <a:close/>
              </a:path>
            </a:pathLst>
          </a:custGeom>
          <a:solidFill>
            <a:schemeClr val="accent1"/>
          </a:solidFill>
          <a:ln>
            <a:noFill/>
          </a:ln>
        </p:spPr>
        <p:txBody>
          <a:bodyPr/>
          <a:lstStyle/>
          <a:p>
            <a:endParaRPr lang="fi-FI" dirty="0"/>
          </a:p>
        </p:txBody>
      </p:sp>
      <p:pic>
        <p:nvPicPr>
          <p:cNvPr id="17" name="Kuva 16">
            <a:extLst>
              <a:ext uri="{FF2B5EF4-FFF2-40B4-BE49-F238E27FC236}">
                <a16:creationId xmlns:a16="http://schemas.microsoft.com/office/drawing/2014/main" id="{6951F5E6-A9E3-702D-57A9-AE622AD1368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5" cstate="screen">
            <a:extLst>
              <a:ext uri="{28A0092B-C50C-407E-A947-70E740481C1C}">
                <a14:useLocalDpi xmlns:a14="http://schemas.microsoft.com/office/drawing/2010/main"/>
              </a:ext>
            </a:extLst>
          </a:blip>
          <a:srcRect/>
          <a:stretch>
            <a:fillRect/>
          </a:stretch>
        </p:blipFill>
        <p:spPr>
          <a:xfrm>
            <a:off x="6400802" y="678230"/>
            <a:ext cx="5801790" cy="6186364"/>
          </a:xfrm>
          <a:prstGeom prst="rect">
            <a:avLst/>
          </a:prstGeom>
        </p:spPr>
      </p:pic>
    </p:spTree>
    <p:extLst>
      <p:ext uri="{BB962C8B-B14F-4D97-AF65-F5344CB8AC3E}">
        <p14:creationId xmlns:p14="http://schemas.microsoft.com/office/powerpoint/2010/main" val="40937326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lku Tyyli2">
    <p:bg>
      <p:bgPr>
        <a:solidFill>
          <a:schemeClr val="tx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340FD6C-9258-1B65-0CC2-89AF20397005}"/>
              </a:ext>
            </a:extLst>
          </p:cNvPr>
          <p:cNvSpPr>
            <a:spLocks noGrp="1"/>
          </p:cNvSpPr>
          <p:nvPr>
            <p:ph type="ctrTitle" hasCustomPrompt="1"/>
          </p:nvPr>
        </p:nvSpPr>
        <p:spPr>
          <a:xfrm>
            <a:off x="606667" y="4063527"/>
            <a:ext cx="10682139" cy="1809879"/>
          </a:xfrm>
        </p:spPr>
        <p:txBody>
          <a:bodyPr anchor="b">
            <a:noAutofit/>
          </a:bodyPr>
          <a:lstStyle>
            <a:lvl1pPr algn="l">
              <a:lnSpc>
                <a:spcPct val="100000"/>
              </a:lnSpc>
              <a:defRPr sz="5400">
                <a:solidFill>
                  <a:schemeClr val="bg1"/>
                </a:solidFill>
              </a:defRPr>
            </a:lvl1pPr>
          </a:lstStyle>
          <a:p>
            <a:r>
              <a:rPr lang="fi-FI" dirty="0"/>
              <a:t>Lisää napakka otsikko</a:t>
            </a:r>
          </a:p>
        </p:txBody>
      </p:sp>
      <p:sp>
        <p:nvSpPr>
          <p:cNvPr id="3" name="Alaotsikko 2">
            <a:extLst>
              <a:ext uri="{FF2B5EF4-FFF2-40B4-BE49-F238E27FC236}">
                <a16:creationId xmlns:a16="http://schemas.microsoft.com/office/drawing/2014/main" id="{205D47F5-9750-B3FE-3F98-8C93A684F4CE}"/>
              </a:ext>
            </a:extLst>
          </p:cNvPr>
          <p:cNvSpPr>
            <a:spLocks noGrp="1"/>
          </p:cNvSpPr>
          <p:nvPr>
            <p:ph type="subTitle" idx="1" hasCustomPrompt="1"/>
          </p:nvPr>
        </p:nvSpPr>
        <p:spPr>
          <a:xfrm>
            <a:off x="662353" y="6037678"/>
            <a:ext cx="8125300" cy="349675"/>
          </a:xfrm>
        </p:spPr>
        <p:txBody>
          <a:bodyPr>
            <a:normAutofit/>
          </a:bodyPr>
          <a:lstStyle>
            <a:lvl1pPr marL="0" indent="0" algn="l">
              <a:lnSpc>
                <a:spcPct val="100000"/>
              </a:lnSpc>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Päivämäärä tai esittäjä tai alaotsikko</a:t>
            </a:r>
          </a:p>
        </p:txBody>
      </p:sp>
      <p:pic>
        <p:nvPicPr>
          <p:cNvPr id="13" name="Kuva 12">
            <a:extLst>
              <a:ext uri="{FF2B5EF4-FFF2-40B4-BE49-F238E27FC236}">
                <a16:creationId xmlns:a16="http://schemas.microsoft.com/office/drawing/2014/main" id="{ED166ED0-9C40-79A3-5F8D-D92FD97439D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0905" y="5798149"/>
            <a:ext cx="906246" cy="186104"/>
          </a:xfrm>
          <a:prstGeom prst="rect">
            <a:avLst/>
          </a:prstGeom>
        </p:spPr>
      </p:pic>
      <p:sp>
        <p:nvSpPr>
          <p:cNvPr id="7" name="Kuvan paikkamerkki 6">
            <a:extLst>
              <a:ext uri="{FF2B5EF4-FFF2-40B4-BE49-F238E27FC236}">
                <a16:creationId xmlns:a16="http://schemas.microsoft.com/office/drawing/2014/main" id="{03E84A47-D8CF-2ABD-1004-CDF5302BF845}"/>
              </a:ext>
            </a:extLst>
          </p:cNvPr>
          <p:cNvSpPr>
            <a:spLocks noGrp="1"/>
          </p:cNvSpPr>
          <p:nvPr>
            <p:ph type="pic" sz="quarter" idx="10"/>
          </p:nvPr>
        </p:nvSpPr>
        <p:spPr>
          <a:xfrm>
            <a:off x="617818" y="-26393"/>
            <a:ext cx="11598182" cy="3757851"/>
          </a:xfrm>
          <a:custGeom>
            <a:avLst/>
            <a:gdLst>
              <a:gd name="connsiteX0" fmla="*/ 0 w 7685088"/>
              <a:gd name="connsiteY0" fmla="*/ 0 h 3025775"/>
              <a:gd name="connsiteX1" fmla="*/ 7180782 w 7685088"/>
              <a:gd name="connsiteY1" fmla="*/ 0 h 3025775"/>
              <a:gd name="connsiteX2" fmla="*/ 7685088 w 7685088"/>
              <a:gd name="connsiteY2" fmla="*/ 504306 h 3025775"/>
              <a:gd name="connsiteX3" fmla="*/ 7685088 w 7685088"/>
              <a:gd name="connsiteY3" fmla="*/ 3025775 h 3025775"/>
              <a:gd name="connsiteX4" fmla="*/ 0 w 7685088"/>
              <a:gd name="connsiteY4" fmla="*/ 3025775 h 3025775"/>
              <a:gd name="connsiteX5" fmla="*/ 0 w 7685088"/>
              <a:gd name="connsiteY5" fmla="*/ 0 h 3025775"/>
              <a:gd name="connsiteX0" fmla="*/ 2729753 w 7685088"/>
              <a:gd name="connsiteY0" fmla="*/ 0 h 3368675"/>
              <a:gd name="connsiteX1" fmla="*/ 7180782 w 7685088"/>
              <a:gd name="connsiteY1" fmla="*/ 342900 h 3368675"/>
              <a:gd name="connsiteX2" fmla="*/ 7685088 w 7685088"/>
              <a:gd name="connsiteY2" fmla="*/ 847206 h 3368675"/>
              <a:gd name="connsiteX3" fmla="*/ 7685088 w 7685088"/>
              <a:gd name="connsiteY3" fmla="*/ 3368675 h 3368675"/>
              <a:gd name="connsiteX4" fmla="*/ 0 w 7685088"/>
              <a:gd name="connsiteY4" fmla="*/ 3368675 h 3368675"/>
              <a:gd name="connsiteX5" fmla="*/ 2729753 w 7685088"/>
              <a:gd name="connsiteY5" fmla="*/ 0 h 3368675"/>
              <a:gd name="connsiteX0" fmla="*/ 4968688 w 9924023"/>
              <a:gd name="connsiteY0" fmla="*/ 0 h 3368675"/>
              <a:gd name="connsiteX1" fmla="*/ 9419717 w 9924023"/>
              <a:gd name="connsiteY1" fmla="*/ 342900 h 3368675"/>
              <a:gd name="connsiteX2" fmla="*/ 9924023 w 9924023"/>
              <a:gd name="connsiteY2" fmla="*/ 847206 h 3368675"/>
              <a:gd name="connsiteX3" fmla="*/ 9924023 w 9924023"/>
              <a:gd name="connsiteY3" fmla="*/ 3368675 h 3368675"/>
              <a:gd name="connsiteX4" fmla="*/ 0 w 9924023"/>
              <a:gd name="connsiteY4" fmla="*/ 6910 h 3368675"/>
              <a:gd name="connsiteX5" fmla="*/ 4968688 w 9924023"/>
              <a:gd name="connsiteY5" fmla="*/ 0 h 3368675"/>
              <a:gd name="connsiteX0" fmla="*/ 4968688 w 9924023"/>
              <a:gd name="connsiteY0" fmla="*/ 0 h 3368675"/>
              <a:gd name="connsiteX1" fmla="*/ 9271799 w 9924023"/>
              <a:gd name="connsiteY1" fmla="*/ 13447 h 3368675"/>
              <a:gd name="connsiteX2" fmla="*/ 9924023 w 9924023"/>
              <a:gd name="connsiteY2" fmla="*/ 847206 h 3368675"/>
              <a:gd name="connsiteX3" fmla="*/ 9924023 w 9924023"/>
              <a:gd name="connsiteY3" fmla="*/ 3368675 h 3368675"/>
              <a:gd name="connsiteX4" fmla="*/ 0 w 9924023"/>
              <a:gd name="connsiteY4" fmla="*/ 6910 h 3368675"/>
              <a:gd name="connsiteX5" fmla="*/ 4968688 w 9924023"/>
              <a:gd name="connsiteY5" fmla="*/ 0 h 3368675"/>
              <a:gd name="connsiteX0" fmla="*/ 4968688 w 11598182"/>
              <a:gd name="connsiteY0" fmla="*/ 0 h 3368675"/>
              <a:gd name="connsiteX1" fmla="*/ 9271799 w 11598182"/>
              <a:gd name="connsiteY1" fmla="*/ 13447 h 3368675"/>
              <a:gd name="connsiteX2" fmla="*/ 11598182 w 11598182"/>
              <a:gd name="connsiteY2" fmla="*/ 6764 h 3368675"/>
              <a:gd name="connsiteX3" fmla="*/ 9924023 w 11598182"/>
              <a:gd name="connsiteY3" fmla="*/ 3368675 h 3368675"/>
              <a:gd name="connsiteX4" fmla="*/ 0 w 11598182"/>
              <a:gd name="connsiteY4" fmla="*/ 6910 h 3368675"/>
              <a:gd name="connsiteX5" fmla="*/ 4968688 w 11598182"/>
              <a:gd name="connsiteY5" fmla="*/ 0 h 3368675"/>
              <a:gd name="connsiteX0" fmla="*/ 4968688 w 11598182"/>
              <a:gd name="connsiteY0" fmla="*/ 0 h 2783728"/>
              <a:gd name="connsiteX1" fmla="*/ 9271799 w 11598182"/>
              <a:gd name="connsiteY1" fmla="*/ 13447 h 2783728"/>
              <a:gd name="connsiteX2" fmla="*/ 11598182 w 11598182"/>
              <a:gd name="connsiteY2" fmla="*/ 6764 h 2783728"/>
              <a:gd name="connsiteX3" fmla="*/ 11578011 w 11598182"/>
              <a:gd name="connsiteY3" fmla="*/ 2783728 h 2783728"/>
              <a:gd name="connsiteX4" fmla="*/ 0 w 11598182"/>
              <a:gd name="connsiteY4" fmla="*/ 6910 h 2783728"/>
              <a:gd name="connsiteX5" fmla="*/ 4968688 w 11598182"/>
              <a:gd name="connsiteY5" fmla="*/ 0 h 2783728"/>
              <a:gd name="connsiteX0" fmla="*/ 4968688 w 11598182"/>
              <a:gd name="connsiteY0" fmla="*/ 0 h 3699203"/>
              <a:gd name="connsiteX1" fmla="*/ 9271799 w 11598182"/>
              <a:gd name="connsiteY1" fmla="*/ 13447 h 3699203"/>
              <a:gd name="connsiteX2" fmla="*/ 11598182 w 11598182"/>
              <a:gd name="connsiteY2" fmla="*/ 6764 h 3699203"/>
              <a:gd name="connsiteX3" fmla="*/ 11578011 w 11598182"/>
              <a:gd name="connsiteY3" fmla="*/ 2783728 h 3699203"/>
              <a:gd name="connsiteX4" fmla="*/ 0 w 11598182"/>
              <a:gd name="connsiteY4" fmla="*/ 6910 h 3699203"/>
              <a:gd name="connsiteX5" fmla="*/ 4968688 w 11598182"/>
              <a:gd name="connsiteY5" fmla="*/ 0 h 3699203"/>
              <a:gd name="connsiteX0" fmla="*/ 4968688 w 11598182"/>
              <a:gd name="connsiteY0" fmla="*/ 0 h 3872315"/>
              <a:gd name="connsiteX1" fmla="*/ 9271799 w 11598182"/>
              <a:gd name="connsiteY1" fmla="*/ 13447 h 3872315"/>
              <a:gd name="connsiteX2" fmla="*/ 11598182 w 11598182"/>
              <a:gd name="connsiteY2" fmla="*/ 6764 h 3872315"/>
              <a:gd name="connsiteX3" fmla="*/ 11578011 w 11598182"/>
              <a:gd name="connsiteY3" fmla="*/ 2783728 h 3872315"/>
              <a:gd name="connsiteX4" fmla="*/ 0 w 11598182"/>
              <a:gd name="connsiteY4" fmla="*/ 6910 h 3872315"/>
              <a:gd name="connsiteX5" fmla="*/ 4968688 w 11598182"/>
              <a:gd name="connsiteY5" fmla="*/ 0 h 3872315"/>
              <a:gd name="connsiteX0" fmla="*/ 4968688 w 11598182"/>
              <a:gd name="connsiteY0" fmla="*/ 0 h 3543913"/>
              <a:gd name="connsiteX1" fmla="*/ 9271799 w 11598182"/>
              <a:gd name="connsiteY1" fmla="*/ 13447 h 3543913"/>
              <a:gd name="connsiteX2" fmla="*/ 11598182 w 11598182"/>
              <a:gd name="connsiteY2" fmla="*/ 6764 h 3543913"/>
              <a:gd name="connsiteX3" fmla="*/ 11578011 w 11598182"/>
              <a:gd name="connsiteY3" fmla="*/ 2783728 h 3543913"/>
              <a:gd name="connsiteX4" fmla="*/ 0 w 11598182"/>
              <a:gd name="connsiteY4" fmla="*/ 6910 h 3543913"/>
              <a:gd name="connsiteX5" fmla="*/ 4968688 w 11598182"/>
              <a:gd name="connsiteY5" fmla="*/ 0 h 3543913"/>
              <a:gd name="connsiteX0" fmla="*/ 4968688 w 11598182"/>
              <a:gd name="connsiteY0" fmla="*/ 0 h 3581055"/>
              <a:gd name="connsiteX1" fmla="*/ 9271799 w 11598182"/>
              <a:gd name="connsiteY1" fmla="*/ 13447 h 3581055"/>
              <a:gd name="connsiteX2" fmla="*/ 11598182 w 11598182"/>
              <a:gd name="connsiteY2" fmla="*/ 6764 h 3581055"/>
              <a:gd name="connsiteX3" fmla="*/ 11578011 w 11598182"/>
              <a:gd name="connsiteY3" fmla="*/ 2783728 h 3581055"/>
              <a:gd name="connsiteX4" fmla="*/ 0 w 11598182"/>
              <a:gd name="connsiteY4" fmla="*/ 6910 h 3581055"/>
              <a:gd name="connsiteX5" fmla="*/ 4968688 w 11598182"/>
              <a:gd name="connsiteY5" fmla="*/ 0 h 3581055"/>
              <a:gd name="connsiteX0" fmla="*/ 4968688 w 11598182"/>
              <a:gd name="connsiteY0" fmla="*/ 0 h 3934624"/>
              <a:gd name="connsiteX1" fmla="*/ 9271799 w 11598182"/>
              <a:gd name="connsiteY1" fmla="*/ 13447 h 3934624"/>
              <a:gd name="connsiteX2" fmla="*/ 11598182 w 11598182"/>
              <a:gd name="connsiteY2" fmla="*/ 6764 h 3934624"/>
              <a:gd name="connsiteX3" fmla="*/ 11578011 w 11598182"/>
              <a:gd name="connsiteY3" fmla="*/ 2783728 h 3934624"/>
              <a:gd name="connsiteX4" fmla="*/ 0 w 11598182"/>
              <a:gd name="connsiteY4" fmla="*/ 6910 h 3934624"/>
              <a:gd name="connsiteX5" fmla="*/ 4968688 w 11598182"/>
              <a:gd name="connsiteY5" fmla="*/ 0 h 3934624"/>
              <a:gd name="connsiteX0" fmla="*/ 4968688 w 11598182"/>
              <a:gd name="connsiteY0" fmla="*/ 0 h 3672268"/>
              <a:gd name="connsiteX1" fmla="*/ 9271799 w 11598182"/>
              <a:gd name="connsiteY1" fmla="*/ 13447 h 3672268"/>
              <a:gd name="connsiteX2" fmla="*/ 11598182 w 11598182"/>
              <a:gd name="connsiteY2" fmla="*/ 6764 h 3672268"/>
              <a:gd name="connsiteX3" fmla="*/ 11578011 w 11598182"/>
              <a:gd name="connsiteY3" fmla="*/ 2783728 h 3672268"/>
              <a:gd name="connsiteX4" fmla="*/ 0 w 11598182"/>
              <a:gd name="connsiteY4" fmla="*/ 6910 h 3672268"/>
              <a:gd name="connsiteX5" fmla="*/ 4968688 w 11598182"/>
              <a:gd name="connsiteY5" fmla="*/ 0 h 3672268"/>
              <a:gd name="connsiteX0" fmla="*/ 4968688 w 11598182"/>
              <a:gd name="connsiteY0" fmla="*/ 0 h 3624598"/>
              <a:gd name="connsiteX1" fmla="*/ 9271799 w 11598182"/>
              <a:gd name="connsiteY1" fmla="*/ 13447 h 3624598"/>
              <a:gd name="connsiteX2" fmla="*/ 11598182 w 11598182"/>
              <a:gd name="connsiteY2" fmla="*/ 6764 h 3624598"/>
              <a:gd name="connsiteX3" fmla="*/ 11578011 w 11598182"/>
              <a:gd name="connsiteY3" fmla="*/ 2783728 h 3624598"/>
              <a:gd name="connsiteX4" fmla="*/ 0 w 11598182"/>
              <a:gd name="connsiteY4" fmla="*/ 6910 h 3624598"/>
              <a:gd name="connsiteX5" fmla="*/ 4968688 w 11598182"/>
              <a:gd name="connsiteY5" fmla="*/ 0 h 3624598"/>
              <a:gd name="connsiteX0" fmla="*/ 4968688 w 11598182"/>
              <a:gd name="connsiteY0" fmla="*/ 0 h 3744717"/>
              <a:gd name="connsiteX1" fmla="*/ 9271799 w 11598182"/>
              <a:gd name="connsiteY1" fmla="*/ 13447 h 3744717"/>
              <a:gd name="connsiteX2" fmla="*/ 11598182 w 11598182"/>
              <a:gd name="connsiteY2" fmla="*/ 6764 h 3744717"/>
              <a:gd name="connsiteX3" fmla="*/ 11578011 w 11598182"/>
              <a:gd name="connsiteY3" fmla="*/ 2783728 h 3744717"/>
              <a:gd name="connsiteX4" fmla="*/ 0 w 11598182"/>
              <a:gd name="connsiteY4" fmla="*/ 6910 h 3744717"/>
              <a:gd name="connsiteX5" fmla="*/ 4968688 w 11598182"/>
              <a:gd name="connsiteY5" fmla="*/ 0 h 3744717"/>
              <a:gd name="connsiteX0" fmla="*/ 4968688 w 11598182"/>
              <a:gd name="connsiteY0" fmla="*/ 0 h 3744717"/>
              <a:gd name="connsiteX1" fmla="*/ 9271799 w 11598182"/>
              <a:gd name="connsiteY1" fmla="*/ 13447 h 3744717"/>
              <a:gd name="connsiteX2" fmla="*/ 11598182 w 11598182"/>
              <a:gd name="connsiteY2" fmla="*/ 6764 h 3744717"/>
              <a:gd name="connsiteX3" fmla="*/ 11578011 w 11598182"/>
              <a:gd name="connsiteY3" fmla="*/ 2783728 h 3744717"/>
              <a:gd name="connsiteX4" fmla="*/ 0 w 11598182"/>
              <a:gd name="connsiteY4" fmla="*/ 6910 h 3744717"/>
              <a:gd name="connsiteX5" fmla="*/ 4968688 w 11598182"/>
              <a:gd name="connsiteY5" fmla="*/ 0 h 3744717"/>
              <a:gd name="connsiteX0" fmla="*/ 4968688 w 11598182"/>
              <a:gd name="connsiteY0" fmla="*/ 0 h 3744717"/>
              <a:gd name="connsiteX1" fmla="*/ 9271799 w 11598182"/>
              <a:gd name="connsiteY1" fmla="*/ 13447 h 3744717"/>
              <a:gd name="connsiteX2" fmla="*/ 11598182 w 11598182"/>
              <a:gd name="connsiteY2" fmla="*/ 6764 h 3744717"/>
              <a:gd name="connsiteX3" fmla="*/ 11578011 w 11598182"/>
              <a:gd name="connsiteY3" fmla="*/ 2783728 h 3744717"/>
              <a:gd name="connsiteX4" fmla="*/ 0 w 11598182"/>
              <a:gd name="connsiteY4" fmla="*/ 6910 h 3744717"/>
              <a:gd name="connsiteX5" fmla="*/ 4968688 w 11598182"/>
              <a:gd name="connsiteY5" fmla="*/ 0 h 3744717"/>
              <a:gd name="connsiteX0" fmla="*/ 4968688 w 11598182"/>
              <a:gd name="connsiteY0" fmla="*/ 0 h 3744717"/>
              <a:gd name="connsiteX1" fmla="*/ 9271799 w 11598182"/>
              <a:gd name="connsiteY1" fmla="*/ 13447 h 3744717"/>
              <a:gd name="connsiteX2" fmla="*/ 11598182 w 11598182"/>
              <a:gd name="connsiteY2" fmla="*/ 6764 h 3744717"/>
              <a:gd name="connsiteX3" fmla="*/ 11578011 w 11598182"/>
              <a:gd name="connsiteY3" fmla="*/ 2783728 h 3744717"/>
              <a:gd name="connsiteX4" fmla="*/ 0 w 11598182"/>
              <a:gd name="connsiteY4" fmla="*/ 6910 h 3744717"/>
              <a:gd name="connsiteX5" fmla="*/ 4968688 w 11598182"/>
              <a:gd name="connsiteY5" fmla="*/ 0 h 3744717"/>
              <a:gd name="connsiteX0" fmla="*/ 4948186 w 11598182"/>
              <a:gd name="connsiteY0" fmla="*/ 1437 h 3737953"/>
              <a:gd name="connsiteX1" fmla="*/ 9271799 w 11598182"/>
              <a:gd name="connsiteY1" fmla="*/ 6683 h 3737953"/>
              <a:gd name="connsiteX2" fmla="*/ 11598182 w 11598182"/>
              <a:gd name="connsiteY2" fmla="*/ 0 h 3737953"/>
              <a:gd name="connsiteX3" fmla="*/ 11578011 w 11598182"/>
              <a:gd name="connsiteY3" fmla="*/ 2776964 h 3737953"/>
              <a:gd name="connsiteX4" fmla="*/ 0 w 11598182"/>
              <a:gd name="connsiteY4" fmla="*/ 146 h 3737953"/>
              <a:gd name="connsiteX5" fmla="*/ 4948186 w 11598182"/>
              <a:gd name="connsiteY5" fmla="*/ 1437 h 3737953"/>
              <a:gd name="connsiteX0" fmla="*/ 4948186 w 11598182"/>
              <a:gd name="connsiteY0" fmla="*/ 21335 h 3757851"/>
              <a:gd name="connsiteX1" fmla="*/ 9282431 w 11598182"/>
              <a:gd name="connsiteY1" fmla="*/ 0 h 3757851"/>
              <a:gd name="connsiteX2" fmla="*/ 11598182 w 11598182"/>
              <a:gd name="connsiteY2" fmla="*/ 19898 h 3757851"/>
              <a:gd name="connsiteX3" fmla="*/ 11578011 w 11598182"/>
              <a:gd name="connsiteY3" fmla="*/ 2796862 h 3757851"/>
              <a:gd name="connsiteX4" fmla="*/ 0 w 11598182"/>
              <a:gd name="connsiteY4" fmla="*/ 20044 h 3757851"/>
              <a:gd name="connsiteX5" fmla="*/ 4948186 w 11598182"/>
              <a:gd name="connsiteY5" fmla="*/ 21335 h 375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98182" h="3757851">
                <a:moveTo>
                  <a:pt x="4948186" y="21335"/>
                </a:moveTo>
                <a:cubicBezTo>
                  <a:pt x="6691839" y="967111"/>
                  <a:pt x="8580926" y="560295"/>
                  <a:pt x="9282431" y="0"/>
                </a:cubicBezTo>
                <a:lnTo>
                  <a:pt x="11598182" y="19898"/>
                </a:lnTo>
                <a:lnTo>
                  <a:pt x="11578011" y="2796862"/>
                </a:lnTo>
                <a:cubicBezTo>
                  <a:pt x="8935634" y="4291726"/>
                  <a:pt x="2649102" y="4502398"/>
                  <a:pt x="0" y="20044"/>
                </a:cubicBezTo>
                <a:lnTo>
                  <a:pt x="4948186" y="21335"/>
                </a:lnTo>
                <a:close/>
              </a:path>
            </a:pathLst>
          </a:custGeom>
          <a:solidFill>
            <a:schemeClr val="accent1"/>
          </a:solidFill>
          <a:ln>
            <a:noFill/>
          </a:ln>
        </p:spPr>
        <p:txBody>
          <a:bodyPr/>
          <a:lstStyle/>
          <a:p>
            <a:endParaRPr lang="fi-FI"/>
          </a:p>
        </p:txBody>
      </p:sp>
      <p:pic>
        <p:nvPicPr>
          <p:cNvPr id="11" name="Kuva 10">
            <a:extLst>
              <a:ext uri="{FF2B5EF4-FFF2-40B4-BE49-F238E27FC236}">
                <a16:creationId xmlns:a16="http://schemas.microsoft.com/office/drawing/2014/main" id="{C5EBE00A-AA36-2552-F3C1-5512BD930749}"/>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944099" y="6076654"/>
            <a:ext cx="1682921" cy="214190"/>
          </a:xfrm>
          <a:prstGeom prst="rect">
            <a:avLst/>
          </a:prstGeom>
        </p:spPr>
      </p:pic>
      <p:pic>
        <p:nvPicPr>
          <p:cNvPr id="14" name="Kuva 13">
            <a:extLst>
              <a:ext uri="{FF2B5EF4-FFF2-40B4-BE49-F238E27FC236}">
                <a16:creationId xmlns:a16="http://schemas.microsoft.com/office/drawing/2014/main" id="{A6E480D0-B21E-4643-B116-E29BA523737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4" cstate="screen">
            <a:extLst>
              <a:ext uri="{28A0092B-C50C-407E-A947-70E740481C1C}">
                <a14:useLocalDpi xmlns:a14="http://schemas.microsoft.com/office/drawing/2010/main"/>
              </a:ext>
            </a:extLst>
          </a:blip>
          <a:srcRect/>
          <a:stretch>
            <a:fillRect/>
          </a:stretch>
        </p:blipFill>
        <p:spPr>
          <a:xfrm>
            <a:off x="-454" y="-26393"/>
            <a:ext cx="12251861" cy="3844400"/>
          </a:xfrm>
          <a:prstGeom prst="rect">
            <a:avLst/>
          </a:prstGeom>
        </p:spPr>
      </p:pic>
    </p:spTree>
    <p:extLst>
      <p:ext uri="{BB962C8B-B14F-4D97-AF65-F5344CB8AC3E}">
        <p14:creationId xmlns:p14="http://schemas.microsoft.com/office/powerpoint/2010/main" val="12572738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Johdanto Fiilis1">
    <p:bg>
      <p:bgPr>
        <a:gradFill>
          <a:gsLst>
            <a:gs pos="75000">
              <a:schemeClr val="accent1">
                <a:lumMod val="5000"/>
                <a:lumOff val="95000"/>
              </a:schemeClr>
            </a:gs>
            <a:gs pos="100000">
              <a:schemeClr val="accent3">
                <a:alpha val="39793"/>
              </a:schemeClr>
            </a:gs>
          </a:gsLst>
          <a:lin ang="5400000" scaled="1"/>
        </a:gra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7D0C385A-1BF6-904A-B636-34B9D599A4A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a:fillRect/>
          </a:stretch>
        </p:blipFill>
        <p:spPr>
          <a:xfrm>
            <a:off x="5724194" y="1"/>
            <a:ext cx="6467806" cy="6562164"/>
          </a:xfrm>
          <a:prstGeom prst="rect">
            <a:avLst/>
          </a:prstGeom>
        </p:spPr>
      </p:pic>
      <p:sp>
        <p:nvSpPr>
          <p:cNvPr id="2" name="Otsikko 1">
            <a:extLst>
              <a:ext uri="{FF2B5EF4-FFF2-40B4-BE49-F238E27FC236}">
                <a16:creationId xmlns:a16="http://schemas.microsoft.com/office/drawing/2014/main" id="{8CB70CEE-70BC-1D8F-D950-A5AFB9078562}"/>
              </a:ext>
            </a:extLst>
          </p:cNvPr>
          <p:cNvSpPr>
            <a:spLocks noGrp="1"/>
          </p:cNvSpPr>
          <p:nvPr>
            <p:ph type="title" hasCustomPrompt="1"/>
          </p:nvPr>
        </p:nvSpPr>
        <p:spPr>
          <a:xfrm>
            <a:off x="578224" y="732865"/>
            <a:ext cx="6266329" cy="1432111"/>
          </a:xfrm>
        </p:spPr>
        <p:txBody>
          <a:bodyPr anchor="b" anchorCtr="0"/>
          <a:lstStyle>
            <a:lvl1pPr>
              <a:lnSpc>
                <a:spcPct val="100000"/>
              </a:lnSpc>
              <a:defRPr/>
            </a:lvl1pPr>
          </a:lstStyle>
          <a:p>
            <a:r>
              <a:rPr lang="fi-FI" dirty="0"/>
              <a:t>Lisää napakka kuvaava otsikko</a:t>
            </a:r>
          </a:p>
        </p:txBody>
      </p:sp>
      <p:sp>
        <p:nvSpPr>
          <p:cNvPr id="3" name="Sisällön paikkamerkki 2">
            <a:extLst>
              <a:ext uri="{FF2B5EF4-FFF2-40B4-BE49-F238E27FC236}">
                <a16:creationId xmlns:a16="http://schemas.microsoft.com/office/drawing/2014/main" id="{9C5761C4-09FF-7D33-9964-A736E0A195C7}"/>
              </a:ext>
            </a:extLst>
          </p:cNvPr>
          <p:cNvSpPr>
            <a:spLocks noGrp="1"/>
          </p:cNvSpPr>
          <p:nvPr>
            <p:ph idx="1"/>
          </p:nvPr>
        </p:nvSpPr>
        <p:spPr>
          <a:xfrm>
            <a:off x="578224" y="2548217"/>
            <a:ext cx="4814047" cy="3628745"/>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7" name="Kuva 6">
            <a:extLst>
              <a:ext uri="{FF2B5EF4-FFF2-40B4-BE49-F238E27FC236}">
                <a16:creationId xmlns:a16="http://schemas.microsoft.com/office/drawing/2014/main" id="{8415A85F-3E5B-4DBE-BBCA-F4DC56DE029F}"/>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8" name="Kuva 7">
            <a:extLst>
              <a:ext uri="{FF2B5EF4-FFF2-40B4-BE49-F238E27FC236}">
                <a16:creationId xmlns:a16="http://schemas.microsoft.com/office/drawing/2014/main" id="{1C7C8F25-06DA-2927-C7E4-663B022F0EEB}"/>
              </a:ext>
              <a:ext uri="{C183D7F6-B498-43B3-948B-1728B52AA6E4}">
                <adec:decorative xmlns:adec="http://schemas.microsoft.com/office/drawing/2017/decorative" val="1"/>
              </a:ext>
            </a:extLst>
          </p:cNvPr>
          <p:cNvPicPr>
            <a:picLocks noChangeAspect="1"/>
          </p:cNvPicPr>
          <p:nvPr userDrawn="1"/>
        </p:nvPicPr>
        <p:blipFill>
          <a:blip r:embed="rId4"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spTree>
    <p:extLst>
      <p:ext uri="{BB962C8B-B14F-4D97-AF65-F5344CB8AC3E}">
        <p14:creationId xmlns:p14="http://schemas.microsoft.com/office/powerpoint/2010/main" val="34704959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Johdanto Fiilis2">
    <p:bg>
      <p:bgPr>
        <a:gradFill>
          <a:gsLst>
            <a:gs pos="74000">
              <a:schemeClr val="accent1">
                <a:lumMod val="5000"/>
                <a:lumOff val="95000"/>
              </a:schemeClr>
            </a:gs>
            <a:gs pos="100000">
              <a:srgbClr val="5CDAFF">
                <a:alpha val="50017"/>
              </a:srgbClr>
            </a:gs>
          </a:gsLst>
          <a:lin ang="5400000" scaled="1"/>
        </a:gra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8415A85F-3E5B-4DBE-BBCA-F4DC56DE029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8" name="Kuva 7">
            <a:extLst>
              <a:ext uri="{FF2B5EF4-FFF2-40B4-BE49-F238E27FC236}">
                <a16:creationId xmlns:a16="http://schemas.microsoft.com/office/drawing/2014/main" id="{1C7C8F25-06DA-2927-C7E4-663B022F0EEB}"/>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pic>
        <p:nvPicPr>
          <p:cNvPr id="5" name="Kuva 4">
            <a:extLst>
              <a:ext uri="{FF2B5EF4-FFF2-40B4-BE49-F238E27FC236}">
                <a16:creationId xmlns:a16="http://schemas.microsoft.com/office/drawing/2014/main" id="{7D0C385A-1BF6-904A-B636-34B9D599A4A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4" cstate="screen">
            <a:extLst>
              <a:ext uri="{28A0092B-C50C-407E-A947-70E740481C1C}">
                <a14:useLocalDpi xmlns:a14="http://schemas.microsoft.com/office/drawing/2010/main"/>
              </a:ext>
            </a:extLst>
          </a:blip>
          <a:srcRect/>
          <a:stretch>
            <a:fillRect/>
          </a:stretch>
        </p:blipFill>
        <p:spPr>
          <a:xfrm>
            <a:off x="5988515" y="262217"/>
            <a:ext cx="6203484" cy="6595783"/>
          </a:xfrm>
          <a:prstGeom prst="rect">
            <a:avLst/>
          </a:prstGeom>
        </p:spPr>
      </p:pic>
      <p:sp>
        <p:nvSpPr>
          <p:cNvPr id="9" name="Otsikko 1">
            <a:extLst>
              <a:ext uri="{FF2B5EF4-FFF2-40B4-BE49-F238E27FC236}">
                <a16:creationId xmlns:a16="http://schemas.microsoft.com/office/drawing/2014/main" id="{066CB512-241A-68F8-8483-9F219BA7DCD4}"/>
              </a:ext>
            </a:extLst>
          </p:cNvPr>
          <p:cNvSpPr>
            <a:spLocks noGrp="1"/>
          </p:cNvSpPr>
          <p:nvPr>
            <p:ph type="title" hasCustomPrompt="1"/>
          </p:nvPr>
        </p:nvSpPr>
        <p:spPr>
          <a:xfrm>
            <a:off x="578224" y="732865"/>
            <a:ext cx="5351929" cy="1996888"/>
          </a:xfrm>
        </p:spPr>
        <p:txBody>
          <a:bodyPr anchor="b" anchorCtr="0"/>
          <a:lstStyle>
            <a:lvl1pPr>
              <a:lnSpc>
                <a:spcPct val="100000"/>
              </a:lnSpc>
              <a:defRPr/>
            </a:lvl1pPr>
          </a:lstStyle>
          <a:p>
            <a:r>
              <a:rPr lang="fi-FI" dirty="0"/>
              <a:t>Lisää napakka kuvaava otsikko</a:t>
            </a:r>
          </a:p>
        </p:txBody>
      </p:sp>
      <p:sp>
        <p:nvSpPr>
          <p:cNvPr id="10" name="Sisällön paikkamerkki 2">
            <a:extLst>
              <a:ext uri="{FF2B5EF4-FFF2-40B4-BE49-F238E27FC236}">
                <a16:creationId xmlns:a16="http://schemas.microsoft.com/office/drawing/2014/main" id="{AD2A82F4-FA19-6BD2-4501-9A24B5ED43EC}"/>
              </a:ext>
            </a:extLst>
          </p:cNvPr>
          <p:cNvSpPr>
            <a:spLocks noGrp="1"/>
          </p:cNvSpPr>
          <p:nvPr>
            <p:ph idx="1"/>
          </p:nvPr>
        </p:nvSpPr>
        <p:spPr>
          <a:xfrm>
            <a:off x="578224" y="2864224"/>
            <a:ext cx="5351929" cy="33127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27508838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Johdanto Seniori">
    <p:bg>
      <p:bgPr>
        <a:gradFill>
          <a:gsLst>
            <a:gs pos="75000">
              <a:schemeClr val="accent1">
                <a:lumMod val="5000"/>
                <a:lumOff val="95000"/>
              </a:schemeClr>
            </a:gs>
            <a:gs pos="99000">
              <a:schemeClr val="accent6">
                <a:alpha val="40168"/>
              </a:schemeClr>
            </a:gs>
          </a:gsLst>
          <a:lin ang="5400000" scaled="1"/>
        </a:gra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8415A85F-3E5B-4DBE-BBCA-F4DC56DE029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8" name="Kuva 7">
            <a:extLst>
              <a:ext uri="{FF2B5EF4-FFF2-40B4-BE49-F238E27FC236}">
                <a16:creationId xmlns:a16="http://schemas.microsoft.com/office/drawing/2014/main" id="{1C7C8F25-06DA-2927-C7E4-663B022F0EEB}"/>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pic>
        <p:nvPicPr>
          <p:cNvPr id="5" name="Kuva 4">
            <a:extLst>
              <a:ext uri="{FF2B5EF4-FFF2-40B4-BE49-F238E27FC236}">
                <a16:creationId xmlns:a16="http://schemas.microsoft.com/office/drawing/2014/main" id="{7D0C385A-1BF6-904A-B636-34B9D599A4A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4" cstate="screen">
            <a:extLst>
              <a:ext uri="{28A0092B-C50C-407E-A947-70E740481C1C}">
                <a14:useLocalDpi xmlns:a14="http://schemas.microsoft.com/office/drawing/2010/main"/>
              </a:ext>
            </a:extLst>
          </a:blip>
          <a:srcRect/>
          <a:stretch>
            <a:fillRect/>
          </a:stretch>
        </p:blipFill>
        <p:spPr>
          <a:xfrm>
            <a:off x="6513999" y="188259"/>
            <a:ext cx="5677999" cy="6669742"/>
          </a:xfrm>
          <a:prstGeom prst="rect">
            <a:avLst/>
          </a:prstGeom>
        </p:spPr>
      </p:pic>
      <p:sp>
        <p:nvSpPr>
          <p:cNvPr id="9" name="Otsikko 1">
            <a:extLst>
              <a:ext uri="{FF2B5EF4-FFF2-40B4-BE49-F238E27FC236}">
                <a16:creationId xmlns:a16="http://schemas.microsoft.com/office/drawing/2014/main" id="{066CB512-241A-68F8-8483-9F219BA7DCD4}"/>
              </a:ext>
            </a:extLst>
          </p:cNvPr>
          <p:cNvSpPr>
            <a:spLocks noGrp="1"/>
          </p:cNvSpPr>
          <p:nvPr>
            <p:ph type="title" hasCustomPrompt="1"/>
          </p:nvPr>
        </p:nvSpPr>
        <p:spPr>
          <a:xfrm>
            <a:off x="578224" y="732865"/>
            <a:ext cx="5351929" cy="1996888"/>
          </a:xfrm>
        </p:spPr>
        <p:txBody>
          <a:bodyPr anchor="b" anchorCtr="0"/>
          <a:lstStyle>
            <a:lvl1pPr>
              <a:lnSpc>
                <a:spcPct val="100000"/>
              </a:lnSpc>
              <a:defRPr/>
            </a:lvl1pPr>
          </a:lstStyle>
          <a:p>
            <a:r>
              <a:rPr lang="fi-FI" dirty="0"/>
              <a:t>Lisää napakka kuvaava otsikko</a:t>
            </a:r>
          </a:p>
        </p:txBody>
      </p:sp>
      <p:sp>
        <p:nvSpPr>
          <p:cNvPr id="10" name="Sisällön paikkamerkki 2">
            <a:extLst>
              <a:ext uri="{FF2B5EF4-FFF2-40B4-BE49-F238E27FC236}">
                <a16:creationId xmlns:a16="http://schemas.microsoft.com/office/drawing/2014/main" id="{AD2A82F4-FA19-6BD2-4501-9A24B5ED43EC}"/>
              </a:ext>
            </a:extLst>
          </p:cNvPr>
          <p:cNvSpPr>
            <a:spLocks noGrp="1"/>
          </p:cNvSpPr>
          <p:nvPr>
            <p:ph idx="1"/>
          </p:nvPr>
        </p:nvSpPr>
        <p:spPr>
          <a:xfrm>
            <a:off x="578224" y="2864224"/>
            <a:ext cx="5351929" cy="33127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11114171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Johdanto Nuoret">
    <p:bg>
      <p:bgPr>
        <a:gradFill>
          <a:gsLst>
            <a:gs pos="75000">
              <a:schemeClr val="accent1">
                <a:lumMod val="5000"/>
                <a:lumOff val="95000"/>
              </a:schemeClr>
            </a:gs>
            <a:gs pos="100000">
              <a:schemeClr val="accent3">
                <a:alpha val="39196"/>
              </a:schemeClr>
            </a:gs>
          </a:gsLst>
          <a:lin ang="5400000" scaled="1"/>
        </a:gra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8415A85F-3E5B-4DBE-BBCA-F4DC56DE029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8" name="Kuva 7">
            <a:extLst>
              <a:ext uri="{FF2B5EF4-FFF2-40B4-BE49-F238E27FC236}">
                <a16:creationId xmlns:a16="http://schemas.microsoft.com/office/drawing/2014/main" id="{1C7C8F25-06DA-2927-C7E4-663B022F0EEB}"/>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pic>
        <p:nvPicPr>
          <p:cNvPr id="5" name="Kuva 4">
            <a:extLst>
              <a:ext uri="{FF2B5EF4-FFF2-40B4-BE49-F238E27FC236}">
                <a16:creationId xmlns:a16="http://schemas.microsoft.com/office/drawing/2014/main" id="{7D0C385A-1BF6-904A-B636-34B9D599A4A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4" cstate="print">
            <a:extLst>
              <a:ext uri="{28A0092B-C50C-407E-A947-70E740481C1C}">
                <a14:useLocalDpi xmlns:a14="http://schemas.microsoft.com/office/drawing/2010/main"/>
              </a:ext>
            </a:extLst>
          </a:blip>
          <a:srcRect r="-2"/>
          <a:stretch>
            <a:fillRect/>
          </a:stretch>
        </p:blipFill>
        <p:spPr>
          <a:xfrm>
            <a:off x="6246386" y="275665"/>
            <a:ext cx="5945613" cy="6582336"/>
          </a:xfrm>
          <a:prstGeom prst="rect">
            <a:avLst/>
          </a:prstGeom>
        </p:spPr>
      </p:pic>
      <p:sp>
        <p:nvSpPr>
          <p:cNvPr id="9" name="Otsikko 1">
            <a:extLst>
              <a:ext uri="{FF2B5EF4-FFF2-40B4-BE49-F238E27FC236}">
                <a16:creationId xmlns:a16="http://schemas.microsoft.com/office/drawing/2014/main" id="{066CB512-241A-68F8-8483-9F219BA7DCD4}"/>
              </a:ext>
            </a:extLst>
          </p:cNvPr>
          <p:cNvSpPr>
            <a:spLocks noGrp="1"/>
          </p:cNvSpPr>
          <p:nvPr>
            <p:ph type="title" hasCustomPrompt="1"/>
          </p:nvPr>
        </p:nvSpPr>
        <p:spPr>
          <a:xfrm>
            <a:off x="578224" y="732865"/>
            <a:ext cx="5517776" cy="1996888"/>
          </a:xfrm>
        </p:spPr>
        <p:txBody>
          <a:bodyPr anchor="b" anchorCtr="0"/>
          <a:lstStyle>
            <a:lvl1pPr>
              <a:lnSpc>
                <a:spcPct val="100000"/>
              </a:lnSpc>
              <a:defRPr/>
            </a:lvl1pPr>
          </a:lstStyle>
          <a:p>
            <a:r>
              <a:rPr lang="fi-FI" dirty="0"/>
              <a:t>Lisää napakka kuvaava otsikko</a:t>
            </a:r>
          </a:p>
        </p:txBody>
      </p:sp>
      <p:sp>
        <p:nvSpPr>
          <p:cNvPr id="10" name="Sisällön paikkamerkki 2">
            <a:extLst>
              <a:ext uri="{FF2B5EF4-FFF2-40B4-BE49-F238E27FC236}">
                <a16:creationId xmlns:a16="http://schemas.microsoft.com/office/drawing/2014/main" id="{AD2A82F4-FA19-6BD2-4501-9A24B5ED43EC}"/>
              </a:ext>
            </a:extLst>
          </p:cNvPr>
          <p:cNvSpPr>
            <a:spLocks noGrp="1"/>
          </p:cNvSpPr>
          <p:nvPr>
            <p:ph idx="1"/>
          </p:nvPr>
        </p:nvSpPr>
        <p:spPr>
          <a:xfrm>
            <a:off x="578224" y="2864224"/>
            <a:ext cx="5517776" cy="33127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17182377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Johdanto Lapset">
    <p:bg>
      <p:bgPr>
        <a:gradFill>
          <a:gsLst>
            <a:gs pos="75000">
              <a:schemeClr val="accent1">
                <a:lumMod val="5000"/>
                <a:lumOff val="95000"/>
              </a:schemeClr>
            </a:gs>
            <a:gs pos="100000">
              <a:schemeClr val="bg2">
                <a:lumMod val="75000"/>
                <a:alpha val="40000"/>
              </a:schemeClr>
            </a:gs>
          </a:gsLst>
          <a:lin ang="5400000" scaled="1"/>
        </a:gra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8415A85F-3E5B-4DBE-BBCA-F4DC56DE029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8" name="Kuva 7">
            <a:extLst>
              <a:ext uri="{FF2B5EF4-FFF2-40B4-BE49-F238E27FC236}">
                <a16:creationId xmlns:a16="http://schemas.microsoft.com/office/drawing/2014/main" id="{1C7C8F25-06DA-2927-C7E4-663B022F0EEB}"/>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pic>
        <p:nvPicPr>
          <p:cNvPr id="5" name="Kuva 4">
            <a:extLst>
              <a:ext uri="{FF2B5EF4-FFF2-40B4-BE49-F238E27FC236}">
                <a16:creationId xmlns:a16="http://schemas.microsoft.com/office/drawing/2014/main" id="{7D0C385A-1BF6-904A-B636-34B9D599A4A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4" cstate="print">
            <a:extLst>
              <a:ext uri="{28A0092B-C50C-407E-A947-70E740481C1C}">
                <a14:useLocalDpi xmlns:a14="http://schemas.microsoft.com/office/drawing/2010/main"/>
              </a:ext>
            </a:extLst>
          </a:blip>
          <a:srcRect r="-4057"/>
          <a:stretch>
            <a:fillRect/>
          </a:stretch>
        </p:blipFill>
        <p:spPr>
          <a:xfrm>
            <a:off x="6246385" y="403412"/>
            <a:ext cx="6186903" cy="6583680"/>
          </a:xfrm>
          <a:prstGeom prst="rect">
            <a:avLst/>
          </a:prstGeom>
        </p:spPr>
      </p:pic>
      <p:sp>
        <p:nvSpPr>
          <p:cNvPr id="9" name="Otsikko 1">
            <a:extLst>
              <a:ext uri="{FF2B5EF4-FFF2-40B4-BE49-F238E27FC236}">
                <a16:creationId xmlns:a16="http://schemas.microsoft.com/office/drawing/2014/main" id="{066CB512-241A-68F8-8483-9F219BA7DCD4}"/>
              </a:ext>
            </a:extLst>
          </p:cNvPr>
          <p:cNvSpPr>
            <a:spLocks noGrp="1"/>
          </p:cNvSpPr>
          <p:nvPr>
            <p:ph type="title" hasCustomPrompt="1"/>
          </p:nvPr>
        </p:nvSpPr>
        <p:spPr>
          <a:xfrm>
            <a:off x="578224" y="732865"/>
            <a:ext cx="5815852" cy="1996888"/>
          </a:xfrm>
        </p:spPr>
        <p:txBody>
          <a:bodyPr anchor="b" anchorCtr="0"/>
          <a:lstStyle>
            <a:lvl1pPr>
              <a:lnSpc>
                <a:spcPct val="100000"/>
              </a:lnSpc>
              <a:defRPr/>
            </a:lvl1pPr>
          </a:lstStyle>
          <a:p>
            <a:r>
              <a:rPr lang="fi-FI" dirty="0"/>
              <a:t>Lisää napakka kuvaava otsikko</a:t>
            </a:r>
          </a:p>
        </p:txBody>
      </p:sp>
      <p:sp>
        <p:nvSpPr>
          <p:cNvPr id="10" name="Sisällön paikkamerkki 2">
            <a:extLst>
              <a:ext uri="{FF2B5EF4-FFF2-40B4-BE49-F238E27FC236}">
                <a16:creationId xmlns:a16="http://schemas.microsoft.com/office/drawing/2014/main" id="{AD2A82F4-FA19-6BD2-4501-9A24B5ED43EC}"/>
              </a:ext>
            </a:extLst>
          </p:cNvPr>
          <p:cNvSpPr>
            <a:spLocks noGrp="1"/>
          </p:cNvSpPr>
          <p:nvPr>
            <p:ph idx="1"/>
          </p:nvPr>
        </p:nvSpPr>
        <p:spPr>
          <a:xfrm>
            <a:off x="578224" y="2864224"/>
            <a:ext cx="5815852" cy="33127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6355023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Johdanto Opiskelu">
    <p:bg>
      <p:bgPr>
        <a:gradFill>
          <a:gsLst>
            <a:gs pos="75000">
              <a:schemeClr val="accent1">
                <a:lumMod val="5000"/>
                <a:lumOff val="95000"/>
              </a:schemeClr>
            </a:gs>
            <a:gs pos="99000">
              <a:schemeClr val="accent6">
                <a:alpha val="40000"/>
              </a:schemeClr>
            </a:gs>
          </a:gsLst>
          <a:lin ang="5400000" scaled="1"/>
        </a:gra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8415A85F-3E5B-4DBE-BBCA-F4DC56DE029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8" name="Kuva 7">
            <a:extLst>
              <a:ext uri="{FF2B5EF4-FFF2-40B4-BE49-F238E27FC236}">
                <a16:creationId xmlns:a16="http://schemas.microsoft.com/office/drawing/2014/main" id="{1C7C8F25-06DA-2927-C7E4-663B022F0EEB}"/>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pic>
        <p:nvPicPr>
          <p:cNvPr id="5" name="Kuva 4">
            <a:extLst>
              <a:ext uri="{FF2B5EF4-FFF2-40B4-BE49-F238E27FC236}">
                <a16:creationId xmlns:a16="http://schemas.microsoft.com/office/drawing/2014/main" id="{7D0C385A-1BF6-904A-B636-34B9D599A4A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4" cstate="screen">
            <a:extLst>
              <a:ext uri="{28A0092B-C50C-407E-A947-70E740481C1C}">
                <a14:useLocalDpi xmlns:a14="http://schemas.microsoft.com/office/drawing/2010/main"/>
              </a:ext>
            </a:extLst>
          </a:blip>
          <a:srcRect/>
          <a:stretch>
            <a:fillRect/>
          </a:stretch>
        </p:blipFill>
        <p:spPr>
          <a:xfrm>
            <a:off x="5997389" y="274320"/>
            <a:ext cx="6194611" cy="6583680"/>
          </a:xfrm>
          <a:prstGeom prst="rect">
            <a:avLst/>
          </a:prstGeom>
        </p:spPr>
      </p:pic>
      <p:sp>
        <p:nvSpPr>
          <p:cNvPr id="9" name="Otsikko 1">
            <a:extLst>
              <a:ext uri="{FF2B5EF4-FFF2-40B4-BE49-F238E27FC236}">
                <a16:creationId xmlns:a16="http://schemas.microsoft.com/office/drawing/2014/main" id="{066CB512-241A-68F8-8483-9F219BA7DCD4}"/>
              </a:ext>
            </a:extLst>
          </p:cNvPr>
          <p:cNvSpPr>
            <a:spLocks noGrp="1"/>
          </p:cNvSpPr>
          <p:nvPr>
            <p:ph type="title" hasCustomPrompt="1"/>
          </p:nvPr>
        </p:nvSpPr>
        <p:spPr>
          <a:xfrm>
            <a:off x="578224" y="732865"/>
            <a:ext cx="5009029" cy="1996888"/>
          </a:xfrm>
        </p:spPr>
        <p:txBody>
          <a:bodyPr anchor="b" anchorCtr="0"/>
          <a:lstStyle>
            <a:lvl1pPr>
              <a:lnSpc>
                <a:spcPct val="100000"/>
              </a:lnSpc>
              <a:defRPr/>
            </a:lvl1pPr>
          </a:lstStyle>
          <a:p>
            <a:r>
              <a:rPr lang="fi-FI" dirty="0"/>
              <a:t>Lisää napakka otsikko</a:t>
            </a:r>
          </a:p>
        </p:txBody>
      </p:sp>
      <p:sp>
        <p:nvSpPr>
          <p:cNvPr id="10" name="Sisällön paikkamerkki 2">
            <a:extLst>
              <a:ext uri="{FF2B5EF4-FFF2-40B4-BE49-F238E27FC236}">
                <a16:creationId xmlns:a16="http://schemas.microsoft.com/office/drawing/2014/main" id="{AD2A82F4-FA19-6BD2-4501-9A24B5ED43EC}"/>
              </a:ext>
            </a:extLst>
          </p:cNvPr>
          <p:cNvSpPr>
            <a:spLocks noGrp="1"/>
          </p:cNvSpPr>
          <p:nvPr>
            <p:ph idx="1"/>
          </p:nvPr>
        </p:nvSpPr>
        <p:spPr>
          <a:xfrm>
            <a:off x="578224" y="2864224"/>
            <a:ext cx="5009029" cy="33127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25341711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Johdanto Kansainvälisyys">
    <p:bg>
      <p:bgPr>
        <a:gradFill>
          <a:gsLst>
            <a:gs pos="75000">
              <a:schemeClr val="accent1">
                <a:lumMod val="5000"/>
                <a:lumOff val="95000"/>
              </a:schemeClr>
            </a:gs>
            <a:gs pos="99000">
              <a:srgbClr val="5CDAFF">
                <a:alpha val="40000"/>
              </a:srgbClr>
            </a:gs>
          </a:gsLst>
          <a:lin ang="5400000" scaled="1"/>
        </a:gra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8415A85F-3E5B-4DBE-BBCA-F4DC56DE029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8" name="Kuva 7">
            <a:extLst>
              <a:ext uri="{FF2B5EF4-FFF2-40B4-BE49-F238E27FC236}">
                <a16:creationId xmlns:a16="http://schemas.microsoft.com/office/drawing/2014/main" id="{1C7C8F25-06DA-2927-C7E4-663B022F0EEB}"/>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pic>
        <p:nvPicPr>
          <p:cNvPr id="5" name="Kuva 4">
            <a:extLst>
              <a:ext uri="{FF2B5EF4-FFF2-40B4-BE49-F238E27FC236}">
                <a16:creationId xmlns:a16="http://schemas.microsoft.com/office/drawing/2014/main" id="{7D0C385A-1BF6-904A-B636-34B9D599A4A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4" cstate="print">
            <a:extLst>
              <a:ext uri="{28A0092B-C50C-407E-A947-70E740481C1C}">
                <a14:useLocalDpi xmlns:a14="http://schemas.microsoft.com/office/drawing/2010/main"/>
              </a:ext>
            </a:extLst>
          </a:blip>
          <a:srcRect r="-3460"/>
          <a:stretch>
            <a:fillRect/>
          </a:stretch>
        </p:blipFill>
        <p:spPr>
          <a:xfrm>
            <a:off x="5217459" y="274320"/>
            <a:ext cx="7215830" cy="6583680"/>
          </a:xfrm>
          <a:prstGeom prst="rect">
            <a:avLst/>
          </a:prstGeom>
        </p:spPr>
      </p:pic>
      <p:sp>
        <p:nvSpPr>
          <p:cNvPr id="9" name="Otsikko 1">
            <a:extLst>
              <a:ext uri="{FF2B5EF4-FFF2-40B4-BE49-F238E27FC236}">
                <a16:creationId xmlns:a16="http://schemas.microsoft.com/office/drawing/2014/main" id="{066CB512-241A-68F8-8483-9F219BA7DCD4}"/>
              </a:ext>
            </a:extLst>
          </p:cNvPr>
          <p:cNvSpPr>
            <a:spLocks noGrp="1"/>
          </p:cNvSpPr>
          <p:nvPr>
            <p:ph type="title" hasCustomPrompt="1"/>
          </p:nvPr>
        </p:nvSpPr>
        <p:spPr>
          <a:xfrm>
            <a:off x="578225" y="732865"/>
            <a:ext cx="4450976" cy="1996888"/>
          </a:xfrm>
        </p:spPr>
        <p:txBody>
          <a:bodyPr anchor="b" anchorCtr="0"/>
          <a:lstStyle>
            <a:lvl1pPr>
              <a:lnSpc>
                <a:spcPct val="100000"/>
              </a:lnSpc>
              <a:defRPr/>
            </a:lvl1pPr>
          </a:lstStyle>
          <a:p>
            <a:r>
              <a:rPr lang="fi-FI" dirty="0"/>
              <a:t>Lisää napakka otsikko</a:t>
            </a:r>
          </a:p>
        </p:txBody>
      </p:sp>
      <p:sp>
        <p:nvSpPr>
          <p:cNvPr id="10" name="Sisällön paikkamerkki 2">
            <a:extLst>
              <a:ext uri="{FF2B5EF4-FFF2-40B4-BE49-F238E27FC236}">
                <a16:creationId xmlns:a16="http://schemas.microsoft.com/office/drawing/2014/main" id="{AD2A82F4-FA19-6BD2-4501-9A24B5ED43EC}"/>
              </a:ext>
            </a:extLst>
          </p:cNvPr>
          <p:cNvSpPr>
            <a:spLocks noGrp="1"/>
          </p:cNvSpPr>
          <p:nvPr>
            <p:ph idx="1"/>
          </p:nvPr>
        </p:nvSpPr>
        <p:spPr>
          <a:xfrm>
            <a:off x="578224" y="2864224"/>
            <a:ext cx="4450977" cy="33127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23560726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Johdanto Valo">
    <p:bg>
      <p:bgPr>
        <a:gradFill>
          <a:gsLst>
            <a:gs pos="75000">
              <a:schemeClr val="accent1">
                <a:lumMod val="5000"/>
                <a:lumOff val="95000"/>
              </a:schemeClr>
            </a:gs>
            <a:gs pos="99000">
              <a:schemeClr val="bg2">
                <a:lumMod val="75000"/>
                <a:alpha val="39178"/>
              </a:schemeClr>
            </a:gs>
          </a:gsLst>
          <a:lin ang="5400000" scaled="1"/>
        </a:gra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8415A85F-3E5B-4DBE-BBCA-F4DC56DE029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8" name="Kuva 7">
            <a:extLst>
              <a:ext uri="{FF2B5EF4-FFF2-40B4-BE49-F238E27FC236}">
                <a16:creationId xmlns:a16="http://schemas.microsoft.com/office/drawing/2014/main" id="{1C7C8F25-06DA-2927-C7E4-663B022F0EEB}"/>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pic>
        <p:nvPicPr>
          <p:cNvPr id="5" name="Kuva 4">
            <a:extLst>
              <a:ext uri="{FF2B5EF4-FFF2-40B4-BE49-F238E27FC236}">
                <a16:creationId xmlns:a16="http://schemas.microsoft.com/office/drawing/2014/main" id="{7D0C385A-1BF6-904A-B636-34B9D599A4A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4" cstate="screen">
            <a:extLst>
              <a:ext uri="{28A0092B-C50C-407E-A947-70E740481C1C}">
                <a14:useLocalDpi xmlns:a14="http://schemas.microsoft.com/office/drawing/2010/main"/>
              </a:ext>
            </a:extLst>
          </a:blip>
          <a:srcRect/>
          <a:stretch>
            <a:fillRect/>
          </a:stretch>
        </p:blipFill>
        <p:spPr>
          <a:xfrm>
            <a:off x="6100482" y="1358152"/>
            <a:ext cx="6091518" cy="5499847"/>
          </a:xfrm>
          <a:prstGeom prst="rect">
            <a:avLst/>
          </a:prstGeom>
        </p:spPr>
      </p:pic>
      <p:sp>
        <p:nvSpPr>
          <p:cNvPr id="9" name="Otsikko 1">
            <a:extLst>
              <a:ext uri="{FF2B5EF4-FFF2-40B4-BE49-F238E27FC236}">
                <a16:creationId xmlns:a16="http://schemas.microsoft.com/office/drawing/2014/main" id="{066CB512-241A-68F8-8483-9F219BA7DCD4}"/>
              </a:ext>
            </a:extLst>
          </p:cNvPr>
          <p:cNvSpPr>
            <a:spLocks noGrp="1"/>
          </p:cNvSpPr>
          <p:nvPr>
            <p:ph type="title" hasCustomPrompt="1"/>
          </p:nvPr>
        </p:nvSpPr>
        <p:spPr>
          <a:xfrm>
            <a:off x="578224" y="732865"/>
            <a:ext cx="5351929" cy="1996888"/>
          </a:xfrm>
        </p:spPr>
        <p:txBody>
          <a:bodyPr anchor="b" anchorCtr="0"/>
          <a:lstStyle>
            <a:lvl1pPr>
              <a:lnSpc>
                <a:spcPct val="100000"/>
              </a:lnSpc>
              <a:defRPr/>
            </a:lvl1pPr>
          </a:lstStyle>
          <a:p>
            <a:r>
              <a:rPr lang="fi-FI" dirty="0"/>
              <a:t>Lisää napakka kuvaava otsikko</a:t>
            </a:r>
          </a:p>
        </p:txBody>
      </p:sp>
      <p:sp>
        <p:nvSpPr>
          <p:cNvPr id="10" name="Sisällön paikkamerkki 2">
            <a:extLst>
              <a:ext uri="{FF2B5EF4-FFF2-40B4-BE49-F238E27FC236}">
                <a16:creationId xmlns:a16="http://schemas.microsoft.com/office/drawing/2014/main" id="{AD2A82F4-FA19-6BD2-4501-9A24B5ED43EC}"/>
              </a:ext>
            </a:extLst>
          </p:cNvPr>
          <p:cNvSpPr>
            <a:spLocks noGrp="1"/>
          </p:cNvSpPr>
          <p:nvPr>
            <p:ph idx="1"/>
          </p:nvPr>
        </p:nvSpPr>
        <p:spPr>
          <a:xfrm>
            <a:off x="578224" y="2864224"/>
            <a:ext cx="5009029" cy="33127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31285693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Johdanto Urheilu">
    <p:bg>
      <p:bgPr>
        <a:gradFill>
          <a:gsLst>
            <a:gs pos="76000">
              <a:schemeClr val="accent1">
                <a:lumMod val="5000"/>
                <a:lumOff val="95000"/>
              </a:schemeClr>
            </a:gs>
            <a:gs pos="99000">
              <a:srgbClr val="5CDAFF">
                <a:alpha val="40044"/>
              </a:srgbClr>
            </a:gs>
          </a:gsLst>
          <a:lin ang="5400000" scaled="1"/>
        </a:gra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7D0C385A-1BF6-904A-B636-34B9D599A4A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a:ext>
            </a:extLst>
          </a:blip>
          <a:srcRect t="-86"/>
          <a:stretch>
            <a:fillRect/>
          </a:stretch>
        </p:blipFill>
        <p:spPr>
          <a:xfrm>
            <a:off x="5930153" y="-5862"/>
            <a:ext cx="6261847" cy="6863862"/>
          </a:xfrm>
          <a:prstGeom prst="rect">
            <a:avLst/>
          </a:prstGeom>
        </p:spPr>
      </p:pic>
      <p:pic>
        <p:nvPicPr>
          <p:cNvPr id="7" name="Kuva 6">
            <a:extLst>
              <a:ext uri="{FF2B5EF4-FFF2-40B4-BE49-F238E27FC236}">
                <a16:creationId xmlns:a16="http://schemas.microsoft.com/office/drawing/2014/main" id="{8415A85F-3E5B-4DBE-BBCA-F4DC56DE029F}"/>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8" name="Kuva 7">
            <a:extLst>
              <a:ext uri="{FF2B5EF4-FFF2-40B4-BE49-F238E27FC236}">
                <a16:creationId xmlns:a16="http://schemas.microsoft.com/office/drawing/2014/main" id="{1C7C8F25-06DA-2927-C7E4-663B022F0EEB}"/>
              </a:ext>
              <a:ext uri="{C183D7F6-B498-43B3-948B-1728B52AA6E4}">
                <adec:decorative xmlns:adec="http://schemas.microsoft.com/office/drawing/2017/decorative" val="1"/>
              </a:ext>
            </a:extLst>
          </p:cNvPr>
          <p:cNvPicPr>
            <a:picLocks noChangeAspect="1"/>
          </p:cNvPicPr>
          <p:nvPr userDrawn="1"/>
        </p:nvPicPr>
        <p:blipFill>
          <a:blip r:embed="rId4"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sp>
        <p:nvSpPr>
          <p:cNvPr id="9" name="Otsikko 1">
            <a:extLst>
              <a:ext uri="{FF2B5EF4-FFF2-40B4-BE49-F238E27FC236}">
                <a16:creationId xmlns:a16="http://schemas.microsoft.com/office/drawing/2014/main" id="{066CB512-241A-68F8-8483-9F219BA7DCD4}"/>
              </a:ext>
            </a:extLst>
          </p:cNvPr>
          <p:cNvSpPr>
            <a:spLocks noGrp="1"/>
          </p:cNvSpPr>
          <p:nvPr>
            <p:ph type="title" hasCustomPrompt="1"/>
          </p:nvPr>
        </p:nvSpPr>
        <p:spPr>
          <a:xfrm>
            <a:off x="578224" y="732865"/>
            <a:ext cx="5351929" cy="1996888"/>
          </a:xfrm>
        </p:spPr>
        <p:txBody>
          <a:bodyPr anchor="b" anchorCtr="0"/>
          <a:lstStyle>
            <a:lvl1pPr>
              <a:lnSpc>
                <a:spcPct val="100000"/>
              </a:lnSpc>
              <a:defRPr/>
            </a:lvl1pPr>
          </a:lstStyle>
          <a:p>
            <a:r>
              <a:rPr lang="fi-FI" dirty="0"/>
              <a:t>Lisää napakka kuvaava otsikko</a:t>
            </a:r>
          </a:p>
        </p:txBody>
      </p:sp>
      <p:sp>
        <p:nvSpPr>
          <p:cNvPr id="10" name="Sisällön paikkamerkki 2">
            <a:extLst>
              <a:ext uri="{FF2B5EF4-FFF2-40B4-BE49-F238E27FC236}">
                <a16:creationId xmlns:a16="http://schemas.microsoft.com/office/drawing/2014/main" id="{AD2A82F4-FA19-6BD2-4501-9A24B5ED43EC}"/>
              </a:ext>
            </a:extLst>
          </p:cNvPr>
          <p:cNvSpPr>
            <a:spLocks noGrp="1"/>
          </p:cNvSpPr>
          <p:nvPr>
            <p:ph idx="1"/>
          </p:nvPr>
        </p:nvSpPr>
        <p:spPr>
          <a:xfrm>
            <a:off x="578224" y="2864224"/>
            <a:ext cx="5009029" cy="33127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6492112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Johdanto Ympäristö">
    <p:bg>
      <p:bgPr>
        <a:gradFill>
          <a:gsLst>
            <a:gs pos="75000">
              <a:schemeClr val="accent1">
                <a:lumMod val="5000"/>
                <a:lumOff val="95000"/>
              </a:schemeClr>
            </a:gs>
            <a:gs pos="99000">
              <a:schemeClr val="accent6">
                <a:alpha val="40000"/>
              </a:schemeClr>
            </a:gs>
          </a:gsLst>
          <a:lin ang="5400000" scaled="1"/>
        </a:gra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7D0C385A-1BF6-904A-B636-34B9D599A4A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a:fillRect/>
          </a:stretch>
        </p:blipFill>
        <p:spPr>
          <a:xfrm>
            <a:off x="6261849" y="-5862"/>
            <a:ext cx="5930151" cy="6863862"/>
          </a:xfrm>
          <a:prstGeom prst="rect">
            <a:avLst/>
          </a:prstGeom>
        </p:spPr>
      </p:pic>
      <p:pic>
        <p:nvPicPr>
          <p:cNvPr id="7" name="Kuva 6">
            <a:extLst>
              <a:ext uri="{FF2B5EF4-FFF2-40B4-BE49-F238E27FC236}">
                <a16:creationId xmlns:a16="http://schemas.microsoft.com/office/drawing/2014/main" id="{8415A85F-3E5B-4DBE-BBCA-F4DC56DE029F}"/>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8" name="Kuva 7">
            <a:extLst>
              <a:ext uri="{FF2B5EF4-FFF2-40B4-BE49-F238E27FC236}">
                <a16:creationId xmlns:a16="http://schemas.microsoft.com/office/drawing/2014/main" id="{1C7C8F25-06DA-2927-C7E4-663B022F0EEB}"/>
              </a:ext>
              <a:ext uri="{C183D7F6-B498-43B3-948B-1728B52AA6E4}">
                <adec:decorative xmlns:adec="http://schemas.microsoft.com/office/drawing/2017/decorative" val="1"/>
              </a:ext>
            </a:extLst>
          </p:cNvPr>
          <p:cNvPicPr>
            <a:picLocks noChangeAspect="1"/>
          </p:cNvPicPr>
          <p:nvPr userDrawn="1"/>
        </p:nvPicPr>
        <p:blipFill>
          <a:blip r:embed="rId4"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sp>
        <p:nvSpPr>
          <p:cNvPr id="9" name="Otsikko 1">
            <a:extLst>
              <a:ext uri="{FF2B5EF4-FFF2-40B4-BE49-F238E27FC236}">
                <a16:creationId xmlns:a16="http://schemas.microsoft.com/office/drawing/2014/main" id="{066CB512-241A-68F8-8483-9F219BA7DCD4}"/>
              </a:ext>
            </a:extLst>
          </p:cNvPr>
          <p:cNvSpPr>
            <a:spLocks noGrp="1"/>
          </p:cNvSpPr>
          <p:nvPr>
            <p:ph type="title" hasCustomPrompt="1"/>
          </p:nvPr>
        </p:nvSpPr>
        <p:spPr>
          <a:xfrm>
            <a:off x="578224" y="732865"/>
            <a:ext cx="5351929" cy="1996888"/>
          </a:xfrm>
        </p:spPr>
        <p:txBody>
          <a:bodyPr anchor="b" anchorCtr="0"/>
          <a:lstStyle>
            <a:lvl1pPr>
              <a:lnSpc>
                <a:spcPct val="100000"/>
              </a:lnSpc>
              <a:defRPr/>
            </a:lvl1pPr>
          </a:lstStyle>
          <a:p>
            <a:r>
              <a:rPr lang="fi-FI" dirty="0"/>
              <a:t>Lisää napakka kuvaava otsikko</a:t>
            </a:r>
          </a:p>
        </p:txBody>
      </p:sp>
      <p:sp>
        <p:nvSpPr>
          <p:cNvPr id="10" name="Sisällön paikkamerkki 2">
            <a:extLst>
              <a:ext uri="{FF2B5EF4-FFF2-40B4-BE49-F238E27FC236}">
                <a16:creationId xmlns:a16="http://schemas.microsoft.com/office/drawing/2014/main" id="{AD2A82F4-FA19-6BD2-4501-9A24B5ED43EC}"/>
              </a:ext>
            </a:extLst>
          </p:cNvPr>
          <p:cNvSpPr>
            <a:spLocks noGrp="1"/>
          </p:cNvSpPr>
          <p:nvPr>
            <p:ph idx="1"/>
          </p:nvPr>
        </p:nvSpPr>
        <p:spPr>
          <a:xfrm>
            <a:off x="578224" y="2864224"/>
            <a:ext cx="5009029" cy="33127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41775858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Johdanto Metsä">
    <p:bg>
      <p:bgPr>
        <a:gradFill>
          <a:gsLst>
            <a:gs pos="75000">
              <a:schemeClr val="accent1">
                <a:lumMod val="5000"/>
                <a:lumOff val="95000"/>
              </a:schemeClr>
            </a:gs>
            <a:gs pos="99000">
              <a:srgbClr val="5CDAFF">
                <a:alpha val="40000"/>
              </a:srgbClr>
            </a:gs>
          </a:gsLst>
          <a:lin ang="5400000" scaled="1"/>
        </a:gra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7D0C385A-1BF6-904A-B636-34B9D599A4A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a:fillRect/>
          </a:stretch>
        </p:blipFill>
        <p:spPr>
          <a:xfrm>
            <a:off x="5788959" y="-5862"/>
            <a:ext cx="6403041" cy="6863862"/>
          </a:xfrm>
          <a:prstGeom prst="rect">
            <a:avLst/>
          </a:prstGeom>
        </p:spPr>
      </p:pic>
      <p:pic>
        <p:nvPicPr>
          <p:cNvPr id="7" name="Kuva 6">
            <a:extLst>
              <a:ext uri="{FF2B5EF4-FFF2-40B4-BE49-F238E27FC236}">
                <a16:creationId xmlns:a16="http://schemas.microsoft.com/office/drawing/2014/main" id="{8415A85F-3E5B-4DBE-BBCA-F4DC56DE029F}"/>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8" name="Kuva 7">
            <a:extLst>
              <a:ext uri="{FF2B5EF4-FFF2-40B4-BE49-F238E27FC236}">
                <a16:creationId xmlns:a16="http://schemas.microsoft.com/office/drawing/2014/main" id="{1C7C8F25-06DA-2927-C7E4-663B022F0EEB}"/>
              </a:ext>
              <a:ext uri="{C183D7F6-B498-43B3-948B-1728B52AA6E4}">
                <adec:decorative xmlns:adec="http://schemas.microsoft.com/office/drawing/2017/decorative" val="1"/>
              </a:ext>
            </a:extLst>
          </p:cNvPr>
          <p:cNvPicPr>
            <a:picLocks noChangeAspect="1"/>
          </p:cNvPicPr>
          <p:nvPr userDrawn="1"/>
        </p:nvPicPr>
        <p:blipFill>
          <a:blip r:embed="rId4"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sp>
        <p:nvSpPr>
          <p:cNvPr id="9" name="Otsikko 1">
            <a:extLst>
              <a:ext uri="{FF2B5EF4-FFF2-40B4-BE49-F238E27FC236}">
                <a16:creationId xmlns:a16="http://schemas.microsoft.com/office/drawing/2014/main" id="{066CB512-241A-68F8-8483-9F219BA7DCD4}"/>
              </a:ext>
            </a:extLst>
          </p:cNvPr>
          <p:cNvSpPr>
            <a:spLocks noGrp="1"/>
          </p:cNvSpPr>
          <p:nvPr>
            <p:ph type="title" hasCustomPrompt="1"/>
          </p:nvPr>
        </p:nvSpPr>
        <p:spPr>
          <a:xfrm>
            <a:off x="578224" y="732865"/>
            <a:ext cx="5351929" cy="1996888"/>
          </a:xfrm>
        </p:spPr>
        <p:txBody>
          <a:bodyPr anchor="b" anchorCtr="0"/>
          <a:lstStyle>
            <a:lvl1pPr>
              <a:lnSpc>
                <a:spcPct val="100000"/>
              </a:lnSpc>
              <a:defRPr/>
            </a:lvl1pPr>
          </a:lstStyle>
          <a:p>
            <a:r>
              <a:rPr lang="fi-FI" dirty="0"/>
              <a:t>Lisää napakka kuvaava otsikko</a:t>
            </a:r>
          </a:p>
        </p:txBody>
      </p:sp>
      <p:sp>
        <p:nvSpPr>
          <p:cNvPr id="10" name="Sisällön paikkamerkki 2">
            <a:extLst>
              <a:ext uri="{FF2B5EF4-FFF2-40B4-BE49-F238E27FC236}">
                <a16:creationId xmlns:a16="http://schemas.microsoft.com/office/drawing/2014/main" id="{AD2A82F4-FA19-6BD2-4501-9A24B5ED43EC}"/>
              </a:ext>
            </a:extLst>
          </p:cNvPr>
          <p:cNvSpPr>
            <a:spLocks noGrp="1"/>
          </p:cNvSpPr>
          <p:nvPr>
            <p:ph idx="1"/>
          </p:nvPr>
        </p:nvSpPr>
        <p:spPr>
          <a:xfrm>
            <a:off x="578224" y="2864224"/>
            <a:ext cx="5009029" cy="33127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14116620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Johdanto Elinkeinoelämä">
    <p:bg>
      <p:bgPr>
        <a:gradFill>
          <a:gsLst>
            <a:gs pos="75000">
              <a:schemeClr val="accent1">
                <a:lumMod val="5000"/>
                <a:lumOff val="95000"/>
              </a:schemeClr>
            </a:gs>
            <a:gs pos="99000">
              <a:schemeClr val="accent6">
                <a:alpha val="39934"/>
              </a:schemeClr>
            </a:gs>
          </a:gsLst>
          <a:lin ang="5400000" scaled="1"/>
        </a:gra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7D0C385A-1BF6-904A-B636-34B9D599A4A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a:fillRect/>
          </a:stretch>
        </p:blipFill>
        <p:spPr>
          <a:xfrm>
            <a:off x="5641043" y="-5862"/>
            <a:ext cx="6550957" cy="6863862"/>
          </a:xfrm>
          <a:prstGeom prst="rect">
            <a:avLst/>
          </a:prstGeom>
        </p:spPr>
      </p:pic>
      <p:pic>
        <p:nvPicPr>
          <p:cNvPr id="7" name="Kuva 6">
            <a:extLst>
              <a:ext uri="{FF2B5EF4-FFF2-40B4-BE49-F238E27FC236}">
                <a16:creationId xmlns:a16="http://schemas.microsoft.com/office/drawing/2014/main" id="{8415A85F-3E5B-4DBE-BBCA-F4DC56DE029F}"/>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8" name="Kuva 7">
            <a:extLst>
              <a:ext uri="{FF2B5EF4-FFF2-40B4-BE49-F238E27FC236}">
                <a16:creationId xmlns:a16="http://schemas.microsoft.com/office/drawing/2014/main" id="{1C7C8F25-06DA-2927-C7E4-663B022F0EEB}"/>
              </a:ext>
              <a:ext uri="{C183D7F6-B498-43B3-948B-1728B52AA6E4}">
                <adec:decorative xmlns:adec="http://schemas.microsoft.com/office/drawing/2017/decorative" val="1"/>
              </a:ext>
            </a:extLst>
          </p:cNvPr>
          <p:cNvPicPr>
            <a:picLocks noChangeAspect="1"/>
          </p:cNvPicPr>
          <p:nvPr userDrawn="1"/>
        </p:nvPicPr>
        <p:blipFill>
          <a:blip r:embed="rId4"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sp>
        <p:nvSpPr>
          <p:cNvPr id="9" name="Otsikko 1">
            <a:extLst>
              <a:ext uri="{FF2B5EF4-FFF2-40B4-BE49-F238E27FC236}">
                <a16:creationId xmlns:a16="http://schemas.microsoft.com/office/drawing/2014/main" id="{066CB512-241A-68F8-8483-9F219BA7DCD4}"/>
              </a:ext>
            </a:extLst>
          </p:cNvPr>
          <p:cNvSpPr>
            <a:spLocks noGrp="1"/>
          </p:cNvSpPr>
          <p:nvPr>
            <p:ph type="title" hasCustomPrompt="1"/>
          </p:nvPr>
        </p:nvSpPr>
        <p:spPr>
          <a:xfrm>
            <a:off x="578224" y="732865"/>
            <a:ext cx="5351929" cy="1996888"/>
          </a:xfrm>
        </p:spPr>
        <p:txBody>
          <a:bodyPr anchor="b" anchorCtr="0"/>
          <a:lstStyle>
            <a:lvl1pPr>
              <a:lnSpc>
                <a:spcPct val="100000"/>
              </a:lnSpc>
              <a:defRPr/>
            </a:lvl1pPr>
          </a:lstStyle>
          <a:p>
            <a:r>
              <a:rPr lang="fi-FI" dirty="0"/>
              <a:t>Lisää napakka kuvaava otsikko</a:t>
            </a:r>
          </a:p>
        </p:txBody>
      </p:sp>
      <p:sp>
        <p:nvSpPr>
          <p:cNvPr id="10" name="Sisällön paikkamerkki 2">
            <a:extLst>
              <a:ext uri="{FF2B5EF4-FFF2-40B4-BE49-F238E27FC236}">
                <a16:creationId xmlns:a16="http://schemas.microsoft.com/office/drawing/2014/main" id="{AD2A82F4-FA19-6BD2-4501-9A24B5ED43EC}"/>
              </a:ext>
            </a:extLst>
          </p:cNvPr>
          <p:cNvSpPr>
            <a:spLocks noGrp="1"/>
          </p:cNvSpPr>
          <p:nvPr>
            <p:ph idx="1"/>
          </p:nvPr>
        </p:nvSpPr>
        <p:spPr>
          <a:xfrm>
            <a:off x="578224" y="2864224"/>
            <a:ext cx="5351929" cy="33127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10840230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Johdanto Kehitys">
    <p:bg>
      <p:bgPr>
        <a:gradFill>
          <a:gsLst>
            <a:gs pos="75000">
              <a:schemeClr val="accent1">
                <a:lumMod val="5000"/>
                <a:lumOff val="95000"/>
              </a:schemeClr>
            </a:gs>
            <a:gs pos="99000">
              <a:srgbClr val="5CDAFF">
                <a:alpha val="39836"/>
              </a:srgbClr>
            </a:gs>
          </a:gsLst>
          <a:lin ang="5400000" scaled="1"/>
        </a:gra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8415A85F-3E5B-4DBE-BBCA-F4DC56DE029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8" name="Kuva 7">
            <a:extLst>
              <a:ext uri="{FF2B5EF4-FFF2-40B4-BE49-F238E27FC236}">
                <a16:creationId xmlns:a16="http://schemas.microsoft.com/office/drawing/2014/main" id="{1C7C8F25-06DA-2927-C7E4-663B022F0EEB}"/>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pic>
        <p:nvPicPr>
          <p:cNvPr id="5" name="Kuva 4">
            <a:extLst>
              <a:ext uri="{FF2B5EF4-FFF2-40B4-BE49-F238E27FC236}">
                <a16:creationId xmlns:a16="http://schemas.microsoft.com/office/drawing/2014/main" id="{7D0C385A-1BF6-904A-B636-34B9D599A4A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4" cstate="print">
            <a:extLst>
              <a:ext uri="{28A0092B-C50C-407E-A947-70E740481C1C}">
                <a14:useLocalDpi xmlns:a14="http://schemas.microsoft.com/office/drawing/2010/main"/>
              </a:ext>
            </a:extLst>
          </a:blip>
          <a:srcRect r="-24203"/>
          <a:stretch>
            <a:fillRect/>
          </a:stretch>
        </p:blipFill>
        <p:spPr>
          <a:xfrm>
            <a:off x="6781051" y="732865"/>
            <a:ext cx="6736430" cy="5919395"/>
          </a:xfrm>
          <a:prstGeom prst="rect">
            <a:avLst/>
          </a:prstGeom>
        </p:spPr>
      </p:pic>
      <p:sp>
        <p:nvSpPr>
          <p:cNvPr id="9" name="Otsikko 1">
            <a:extLst>
              <a:ext uri="{FF2B5EF4-FFF2-40B4-BE49-F238E27FC236}">
                <a16:creationId xmlns:a16="http://schemas.microsoft.com/office/drawing/2014/main" id="{066CB512-241A-68F8-8483-9F219BA7DCD4}"/>
              </a:ext>
            </a:extLst>
          </p:cNvPr>
          <p:cNvSpPr>
            <a:spLocks noGrp="1"/>
          </p:cNvSpPr>
          <p:nvPr>
            <p:ph type="title" hasCustomPrompt="1"/>
          </p:nvPr>
        </p:nvSpPr>
        <p:spPr>
          <a:xfrm>
            <a:off x="578224" y="732865"/>
            <a:ext cx="5977217" cy="1996888"/>
          </a:xfrm>
        </p:spPr>
        <p:txBody>
          <a:bodyPr anchor="b" anchorCtr="0"/>
          <a:lstStyle>
            <a:lvl1pPr>
              <a:lnSpc>
                <a:spcPct val="100000"/>
              </a:lnSpc>
              <a:defRPr/>
            </a:lvl1pPr>
          </a:lstStyle>
          <a:p>
            <a:r>
              <a:rPr lang="fi-FI" dirty="0"/>
              <a:t>Lisää napakka kuvaava otsikko</a:t>
            </a:r>
          </a:p>
        </p:txBody>
      </p:sp>
      <p:sp>
        <p:nvSpPr>
          <p:cNvPr id="10" name="Sisällön paikkamerkki 2">
            <a:extLst>
              <a:ext uri="{FF2B5EF4-FFF2-40B4-BE49-F238E27FC236}">
                <a16:creationId xmlns:a16="http://schemas.microsoft.com/office/drawing/2014/main" id="{AD2A82F4-FA19-6BD2-4501-9A24B5ED43EC}"/>
              </a:ext>
            </a:extLst>
          </p:cNvPr>
          <p:cNvSpPr>
            <a:spLocks noGrp="1"/>
          </p:cNvSpPr>
          <p:nvPr>
            <p:ph idx="1"/>
          </p:nvPr>
        </p:nvSpPr>
        <p:spPr>
          <a:xfrm>
            <a:off x="578224" y="2864224"/>
            <a:ext cx="5977217" cy="33127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5427639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Johdanto Henkilöstö">
    <p:bg>
      <p:bgPr>
        <a:gradFill>
          <a:gsLst>
            <a:gs pos="75000">
              <a:schemeClr val="accent1">
                <a:lumMod val="5000"/>
                <a:lumOff val="95000"/>
              </a:schemeClr>
            </a:gs>
            <a:gs pos="99000">
              <a:schemeClr val="accent3">
                <a:alpha val="39812"/>
              </a:schemeClr>
            </a:gs>
          </a:gsLst>
          <a:lin ang="5400000" scaled="1"/>
        </a:gra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8415A85F-3E5B-4DBE-BBCA-F4DC56DE029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8" name="Kuva 7">
            <a:extLst>
              <a:ext uri="{FF2B5EF4-FFF2-40B4-BE49-F238E27FC236}">
                <a16:creationId xmlns:a16="http://schemas.microsoft.com/office/drawing/2014/main" id="{1C7C8F25-06DA-2927-C7E4-663B022F0EEB}"/>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pic>
        <p:nvPicPr>
          <p:cNvPr id="5" name="Kuva 4">
            <a:extLst>
              <a:ext uri="{FF2B5EF4-FFF2-40B4-BE49-F238E27FC236}">
                <a16:creationId xmlns:a16="http://schemas.microsoft.com/office/drawing/2014/main" id="{7D0C385A-1BF6-904A-B636-34B9D599A4A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4" cstate="print">
            <a:extLst>
              <a:ext uri="{28A0092B-C50C-407E-A947-70E740481C1C}">
                <a14:useLocalDpi xmlns:a14="http://schemas.microsoft.com/office/drawing/2010/main"/>
              </a:ext>
            </a:extLst>
          </a:blip>
          <a:srcRect r="-35" b="-266"/>
          <a:stretch>
            <a:fillRect/>
          </a:stretch>
        </p:blipFill>
        <p:spPr>
          <a:xfrm>
            <a:off x="6165477" y="1555281"/>
            <a:ext cx="6035564" cy="5054948"/>
          </a:xfrm>
          <a:prstGeom prst="rect">
            <a:avLst/>
          </a:prstGeom>
        </p:spPr>
      </p:pic>
      <p:sp>
        <p:nvSpPr>
          <p:cNvPr id="9" name="Otsikko 1">
            <a:extLst>
              <a:ext uri="{FF2B5EF4-FFF2-40B4-BE49-F238E27FC236}">
                <a16:creationId xmlns:a16="http://schemas.microsoft.com/office/drawing/2014/main" id="{066CB512-241A-68F8-8483-9F219BA7DCD4}"/>
              </a:ext>
            </a:extLst>
          </p:cNvPr>
          <p:cNvSpPr>
            <a:spLocks noGrp="1"/>
          </p:cNvSpPr>
          <p:nvPr>
            <p:ph type="title" hasCustomPrompt="1"/>
          </p:nvPr>
        </p:nvSpPr>
        <p:spPr>
          <a:xfrm>
            <a:off x="578224" y="732865"/>
            <a:ext cx="10455088" cy="1450321"/>
          </a:xfrm>
        </p:spPr>
        <p:txBody>
          <a:bodyPr anchor="b" anchorCtr="0"/>
          <a:lstStyle>
            <a:lvl1pPr>
              <a:lnSpc>
                <a:spcPct val="100000"/>
              </a:lnSpc>
              <a:defRPr/>
            </a:lvl1pPr>
          </a:lstStyle>
          <a:p>
            <a:r>
              <a:rPr lang="fi-FI" dirty="0"/>
              <a:t>Lisää napakka kuvaava otsikko</a:t>
            </a:r>
          </a:p>
        </p:txBody>
      </p:sp>
      <p:sp>
        <p:nvSpPr>
          <p:cNvPr id="10" name="Sisällön paikkamerkki 2">
            <a:extLst>
              <a:ext uri="{FF2B5EF4-FFF2-40B4-BE49-F238E27FC236}">
                <a16:creationId xmlns:a16="http://schemas.microsoft.com/office/drawing/2014/main" id="{AD2A82F4-FA19-6BD2-4501-9A24B5ED43EC}"/>
              </a:ext>
            </a:extLst>
          </p:cNvPr>
          <p:cNvSpPr>
            <a:spLocks noGrp="1"/>
          </p:cNvSpPr>
          <p:nvPr>
            <p:ph idx="1"/>
          </p:nvPr>
        </p:nvSpPr>
        <p:spPr>
          <a:xfrm>
            <a:off x="578224" y="2407024"/>
            <a:ext cx="5009029" cy="37699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40314828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kstiä ja kuva">
    <p:bg>
      <p:bgPr>
        <a:gradFill>
          <a:gsLst>
            <a:gs pos="75000">
              <a:schemeClr val="accent1">
                <a:lumMod val="5000"/>
                <a:lumOff val="95000"/>
              </a:schemeClr>
            </a:gs>
            <a:gs pos="99000">
              <a:srgbClr val="5CDAFF">
                <a:alpha val="39641"/>
              </a:srgbClr>
            </a:gs>
          </a:gsLst>
          <a:lin ang="5400000" scaled="1"/>
        </a:gra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D23B15B-7E0E-A524-3C25-450CA1E211A1}"/>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a:ext>
            </a:extLst>
          </a:blip>
          <a:srcRect l="52333" t="8997"/>
          <a:stretch>
            <a:fillRect/>
          </a:stretch>
        </p:blipFill>
        <p:spPr>
          <a:xfrm rot="167287">
            <a:off x="6661356" y="677996"/>
            <a:ext cx="5546321" cy="6551823"/>
          </a:xfrm>
          <a:prstGeom prst="rect">
            <a:avLst/>
          </a:prstGeom>
        </p:spPr>
      </p:pic>
      <p:pic>
        <p:nvPicPr>
          <p:cNvPr id="7" name="Kuva 6">
            <a:extLst>
              <a:ext uri="{FF2B5EF4-FFF2-40B4-BE49-F238E27FC236}">
                <a16:creationId xmlns:a16="http://schemas.microsoft.com/office/drawing/2014/main" id="{8415A85F-3E5B-4DBE-BBCA-F4DC56DE029F}"/>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8" name="Kuva 7">
            <a:extLst>
              <a:ext uri="{FF2B5EF4-FFF2-40B4-BE49-F238E27FC236}">
                <a16:creationId xmlns:a16="http://schemas.microsoft.com/office/drawing/2014/main" id="{1C7C8F25-06DA-2927-C7E4-663B022F0EEB}"/>
              </a:ext>
              <a:ext uri="{C183D7F6-B498-43B3-948B-1728B52AA6E4}">
                <adec:decorative xmlns:adec="http://schemas.microsoft.com/office/drawing/2017/decorative" val="1"/>
              </a:ext>
            </a:extLst>
          </p:cNvPr>
          <p:cNvPicPr>
            <a:picLocks noChangeAspect="1"/>
          </p:cNvPicPr>
          <p:nvPr userDrawn="1"/>
        </p:nvPicPr>
        <p:blipFill>
          <a:blip r:embed="rId4"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sp>
        <p:nvSpPr>
          <p:cNvPr id="9" name="Otsikko 1">
            <a:extLst>
              <a:ext uri="{FF2B5EF4-FFF2-40B4-BE49-F238E27FC236}">
                <a16:creationId xmlns:a16="http://schemas.microsoft.com/office/drawing/2014/main" id="{066CB512-241A-68F8-8483-9F219BA7DCD4}"/>
              </a:ext>
            </a:extLst>
          </p:cNvPr>
          <p:cNvSpPr>
            <a:spLocks noGrp="1"/>
          </p:cNvSpPr>
          <p:nvPr>
            <p:ph type="title" hasCustomPrompt="1"/>
          </p:nvPr>
        </p:nvSpPr>
        <p:spPr>
          <a:xfrm>
            <a:off x="578224" y="732865"/>
            <a:ext cx="5977217" cy="1996888"/>
          </a:xfrm>
        </p:spPr>
        <p:txBody>
          <a:bodyPr anchor="b" anchorCtr="0">
            <a:noAutofit/>
          </a:bodyPr>
          <a:lstStyle>
            <a:lvl1pPr>
              <a:lnSpc>
                <a:spcPct val="100000"/>
              </a:lnSpc>
              <a:defRPr sz="4000"/>
            </a:lvl1pPr>
          </a:lstStyle>
          <a:p>
            <a:r>
              <a:rPr lang="fi-FI" dirty="0"/>
              <a:t>Lisää napakka kuvaava otsikko</a:t>
            </a:r>
          </a:p>
        </p:txBody>
      </p:sp>
      <p:sp>
        <p:nvSpPr>
          <p:cNvPr id="10" name="Sisällön paikkamerkki 2">
            <a:extLst>
              <a:ext uri="{FF2B5EF4-FFF2-40B4-BE49-F238E27FC236}">
                <a16:creationId xmlns:a16="http://schemas.microsoft.com/office/drawing/2014/main" id="{AD2A82F4-FA19-6BD2-4501-9A24B5ED43EC}"/>
              </a:ext>
            </a:extLst>
          </p:cNvPr>
          <p:cNvSpPr>
            <a:spLocks noGrp="1"/>
          </p:cNvSpPr>
          <p:nvPr>
            <p:ph idx="1"/>
          </p:nvPr>
        </p:nvSpPr>
        <p:spPr>
          <a:xfrm>
            <a:off x="578224" y="2864224"/>
            <a:ext cx="5977217" cy="33127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2" name="Kuvan paikkamerkki 14">
            <a:extLst>
              <a:ext uri="{FF2B5EF4-FFF2-40B4-BE49-F238E27FC236}">
                <a16:creationId xmlns:a16="http://schemas.microsoft.com/office/drawing/2014/main" id="{FB0FCBE2-49F9-C346-D7EF-A544284A2484}"/>
              </a:ext>
            </a:extLst>
          </p:cNvPr>
          <p:cNvSpPr>
            <a:spLocks noGrp="1"/>
          </p:cNvSpPr>
          <p:nvPr>
            <p:ph type="pic" sz="quarter" idx="10"/>
          </p:nvPr>
        </p:nvSpPr>
        <p:spPr>
          <a:xfrm>
            <a:off x="6857288" y="863580"/>
            <a:ext cx="5349702" cy="6009410"/>
          </a:xfrm>
          <a:custGeom>
            <a:avLst/>
            <a:gdLst>
              <a:gd name="connsiteX0" fmla="*/ 0 w 3968262"/>
              <a:gd name="connsiteY0" fmla="*/ 0 h 3941824"/>
              <a:gd name="connsiteX1" fmla="*/ 2670614 w 3968262"/>
              <a:gd name="connsiteY1" fmla="*/ 0 h 3941824"/>
              <a:gd name="connsiteX2" fmla="*/ 3968262 w 3968262"/>
              <a:gd name="connsiteY2" fmla="*/ 1297648 h 3941824"/>
              <a:gd name="connsiteX3" fmla="*/ 3968262 w 3968262"/>
              <a:gd name="connsiteY3" fmla="*/ 3941824 h 3941824"/>
              <a:gd name="connsiteX4" fmla="*/ 0 w 3968262"/>
              <a:gd name="connsiteY4" fmla="*/ 3941824 h 3941824"/>
              <a:gd name="connsiteX5" fmla="*/ 0 w 3968262"/>
              <a:gd name="connsiteY5" fmla="*/ 0 h 3941824"/>
              <a:gd name="connsiteX0" fmla="*/ 0 w 3968262"/>
              <a:gd name="connsiteY0" fmla="*/ 0 h 3941824"/>
              <a:gd name="connsiteX1" fmla="*/ 2594414 w 3968262"/>
              <a:gd name="connsiteY1" fmla="*/ 105508 h 3941824"/>
              <a:gd name="connsiteX2" fmla="*/ 3968262 w 3968262"/>
              <a:gd name="connsiteY2" fmla="*/ 1297648 h 3941824"/>
              <a:gd name="connsiteX3" fmla="*/ 3968262 w 3968262"/>
              <a:gd name="connsiteY3" fmla="*/ 3941824 h 3941824"/>
              <a:gd name="connsiteX4" fmla="*/ 0 w 3968262"/>
              <a:gd name="connsiteY4" fmla="*/ 3941824 h 3941824"/>
              <a:gd name="connsiteX5" fmla="*/ 0 w 3968262"/>
              <a:gd name="connsiteY5" fmla="*/ 0 h 3941824"/>
              <a:gd name="connsiteX0" fmla="*/ 0 w 3968262"/>
              <a:gd name="connsiteY0" fmla="*/ 0 h 3941824"/>
              <a:gd name="connsiteX1" fmla="*/ 2594414 w 3968262"/>
              <a:gd name="connsiteY1" fmla="*/ 105508 h 3941824"/>
              <a:gd name="connsiteX2" fmla="*/ 3968262 w 3968262"/>
              <a:gd name="connsiteY2" fmla="*/ 1297648 h 3941824"/>
              <a:gd name="connsiteX3" fmla="*/ 3968262 w 3968262"/>
              <a:gd name="connsiteY3" fmla="*/ 3941824 h 3941824"/>
              <a:gd name="connsiteX4" fmla="*/ 0 w 3968262"/>
              <a:gd name="connsiteY4" fmla="*/ 3941824 h 3941824"/>
              <a:gd name="connsiteX5" fmla="*/ 0 w 3968262"/>
              <a:gd name="connsiteY5" fmla="*/ 0 h 3941824"/>
              <a:gd name="connsiteX0" fmla="*/ 0 w 4079631"/>
              <a:gd name="connsiteY0" fmla="*/ 0 h 5518578"/>
              <a:gd name="connsiteX1" fmla="*/ 2705783 w 4079631"/>
              <a:gd name="connsiteY1" fmla="*/ 1682262 h 5518578"/>
              <a:gd name="connsiteX2" fmla="*/ 4079631 w 4079631"/>
              <a:gd name="connsiteY2" fmla="*/ 2874402 h 5518578"/>
              <a:gd name="connsiteX3" fmla="*/ 4079631 w 4079631"/>
              <a:gd name="connsiteY3" fmla="*/ 5518578 h 5518578"/>
              <a:gd name="connsiteX4" fmla="*/ 111369 w 4079631"/>
              <a:gd name="connsiteY4" fmla="*/ 5518578 h 5518578"/>
              <a:gd name="connsiteX5" fmla="*/ 0 w 4079631"/>
              <a:gd name="connsiteY5" fmla="*/ 0 h 5518578"/>
              <a:gd name="connsiteX0" fmla="*/ 0 w 4892137"/>
              <a:gd name="connsiteY0" fmla="*/ 0 h 5518578"/>
              <a:gd name="connsiteX1" fmla="*/ 4892137 w 4892137"/>
              <a:gd name="connsiteY1" fmla="*/ 1336432 h 5518578"/>
              <a:gd name="connsiteX2" fmla="*/ 4079631 w 4892137"/>
              <a:gd name="connsiteY2" fmla="*/ 2874402 h 5518578"/>
              <a:gd name="connsiteX3" fmla="*/ 4079631 w 4892137"/>
              <a:gd name="connsiteY3" fmla="*/ 5518578 h 5518578"/>
              <a:gd name="connsiteX4" fmla="*/ 111369 w 4892137"/>
              <a:gd name="connsiteY4" fmla="*/ 5518578 h 5518578"/>
              <a:gd name="connsiteX5" fmla="*/ 0 w 4892137"/>
              <a:gd name="connsiteY5" fmla="*/ 0 h 5518578"/>
              <a:gd name="connsiteX0" fmla="*/ 0 w 5081954"/>
              <a:gd name="connsiteY0" fmla="*/ 0 h 6280578"/>
              <a:gd name="connsiteX1" fmla="*/ 4892137 w 5081954"/>
              <a:gd name="connsiteY1" fmla="*/ 1336432 h 6280578"/>
              <a:gd name="connsiteX2" fmla="*/ 4079631 w 5081954"/>
              <a:gd name="connsiteY2" fmla="*/ 2874402 h 6280578"/>
              <a:gd name="connsiteX3" fmla="*/ 5081954 w 5081954"/>
              <a:gd name="connsiteY3" fmla="*/ 6280578 h 6280578"/>
              <a:gd name="connsiteX4" fmla="*/ 111369 w 5081954"/>
              <a:gd name="connsiteY4" fmla="*/ 5518578 h 6280578"/>
              <a:gd name="connsiteX5" fmla="*/ 0 w 5081954"/>
              <a:gd name="connsiteY5" fmla="*/ 0 h 6280578"/>
              <a:gd name="connsiteX0" fmla="*/ 0 w 5081954"/>
              <a:gd name="connsiteY0" fmla="*/ 0 h 6280578"/>
              <a:gd name="connsiteX1" fmla="*/ 4892137 w 5081954"/>
              <a:gd name="connsiteY1" fmla="*/ 1336432 h 6280578"/>
              <a:gd name="connsiteX2" fmla="*/ 5076092 w 5081954"/>
              <a:gd name="connsiteY2" fmla="*/ 5705525 h 6280578"/>
              <a:gd name="connsiteX3" fmla="*/ 5081954 w 5081954"/>
              <a:gd name="connsiteY3" fmla="*/ 6280578 h 6280578"/>
              <a:gd name="connsiteX4" fmla="*/ 111369 w 5081954"/>
              <a:gd name="connsiteY4" fmla="*/ 5518578 h 6280578"/>
              <a:gd name="connsiteX5" fmla="*/ 0 w 5081954"/>
              <a:gd name="connsiteY5" fmla="*/ 0 h 6280578"/>
              <a:gd name="connsiteX0" fmla="*/ 0 w 5081954"/>
              <a:gd name="connsiteY0" fmla="*/ 0 h 6280578"/>
              <a:gd name="connsiteX1" fmla="*/ 4892137 w 5081954"/>
              <a:gd name="connsiteY1" fmla="*/ 1336432 h 6280578"/>
              <a:gd name="connsiteX2" fmla="*/ 5076092 w 5081954"/>
              <a:gd name="connsiteY2" fmla="*/ 5705525 h 6280578"/>
              <a:gd name="connsiteX3" fmla="*/ 5081954 w 5081954"/>
              <a:gd name="connsiteY3" fmla="*/ 6280578 h 6280578"/>
              <a:gd name="connsiteX4" fmla="*/ 146539 w 5081954"/>
              <a:gd name="connsiteY4" fmla="*/ 6274717 h 6280578"/>
              <a:gd name="connsiteX5" fmla="*/ 0 w 5081954"/>
              <a:gd name="connsiteY5" fmla="*/ 0 h 6280578"/>
              <a:gd name="connsiteX0" fmla="*/ 427489 w 5509443"/>
              <a:gd name="connsiteY0" fmla="*/ 0 h 6280578"/>
              <a:gd name="connsiteX1" fmla="*/ 5319626 w 5509443"/>
              <a:gd name="connsiteY1" fmla="*/ 1336432 h 6280578"/>
              <a:gd name="connsiteX2" fmla="*/ 5503581 w 5509443"/>
              <a:gd name="connsiteY2" fmla="*/ 5705525 h 6280578"/>
              <a:gd name="connsiteX3" fmla="*/ 5509443 w 5509443"/>
              <a:gd name="connsiteY3" fmla="*/ 6280578 h 6280578"/>
              <a:gd name="connsiteX4" fmla="*/ 574028 w 5509443"/>
              <a:gd name="connsiteY4" fmla="*/ 6274717 h 6280578"/>
              <a:gd name="connsiteX5" fmla="*/ 427489 w 5509443"/>
              <a:gd name="connsiteY5" fmla="*/ 0 h 6280578"/>
              <a:gd name="connsiteX0" fmla="*/ 498728 w 5580682"/>
              <a:gd name="connsiteY0" fmla="*/ 0 h 6280578"/>
              <a:gd name="connsiteX1" fmla="*/ 5390865 w 5580682"/>
              <a:gd name="connsiteY1" fmla="*/ 1336432 h 6280578"/>
              <a:gd name="connsiteX2" fmla="*/ 5574820 w 5580682"/>
              <a:gd name="connsiteY2" fmla="*/ 5705525 h 6280578"/>
              <a:gd name="connsiteX3" fmla="*/ 5580682 w 5580682"/>
              <a:gd name="connsiteY3" fmla="*/ 6280578 h 6280578"/>
              <a:gd name="connsiteX4" fmla="*/ 645267 w 5580682"/>
              <a:gd name="connsiteY4" fmla="*/ 6274717 h 6280578"/>
              <a:gd name="connsiteX5" fmla="*/ 498728 w 5580682"/>
              <a:gd name="connsiteY5" fmla="*/ 0 h 6280578"/>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49465 w 5627889"/>
              <a:gd name="connsiteY0" fmla="*/ 0 h 6287639"/>
              <a:gd name="connsiteX1" fmla="*/ 5438072 w 5627889"/>
              <a:gd name="connsiteY1" fmla="*/ 1343493 h 6287639"/>
              <a:gd name="connsiteX2" fmla="*/ 5622027 w 5627889"/>
              <a:gd name="connsiteY2" fmla="*/ 5712586 h 6287639"/>
              <a:gd name="connsiteX3" fmla="*/ 5627889 w 5627889"/>
              <a:gd name="connsiteY3" fmla="*/ 6287639 h 6287639"/>
              <a:gd name="connsiteX4" fmla="*/ 692474 w 5627889"/>
              <a:gd name="connsiteY4" fmla="*/ 6281778 h 6287639"/>
              <a:gd name="connsiteX5" fmla="*/ 549465 w 5627889"/>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7387" h="6287639">
                <a:moveTo>
                  <a:pt x="518963" y="0"/>
                </a:moveTo>
                <a:cubicBezTo>
                  <a:pt x="3043281" y="665189"/>
                  <a:pt x="3051087" y="703831"/>
                  <a:pt x="5407570" y="1343493"/>
                </a:cubicBezTo>
                <a:cubicBezTo>
                  <a:pt x="4692711" y="3698308"/>
                  <a:pt x="5078324" y="4782533"/>
                  <a:pt x="5591525" y="5712586"/>
                </a:cubicBezTo>
                <a:lnTo>
                  <a:pt x="5597387" y="6287639"/>
                </a:lnTo>
                <a:lnTo>
                  <a:pt x="661972" y="6281778"/>
                </a:lnTo>
                <a:cubicBezTo>
                  <a:pt x="-565043" y="3375452"/>
                  <a:pt x="236129" y="967412"/>
                  <a:pt x="518963" y="0"/>
                </a:cubicBezTo>
                <a:close/>
              </a:path>
            </a:pathLst>
          </a:custGeom>
          <a:noFill/>
          <a:ln>
            <a:noFill/>
          </a:ln>
        </p:spPr>
        <p:txBody>
          <a:bodyPr/>
          <a:lstStyle/>
          <a:p>
            <a:endParaRPr lang="fi-FI" dirty="0"/>
          </a:p>
        </p:txBody>
      </p:sp>
    </p:spTree>
    <p:extLst>
      <p:ext uri="{BB962C8B-B14F-4D97-AF65-F5344CB8AC3E}">
        <p14:creationId xmlns:p14="http://schemas.microsoft.com/office/powerpoint/2010/main" val="16231718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kstiä ja kuva Tyyli2 ">
    <p:bg>
      <p:bgPr>
        <a:gradFill>
          <a:gsLst>
            <a:gs pos="75000">
              <a:schemeClr val="accent1">
                <a:lumMod val="5000"/>
                <a:lumOff val="95000"/>
              </a:schemeClr>
            </a:gs>
            <a:gs pos="99000">
              <a:srgbClr val="5CDAFF">
                <a:alpha val="40000"/>
              </a:srgbClr>
            </a:gs>
          </a:gsLst>
          <a:lin ang="5400000" scaled="1"/>
        </a:gradFill>
        <a:effectLst/>
      </p:bgPr>
    </p:bg>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64FC92AE-15CD-872B-2298-D5A4527B968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a:ext>
            </a:extLst>
          </a:blip>
          <a:srcRect l="41176" b="17578"/>
          <a:stretch>
            <a:fillRect/>
          </a:stretch>
        </p:blipFill>
        <p:spPr>
          <a:xfrm>
            <a:off x="5206563" y="-151223"/>
            <a:ext cx="7171887" cy="5652502"/>
          </a:xfrm>
          <a:prstGeom prst="rect">
            <a:avLst/>
          </a:prstGeom>
        </p:spPr>
      </p:pic>
      <p:pic>
        <p:nvPicPr>
          <p:cNvPr id="7" name="Kuva 6">
            <a:extLst>
              <a:ext uri="{FF2B5EF4-FFF2-40B4-BE49-F238E27FC236}">
                <a16:creationId xmlns:a16="http://schemas.microsoft.com/office/drawing/2014/main" id="{8415A85F-3E5B-4DBE-BBCA-F4DC56DE029F}"/>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8" name="Kuva 7">
            <a:extLst>
              <a:ext uri="{FF2B5EF4-FFF2-40B4-BE49-F238E27FC236}">
                <a16:creationId xmlns:a16="http://schemas.microsoft.com/office/drawing/2014/main" id="{1C7C8F25-06DA-2927-C7E4-663B022F0EEB}"/>
              </a:ext>
              <a:ext uri="{C183D7F6-B498-43B3-948B-1728B52AA6E4}">
                <adec:decorative xmlns:adec="http://schemas.microsoft.com/office/drawing/2017/decorative" val="1"/>
              </a:ext>
            </a:extLst>
          </p:cNvPr>
          <p:cNvPicPr>
            <a:picLocks noChangeAspect="1"/>
          </p:cNvPicPr>
          <p:nvPr userDrawn="1"/>
        </p:nvPicPr>
        <p:blipFill>
          <a:blip r:embed="rId4"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sp>
        <p:nvSpPr>
          <p:cNvPr id="9" name="Otsikko 1">
            <a:extLst>
              <a:ext uri="{FF2B5EF4-FFF2-40B4-BE49-F238E27FC236}">
                <a16:creationId xmlns:a16="http://schemas.microsoft.com/office/drawing/2014/main" id="{066CB512-241A-68F8-8483-9F219BA7DCD4}"/>
              </a:ext>
            </a:extLst>
          </p:cNvPr>
          <p:cNvSpPr>
            <a:spLocks noGrp="1"/>
          </p:cNvSpPr>
          <p:nvPr>
            <p:ph type="title" hasCustomPrompt="1"/>
          </p:nvPr>
        </p:nvSpPr>
        <p:spPr>
          <a:xfrm>
            <a:off x="578224" y="732864"/>
            <a:ext cx="4628339" cy="2696135"/>
          </a:xfrm>
        </p:spPr>
        <p:txBody>
          <a:bodyPr anchor="b" anchorCtr="0">
            <a:normAutofit/>
          </a:bodyPr>
          <a:lstStyle>
            <a:lvl1pPr>
              <a:lnSpc>
                <a:spcPct val="100000"/>
              </a:lnSpc>
              <a:defRPr sz="4000"/>
            </a:lvl1pPr>
          </a:lstStyle>
          <a:p>
            <a:r>
              <a:rPr lang="fi-FI" dirty="0"/>
              <a:t>Lisää napakka otsikko</a:t>
            </a:r>
          </a:p>
        </p:txBody>
      </p:sp>
      <p:sp>
        <p:nvSpPr>
          <p:cNvPr id="10" name="Sisällön paikkamerkki 2">
            <a:extLst>
              <a:ext uri="{FF2B5EF4-FFF2-40B4-BE49-F238E27FC236}">
                <a16:creationId xmlns:a16="http://schemas.microsoft.com/office/drawing/2014/main" id="{AD2A82F4-FA19-6BD2-4501-9A24B5ED43EC}"/>
              </a:ext>
            </a:extLst>
          </p:cNvPr>
          <p:cNvSpPr>
            <a:spLocks noGrp="1"/>
          </p:cNvSpPr>
          <p:nvPr>
            <p:ph idx="1"/>
          </p:nvPr>
        </p:nvSpPr>
        <p:spPr>
          <a:xfrm>
            <a:off x="578224" y="3480826"/>
            <a:ext cx="5955926" cy="2696135"/>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1" name="Kuvan paikkamerkki 10">
            <a:extLst>
              <a:ext uri="{FF2B5EF4-FFF2-40B4-BE49-F238E27FC236}">
                <a16:creationId xmlns:a16="http://schemas.microsoft.com/office/drawing/2014/main" id="{372A1F57-CD57-E227-BD04-9D327A6C049D}"/>
              </a:ext>
            </a:extLst>
          </p:cNvPr>
          <p:cNvSpPr>
            <a:spLocks noGrp="1"/>
          </p:cNvSpPr>
          <p:nvPr>
            <p:ph type="pic" sz="quarter" idx="10"/>
          </p:nvPr>
        </p:nvSpPr>
        <p:spPr>
          <a:xfrm>
            <a:off x="5378748" y="-26248"/>
            <a:ext cx="6827520" cy="5520055"/>
          </a:xfrm>
          <a:custGeom>
            <a:avLst/>
            <a:gdLst>
              <a:gd name="connsiteX0" fmla="*/ 0 w 2833687"/>
              <a:gd name="connsiteY0" fmla="*/ 0 h 2060575"/>
              <a:gd name="connsiteX1" fmla="*/ 2490251 w 2833687"/>
              <a:gd name="connsiteY1" fmla="*/ 0 h 2060575"/>
              <a:gd name="connsiteX2" fmla="*/ 2833687 w 2833687"/>
              <a:gd name="connsiteY2" fmla="*/ 343436 h 2060575"/>
              <a:gd name="connsiteX3" fmla="*/ 2833687 w 2833687"/>
              <a:gd name="connsiteY3" fmla="*/ 2060575 h 2060575"/>
              <a:gd name="connsiteX4" fmla="*/ 0 w 2833687"/>
              <a:gd name="connsiteY4" fmla="*/ 2060575 h 2060575"/>
              <a:gd name="connsiteX5" fmla="*/ 0 w 2833687"/>
              <a:gd name="connsiteY5" fmla="*/ 0 h 2060575"/>
              <a:gd name="connsiteX0" fmla="*/ 0 w 4957127"/>
              <a:gd name="connsiteY0" fmla="*/ 0 h 3676015"/>
              <a:gd name="connsiteX1" fmla="*/ 4613691 w 4957127"/>
              <a:gd name="connsiteY1" fmla="*/ 1615440 h 3676015"/>
              <a:gd name="connsiteX2" fmla="*/ 4957127 w 4957127"/>
              <a:gd name="connsiteY2" fmla="*/ 1958876 h 3676015"/>
              <a:gd name="connsiteX3" fmla="*/ 4957127 w 4957127"/>
              <a:gd name="connsiteY3" fmla="*/ 3676015 h 3676015"/>
              <a:gd name="connsiteX4" fmla="*/ 2123440 w 4957127"/>
              <a:gd name="connsiteY4" fmla="*/ 3676015 h 3676015"/>
              <a:gd name="connsiteX5" fmla="*/ 0 w 4957127"/>
              <a:gd name="connsiteY5" fmla="*/ 0 h 3676015"/>
              <a:gd name="connsiteX0" fmla="*/ 0 w 6827520"/>
              <a:gd name="connsiteY0" fmla="*/ 0 h 5520055"/>
              <a:gd name="connsiteX1" fmla="*/ 4613691 w 6827520"/>
              <a:gd name="connsiteY1" fmla="*/ 1615440 h 5520055"/>
              <a:gd name="connsiteX2" fmla="*/ 4957127 w 6827520"/>
              <a:gd name="connsiteY2" fmla="*/ 1958876 h 5520055"/>
              <a:gd name="connsiteX3" fmla="*/ 4957127 w 6827520"/>
              <a:gd name="connsiteY3" fmla="*/ 3676015 h 5520055"/>
              <a:gd name="connsiteX4" fmla="*/ 6827520 w 6827520"/>
              <a:gd name="connsiteY4" fmla="*/ 5520055 h 5520055"/>
              <a:gd name="connsiteX5" fmla="*/ 0 w 6827520"/>
              <a:gd name="connsiteY5" fmla="*/ 0 h 5520055"/>
              <a:gd name="connsiteX0" fmla="*/ 0 w 6827520"/>
              <a:gd name="connsiteY0" fmla="*/ 0 h 5520055"/>
              <a:gd name="connsiteX1" fmla="*/ 4613691 w 6827520"/>
              <a:gd name="connsiteY1" fmla="*/ 1615440 h 5520055"/>
              <a:gd name="connsiteX2" fmla="*/ 4957127 w 6827520"/>
              <a:gd name="connsiteY2" fmla="*/ 1958876 h 5520055"/>
              <a:gd name="connsiteX3" fmla="*/ 6826567 w 6827520"/>
              <a:gd name="connsiteY3" fmla="*/ 23399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4957127 w 6827520"/>
              <a:gd name="connsiteY2" fmla="*/ 1958876 h 5520055"/>
              <a:gd name="connsiteX3" fmla="*/ 6826567 w 6827520"/>
              <a:gd name="connsiteY3" fmla="*/ 23399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399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399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399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399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399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145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145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145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145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14575 h 5520055"/>
              <a:gd name="connsiteX4" fmla="*/ 6827520 w 6827520"/>
              <a:gd name="connsiteY4" fmla="*/ 5520055 h 5520055"/>
              <a:gd name="connsiteX5" fmla="*/ 0 w 6827520"/>
              <a:gd name="connsiteY5" fmla="*/ 0 h 5520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27520" h="5520055">
                <a:moveTo>
                  <a:pt x="0" y="0"/>
                </a:moveTo>
                <a:lnTo>
                  <a:pt x="4186971" y="0"/>
                </a:lnTo>
                <a:cubicBezTo>
                  <a:pt x="4474170" y="845999"/>
                  <a:pt x="4832488" y="1158597"/>
                  <a:pt x="5094287" y="1486436"/>
                </a:cubicBezTo>
                <a:cubicBezTo>
                  <a:pt x="5895234" y="2207829"/>
                  <a:pt x="6284700" y="2202782"/>
                  <a:pt x="6826567" y="2314575"/>
                </a:cubicBezTo>
                <a:cubicBezTo>
                  <a:pt x="6826885" y="3374602"/>
                  <a:pt x="6827202" y="4460028"/>
                  <a:pt x="6827520" y="5520055"/>
                </a:cubicBezTo>
                <a:cubicBezTo>
                  <a:pt x="4582160" y="5508837"/>
                  <a:pt x="1061720" y="4740698"/>
                  <a:pt x="0" y="0"/>
                </a:cubicBezTo>
                <a:close/>
              </a:path>
            </a:pathLst>
          </a:custGeom>
          <a:noFill/>
          <a:ln>
            <a:noFill/>
          </a:ln>
        </p:spPr>
        <p:txBody>
          <a:bodyPr/>
          <a:lstStyle/>
          <a:p>
            <a:endParaRPr lang="fi-FI" dirty="0"/>
          </a:p>
        </p:txBody>
      </p:sp>
    </p:spTree>
    <p:extLst>
      <p:ext uri="{BB962C8B-B14F-4D97-AF65-F5344CB8AC3E}">
        <p14:creationId xmlns:p14="http://schemas.microsoft.com/office/powerpoint/2010/main" val="19329424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ksti ja kuva Valkoinen">
    <p:bg>
      <p:bgPr>
        <a:solidFill>
          <a:schemeClr val="bg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D23B15B-7E0E-A524-3C25-450CA1E211A1}"/>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a:ext>
            </a:extLst>
          </a:blip>
          <a:srcRect l="52333" t="8997"/>
          <a:stretch>
            <a:fillRect/>
          </a:stretch>
        </p:blipFill>
        <p:spPr>
          <a:xfrm rot="167287">
            <a:off x="6661356" y="677996"/>
            <a:ext cx="5546321" cy="6551823"/>
          </a:xfrm>
          <a:prstGeom prst="rect">
            <a:avLst/>
          </a:prstGeom>
        </p:spPr>
      </p:pic>
      <p:pic>
        <p:nvPicPr>
          <p:cNvPr id="7" name="Kuva 6">
            <a:extLst>
              <a:ext uri="{FF2B5EF4-FFF2-40B4-BE49-F238E27FC236}">
                <a16:creationId xmlns:a16="http://schemas.microsoft.com/office/drawing/2014/main" id="{8415A85F-3E5B-4DBE-BBCA-F4DC56DE029F}"/>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8" name="Kuva 7">
            <a:extLst>
              <a:ext uri="{FF2B5EF4-FFF2-40B4-BE49-F238E27FC236}">
                <a16:creationId xmlns:a16="http://schemas.microsoft.com/office/drawing/2014/main" id="{1C7C8F25-06DA-2927-C7E4-663B022F0EEB}"/>
              </a:ext>
              <a:ext uri="{C183D7F6-B498-43B3-948B-1728B52AA6E4}">
                <adec:decorative xmlns:adec="http://schemas.microsoft.com/office/drawing/2017/decorative" val="1"/>
              </a:ext>
            </a:extLst>
          </p:cNvPr>
          <p:cNvPicPr>
            <a:picLocks noChangeAspect="1"/>
          </p:cNvPicPr>
          <p:nvPr userDrawn="1"/>
        </p:nvPicPr>
        <p:blipFill>
          <a:blip r:embed="rId4"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sp>
        <p:nvSpPr>
          <p:cNvPr id="9" name="Otsikko 1">
            <a:extLst>
              <a:ext uri="{FF2B5EF4-FFF2-40B4-BE49-F238E27FC236}">
                <a16:creationId xmlns:a16="http://schemas.microsoft.com/office/drawing/2014/main" id="{066CB512-241A-68F8-8483-9F219BA7DCD4}"/>
              </a:ext>
            </a:extLst>
          </p:cNvPr>
          <p:cNvSpPr>
            <a:spLocks noGrp="1"/>
          </p:cNvSpPr>
          <p:nvPr>
            <p:ph type="title" hasCustomPrompt="1"/>
          </p:nvPr>
        </p:nvSpPr>
        <p:spPr>
          <a:xfrm>
            <a:off x="578224" y="732865"/>
            <a:ext cx="5977217" cy="1996888"/>
          </a:xfrm>
        </p:spPr>
        <p:txBody>
          <a:bodyPr anchor="b" anchorCtr="0">
            <a:noAutofit/>
          </a:bodyPr>
          <a:lstStyle>
            <a:lvl1pPr>
              <a:lnSpc>
                <a:spcPct val="100000"/>
              </a:lnSpc>
              <a:defRPr sz="4000"/>
            </a:lvl1pPr>
          </a:lstStyle>
          <a:p>
            <a:r>
              <a:rPr lang="fi-FI" dirty="0"/>
              <a:t>Lisää napakka kuvaava otsikko</a:t>
            </a:r>
          </a:p>
        </p:txBody>
      </p:sp>
      <p:sp>
        <p:nvSpPr>
          <p:cNvPr id="10" name="Sisällön paikkamerkki 2">
            <a:extLst>
              <a:ext uri="{FF2B5EF4-FFF2-40B4-BE49-F238E27FC236}">
                <a16:creationId xmlns:a16="http://schemas.microsoft.com/office/drawing/2014/main" id="{AD2A82F4-FA19-6BD2-4501-9A24B5ED43EC}"/>
              </a:ext>
            </a:extLst>
          </p:cNvPr>
          <p:cNvSpPr>
            <a:spLocks noGrp="1"/>
          </p:cNvSpPr>
          <p:nvPr>
            <p:ph idx="1"/>
          </p:nvPr>
        </p:nvSpPr>
        <p:spPr>
          <a:xfrm>
            <a:off x="578224" y="2864224"/>
            <a:ext cx="5977217" cy="33127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2" name="Kuvan paikkamerkki 14">
            <a:extLst>
              <a:ext uri="{FF2B5EF4-FFF2-40B4-BE49-F238E27FC236}">
                <a16:creationId xmlns:a16="http://schemas.microsoft.com/office/drawing/2014/main" id="{FB0FCBE2-49F9-C346-D7EF-A544284A2484}"/>
              </a:ext>
            </a:extLst>
          </p:cNvPr>
          <p:cNvSpPr>
            <a:spLocks noGrp="1"/>
          </p:cNvSpPr>
          <p:nvPr>
            <p:ph type="pic" sz="quarter" idx="10"/>
          </p:nvPr>
        </p:nvSpPr>
        <p:spPr>
          <a:xfrm>
            <a:off x="6857288" y="863580"/>
            <a:ext cx="5349702" cy="6009410"/>
          </a:xfrm>
          <a:custGeom>
            <a:avLst/>
            <a:gdLst>
              <a:gd name="connsiteX0" fmla="*/ 0 w 3968262"/>
              <a:gd name="connsiteY0" fmla="*/ 0 h 3941824"/>
              <a:gd name="connsiteX1" fmla="*/ 2670614 w 3968262"/>
              <a:gd name="connsiteY1" fmla="*/ 0 h 3941824"/>
              <a:gd name="connsiteX2" fmla="*/ 3968262 w 3968262"/>
              <a:gd name="connsiteY2" fmla="*/ 1297648 h 3941824"/>
              <a:gd name="connsiteX3" fmla="*/ 3968262 w 3968262"/>
              <a:gd name="connsiteY3" fmla="*/ 3941824 h 3941824"/>
              <a:gd name="connsiteX4" fmla="*/ 0 w 3968262"/>
              <a:gd name="connsiteY4" fmla="*/ 3941824 h 3941824"/>
              <a:gd name="connsiteX5" fmla="*/ 0 w 3968262"/>
              <a:gd name="connsiteY5" fmla="*/ 0 h 3941824"/>
              <a:gd name="connsiteX0" fmla="*/ 0 w 3968262"/>
              <a:gd name="connsiteY0" fmla="*/ 0 h 3941824"/>
              <a:gd name="connsiteX1" fmla="*/ 2594414 w 3968262"/>
              <a:gd name="connsiteY1" fmla="*/ 105508 h 3941824"/>
              <a:gd name="connsiteX2" fmla="*/ 3968262 w 3968262"/>
              <a:gd name="connsiteY2" fmla="*/ 1297648 h 3941824"/>
              <a:gd name="connsiteX3" fmla="*/ 3968262 w 3968262"/>
              <a:gd name="connsiteY3" fmla="*/ 3941824 h 3941824"/>
              <a:gd name="connsiteX4" fmla="*/ 0 w 3968262"/>
              <a:gd name="connsiteY4" fmla="*/ 3941824 h 3941824"/>
              <a:gd name="connsiteX5" fmla="*/ 0 w 3968262"/>
              <a:gd name="connsiteY5" fmla="*/ 0 h 3941824"/>
              <a:gd name="connsiteX0" fmla="*/ 0 w 3968262"/>
              <a:gd name="connsiteY0" fmla="*/ 0 h 3941824"/>
              <a:gd name="connsiteX1" fmla="*/ 2594414 w 3968262"/>
              <a:gd name="connsiteY1" fmla="*/ 105508 h 3941824"/>
              <a:gd name="connsiteX2" fmla="*/ 3968262 w 3968262"/>
              <a:gd name="connsiteY2" fmla="*/ 1297648 h 3941824"/>
              <a:gd name="connsiteX3" fmla="*/ 3968262 w 3968262"/>
              <a:gd name="connsiteY3" fmla="*/ 3941824 h 3941824"/>
              <a:gd name="connsiteX4" fmla="*/ 0 w 3968262"/>
              <a:gd name="connsiteY4" fmla="*/ 3941824 h 3941824"/>
              <a:gd name="connsiteX5" fmla="*/ 0 w 3968262"/>
              <a:gd name="connsiteY5" fmla="*/ 0 h 3941824"/>
              <a:gd name="connsiteX0" fmla="*/ 0 w 4079631"/>
              <a:gd name="connsiteY0" fmla="*/ 0 h 5518578"/>
              <a:gd name="connsiteX1" fmla="*/ 2705783 w 4079631"/>
              <a:gd name="connsiteY1" fmla="*/ 1682262 h 5518578"/>
              <a:gd name="connsiteX2" fmla="*/ 4079631 w 4079631"/>
              <a:gd name="connsiteY2" fmla="*/ 2874402 h 5518578"/>
              <a:gd name="connsiteX3" fmla="*/ 4079631 w 4079631"/>
              <a:gd name="connsiteY3" fmla="*/ 5518578 h 5518578"/>
              <a:gd name="connsiteX4" fmla="*/ 111369 w 4079631"/>
              <a:gd name="connsiteY4" fmla="*/ 5518578 h 5518578"/>
              <a:gd name="connsiteX5" fmla="*/ 0 w 4079631"/>
              <a:gd name="connsiteY5" fmla="*/ 0 h 5518578"/>
              <a:gd name="connsiteX0" fmla="*/ 0 w 4892137"/>
              <a:gd name="connsiteY0" fmla="*/ 0 h 5518578"/>
              <a:gd name="connsiteX1" fmla="*/ 4892137 w 4892137"/>
              <a:gd name="connsiteY1" fmla="*/ 1336432 h 5518578"/>
              <a:gd name="connsiteX2" fmla="*/ 4079631 w 4892137"/>
              <a:gd name="connsiteY2" fmla="*/ 2874402 h 5518578"/>
              <a:gd name="connsiteX3" fmla="*/ 4079631 w 4892137"/>
              <a:gd name="connsiteY3" fmla="*/ 5518578 h 5518578"/>
              <a:gd name="connsiteX4" fmla="*/ 111369 w 4892137"/>
              <a:gd name="connsiteY4" fmla="*/ 5518578 h 5518578"/>
              <a:gd name="connsiteX5" fmla="*/ 0 w 4892137"/>
              <a:gd name="connsiteY5" fmla="*/ 0 h 5518578"/>
              <a:gd name="connsiteX0" fmla="*/ 0 w 5081954"/>
              <a:gd name="connsiteY0" fmla="*/ 0 h 6280578"/>
              <a:gd name="connsiteX1" fmla="*/ 4892137 w 5081954"/>
              <a:gd name="connsiteY1" fmla="*/ 1336432 h 6280578"/>
              <a:gd name="connsiteX2" fmla="*/ 4079631 w 5081954"/>
              <a:gd name="connsiteY2" fmla="*/ 2874402 h 6280578"/>
              <a:gd name="connsiteX3" fmla="*/ 5081954 w 5081954"/>
              <a:gd name="connsiteY3" fmla="*/ 6280578 h 6280578"/>
              <a:gd name="connsiteX4" fmla="*/ 111369 w 5081954"/>
              <a:gd name="connsiteY4" fmla="*/ 5518578 h 6280578"/>
              <a:gd name="connsiteX5" fmla="*/ 0 w 5081954"/>
              <a:gd name="connsiteY5" fmla="*/ 0 h 6280578"/>
              <a:gd name="connsiteX0" fmla="*/ 0 w 5081954"/>
              <a:gd name="connsiteY0" fmla="*/ 0 h 6280578"/>
              <a:gd name="connsiteX1" fmla="*/ 4892137 w 5081954"/>
              <a:gd name="connsiteY1" fmla="*/ 1336432 h 6280578"/>
              <a:gd name="connsiteX2" fmla="*/ 5076092 w 5081954"/>
              <a:gd name="connsiteY2" fmla="*/ 5705525 h 6280578"/>
              <a:gd name="connsiteX3" fmla="*/ 5081954 w 5081954"/>
              <a:gd name="connsiteY3" fmla="*/ 6280578 h 6280578"/>
              <a:gd name="connsiteX4" fmla="*/ 111369 w 5081954"/>
              <a:gd name="connsiteY4" fmla="*/ 5518578 h 6280578"/>
              <a:gd name="connsiteX5" fmla="*/ 0 w 5081954"/>
              <a:gd name="connsiteY5" fmla="*/ 0 h 6280578"/>
              <a:gd name="connsiteX0" fmla="*/ 0 w 5081954"/>
              <a:gd name="connsiteY0" fmla="*/ 0 h 6280578"/>
              <a:gd name="connsiteX1" fmla="*/ 4892137 w 5081954"/>
              <a:gd name="connsiteY1" fmla="*/ 1336432 h 6280578"/>
              <a:gd name="connsiteX2" fmla="*/ 5076092 w 5081954"/>
              <a:gd name="connsiteY2" fmla="*/ 5705525 h 6280578"/>
              <a:gd name="connsiteX3" fmla="*/ 5081954 w 5081954"/>
              <a:gd name="connsiteY3" fmla="*/ 6280578 h 6280578"/>
              <a:gd name="connsiteX4" fmla="*/ 146539 w 5081954"/>
              <a:gd name="connsiteY4" fmla="*/ 6274717 h 6280578"/>
              <a:gd name="connsiteX5" fmla="*/ 0 w 5081954"/>
              <a:gd name="connsiteY5" fmla="*/ 0 h 6280578"/>
              <a:gd name="connsiteX0" fmla="*/ 427489 w 5509443"/>
              <a:gd name="connsiteY0" fmla="*/ 0 h 6280578"/>
              <a:gd name="connsiteX1" fmla="*/ 5319626 w 5509443"/>
              <a:gd name="connsiteY1" fmla="*/ 1336432 h 6280578"/>
              <a:gd name="connsiteX2" fmla="*/ 5503581 w 5509443"/>
              <a:gd name="connsiteY2" fmla="*/ 5705525 h 6280578"/>
              <a:gd name="connsiteX3" fmla="*/ 5509443 w 5509443"/>
              <a:gd name="connsiteY3" fmla="*/ 6280578 h 6280578"/>
              <a:gd name="connsiteX4" fmla="*/ 574028 w 5509443"/>
              <a:gd name="connsiteY4" fmla="*/ 6274717 h 6280578"/>
              <a:gd name="connsiteX5" fmla="*/ 427489 w 5509443"/>
              <a:gd name="connsiteY5" fmla="*/ 0 h 6280578"/>
              <a:gd name="connsiteX0" fmla="*/ 498728 w 5580682"/>
              <a:gd name="connsiteY0" fmla="*/ 0 h 6280578"/>
              <a:gd name="connsiteX1" fmla="*/ 5390865 w 5580682"/>
              <a:gd name="connsiteY1" fmla="*/ 1336432 h 6280578"/>
              <a:gd name="connsiteX2" fmla="*/ 5574820 w 5580682"/>
              <a:gd name="connsiteY2" fmla="*/ 5705525 h 6280578"/>
              <a:gd name="connsiteX3" fmla="*/ 5580682 w 5580682"/>
              <a:gd name="connsiteY3" fmla="*/ 6280578 h 6280578"/>
              <a:gd name="connsiteX4" fmla="*/ 645267 w 5580682"/>
              <a:gd name="connsiteY4" fmla="*/ 6274717 h 6280578"/>
              <a:gd name="connsiteX5" fmla="*/ 498728 w 5580682"/>
              <a:gd name="connsiteY5" fmla="*/ 0 h 6280578"/>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49465 w 5627889"/>
              <a:gd name="connsiteY0" fmla="*/ 0 h 6287639"/>
              <a:gd name="connsiteX1" fmla="*/ 5438072 w 5627889"/>
              <a:gd name="connsiteY1" fmla="*/ 1343493 h 6287639"/>
              <a:gd name="connsiteX2" fmla="*/ 5622027 w 5627889"/>
              <a:gd name="connsiteY2" fmla="*/ 5712586 h 6287639"/>
              <a:gd name="connsiteX3" fmla="*/ 5627889 w 5627889"/>
              <a:gd name="connsiteY3" fmla="*/ 6287639 h 6287639"/>
              <a:gd name="connsiteX4" fmla="*/ 692474 w 5627889"/>
              <a:gd name="connsiteY4" fmla="*/ 6281778 h 6287639"/>
              <a:gd name="connsiteX5" fmla="*/ 549465 w 5627889"/>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7387" h="6287639">
                <a:moveTo>
                  <a:pt x="518963" y="0"/>
                </a:moveTo>
                <a:cubicBezTo>
                  <a:pt x="3043281" y="665189"/>
                  <a:pt x="3051087" y="703831"/>
                  <a:pt x="5407570" y="1343493"/>
                </a:cubicBezTo>
                <a:cubicBezTo>
                  <a:pt x="4692711" y="3698308"/>
                  <a:pt x="5078324" y="4782533"/>
                  <a:pt x="5591525" y="5712586"/>
                </a:cubicBezTo>
                <a:lnTo>
                  <a:pt x="5597387" y="6287639"/>
                </a:lnTo>
                <a:lnTo>
                  <a:pt x="661972" y="6281778"/>
                </a:lnTo>
                <a:cubicBezTo>
                  <a:pt x="-565043" y="3375452"/>
                  <a:pt x="236129" y="967412"/>
                  <a:pt x="518963" y="0"/>
                </a:cubicBezTo>
                <a:close/>
              </a:path>
            </a:pathLst>
          </a:custGeom>
          <a:noFill/>
          <a:ln>
            <a:noFill/>
          </a:ln>
        </p:spPr>
        <p:txBody>
          <a:bodyPr/>
          <a:lstStyle/>
          <a:p>
            <a:endParaRPr lang="fi-FI" dirty="0"/>
          </a:p>
        </p:txBody>
      </p:sp>
    </p:spTree>
    <p:extLst>
      <p:ext uri="{BB962C8B-B14F-4D97-AF65-F5344CB8AC3E}">
        <p14:creationId xmlns:p14="http://schemas.microsoft.com/office/powerpoint/2010/main" val="31096645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kstiä ja kuva Vaaleanpun">
    <p:bg>
      <p:bgPr>
        <a:solidFill>
          <a:schemeClr val="accent3">
            <a:alpha val="50000"/>
          </a:schemeClr>
        </a:solidFill>
        <a:effectLst/>
      </p:bgPr>
    </p:bg>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64FC92AE-15CD-872B-2298-D5A4527B968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a:ext>
            </a:extLst>
          </a:blip>
          <a:srcRect l="41176" b="17578"/>
          <a:stretch>
            <a:fillRect/>
          </a:stretch>
        </p:blipFill>
        <p:spPr>
          <a:xfrm>
            <a:off x="5206563" y="-151223"/>
            <a:ext cx="7171887" cy="5652502"/>
          </a:xfrm>
          <a:prstGeom prst="rect">
            <a:avLst/>
          </a:prstGeom>
        </p:spPr>
      </p:pic>
      <p:pic>
        <p:nvPicPr>
          <p:cNvPr id="7" name="Kuva 6">
            <a:extLst>
              <a:ext uri="{FF2B5EF4-FFF2-40B4-BE49-F238E27FC236}">
                <a16:creationId xmlns:a16="http://schemas.microsoft.com/office/drawing/2014/main" id="{8415A85F-3E5B-4DBE-BBCA-F4DC56DE029F}"/>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8" name="Kuva 7">
            <a:extLst>
              <a:ext uri="{FF2B5EF4-FFF2-40B4-BE49-F238E27FC236}">
                <a16:creationId xmlns:a16="http://schemas.microsoft.com/office/drawing/2014/main" id="{1C7C8F25-06DA-2927-C7E4-663B022F0EEB}"/>
              </a:ext>
              <a:ext uri="{C183D7F6-B498-43B3-948B-1728B52AA6E4}">
                <adec:decorative xmlns:adec="http://schemas.microsoft.com/office/drawing/2017/decorative" val="1"/>
              </a:ext>
            </a:extLst>
          </p:cNvPr>
          <p:cNvPicPr>
            <a:picLocks noChangeAspect="1"/>
          </p:cNvPicPr>
          <p:nvPr userDrawn="1"/>
        </p:nvPicPr>
        <p:blipFill>
          <a:blip r:embed="rId4"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sp>
        <p:nvSpPr>
          <p:cNvPr id="9" name="Otsikko 1">
            <a:extLst>
              <a:ext uri="{FF2B5EF4-FFF2-40B4-BE49-F238E27FC236}">
                <a16:creationId xmlns:a16="http://schemas.microsoft.com/office/drawing/2014/main" id="{066CB512-241A-68F8-8483-9F219BA7DCD4}"/>
              </a:ext>
            </a:extLst>
          </p:cNvPr>
          <p:cNvSpPr>
            <a:spLocks noGrp="1"/>
          </p:cNvSpPr>
          <p:nvPr>
            <p:ph type="title" hasCustomPrompt="1"/>
          </p:nvPr>
        </p:nvSpPr>
        <p:spPr>
          <a:xfrm>
            <a:off x="578224" y="732864"/>
            <a:ext cx="4628339" cy="2696135"/>
          </a:xfrm>
        </p:spPr>
        <p:txBody>
          <a:bodyPr anchor="b" anchorCtr="0">
            <a:normAutofit/>
          </a:bodyPr>
          <a:lstStyle>
            <a:lvl1pPr>
              <a:lnSpc>
                <a:spcPct val="100000"/>
              </a:lnSpc>
              <a:defRPr sz="4000"/>
            </a:lvl1pPr>
          </a:lstStyle>
          <a:p>
            <a:r>
              <a:rPr lang="fi-FI" dirty="0"/>
              <a:t>Lisää napakka otsikko</a:t>
            </a:r>
          </a:p>
        </p:txBody>
      </p:sp>
      <p:sp>
        <p:nvSpPr>
          <p:cNvPr id="10" name="Sisällön paikkamerkki 2">
            <a:extLst>
              <a:ext uri="{FF2B5EF4-FFF2-40B4-BE49-F238E27FC236}">
                <a16:creationId xmlns:a16="http://schemas.microsoft.com/office/drawing/2014/main" id="{AD2A82F4-FA19-6BD2-4501-9A24B5ED43EC}"/>
              </a:ext>
            </a:extLst>
          </p:cNvPr>
          <p:cNvSpPr>
            <a:spLocks noGrp="1"/>
          </p:cNvSpPr>
          <p:nvPr>
            <p:ph idx="1"/>
          </p:nvPr>
        </p:nvSpPr>
        <p:spPr>
          <a:xfrm>
            <a:off x="578224" y="3480826"/>
            <a:ext cx="5955926" cy="2696135"/>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1" name="Kuvan paikkamerkki 10">
            <a:extLst>
              <a:ext uri="{FF2B5EF4-FFF2-40B4-BE49-F238E27FC236}">
                <a16:creationId xmlns:a16="http://schemas.microsoft.com/office/drawing/2014/main" id="{372A1F57-CD57-E227-BD04-9D327A6C049D}"/>
              </a:ext>
            </a:extLst>
          </p:cNvPr>
          <p:cNvSpPr>
            <a:spLocks noGrp="1"/>
          </p:cNvSpPr>
          <p:nvPr>
            <p:ph type="pic" sz="quarter" idx="10"/>
          </p:nvPr>
        </p:nvSpPr>
        <p:spPr>
          <a:xfrm>
            <a:off x="5378748" y="-26248"/>
            <a:ext cx="6827520" cy="5520055"/>
          </a:xfrm>
          <a:custGeom>
            <a:avLst/>
            <a:gdLst>
              <a:gd name="connsiteX0" fmla="*/ 0 w 2833687"/>
              <a:gd name="connsiteY0" fmla="*/ 0 h 2060575"/>
              <a:gd name="connsiteX1" fmla="*/ 2490251 w 2833687"/>
              <a:gd name="connsiteY1" fmla="*/ 0 h 2060575"/>
              <a:gd name="connsiteX2" fmla="*/ 2833687 w 2833687"/>
              <a:gd name="connsiteY2" fmla="*/ 343436 h 2060575"/>
              <a:gd name="connsiteX3" fmla="*/ 2833687 w 2833687"/>
              <a:gd name="connsiteY3" fmla="*/ 2060575 h 2060575"/>
              <a:gd name="connsiteX4" fmla="*/ 0 w 2833687"/>
              <a:gd name="connsiteY4" fmla="*/ 2060575 h 2060575"/>
              <a:gd name="connsiteX5" fmla="*/ 0 w 2833687"/>
              <a:gd name="connsiteY5" fmla="*/ 0 h 2060575"/>
              <a:gd name="connsiteX0" fmla="*/ 0 w 4957127"/>
              <a:gd name="connsiteY0" fmla="*/ 0 h 3676015"/>
              <a:gd name="connsiteX1" fmla="*/ 4613691 w 4957127"/>
              <a:gd name="connsiteY1" fmla="*/ 1615440 h 3676015"/>
              <a:gd name="connsiteX2" fmla="*/ 4957127 w 4957127"/>
              <a:gd name="connsiteY2" fmla="*/ 1958876 h 3676015"/>
              <a:gd name="connsiteX3" fmla="*/ 4957127 w 4957127"/>
              <a:gd name="connsiteY3" fmla="*/ 3676015 h 3676015"/>
              <a:gd name="connsiteX4" fmla="*/ 2123440 w 4957127"/>
              <a:gd name="connsiteY4" fmla="*/ 3676015 h 3676015"/>
              <a:gd name="connsiteX5" fmla="*/ 0 w 4957127"/>
              <a:gd name="connsiteY5" fmla="*/ 0 h 3676015"/>
              <a:gd name="connsiteX0" fmla="*/ 0 w 6827520"/>
              <a:gd name="connsiteY0" fmla="*/ 0 h 5520055"/>
              <a:gd name="connsiteX1" fmla="*/ 4613691 w 6827520"/>
              <a:gd name="connsiteY1" fmla="*/ 1615440 h 5520055"/>
              <a:gd name="connsiteX2" fmla="*/ 4957127 w 6827520"/>
              <a:gd name="connsiteY2" fmla="*/ 1958876 h 5520055"/>
              <a:gd name="connsiteX3" fmla="*/ 4957127 w 6827520"/>
              <a:gd name="connsiteY3" fmla="*/ 3676015 h 5520055"/>
              <a:gd name="connsiteX4" fmla="*/ 6827520 w 6827520"/>
              <a:gd name="connsiteY4" fmla="*/ 5520055 h 5520055"/>
              <a:gd name="connsiteX5" fmla="*/ 0 w 6827520"/>
              <a:gd name="connsiteY5" fmla="*/ 0 h 5520055"/>
              <a:gd name="connsiteX0" fmla="*/ 0 w 6827520"/>
              <a:gd name="connsiteY0" fmla="*/ 0 h 5520055"/>
              <a:gd name="connsiteX1" fmla="*/ 4613691 w 6827520"/>
              <a:gd name="connsiteY1" fmla="*/ 1615440 h 5520055"/>
              <a:gd name="connsiteX2" fmla="*/ 4957127 w 6827520"/>
              <a:gd name="connsiteY2" fmla="*/ 1958876 h 5520055"/>
              <a:gd name="connsiteX3" fmla="*/ 6826567 w 6827520"/>
              <a:gd name="connsiteY3" fmla="*/ 23399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4957127 w 6827520"/>
              <a:gd name="connsiteY2" fmla="*/ 1958876 h 5520055"/>
              <a:gd name="connsiteX3" fmla="*/ 6826567 w 6827520"/>
              <a:gd name="connsiteY3" fmla="*/ 23399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399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399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399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399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399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145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145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145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145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14575 h 5520055"/>
              <a:gd name="connsiteX4" fmla="*/ 6827520 w 6827520"/>
              <a:gd name="connsiteY4" fmla="*/ 5520055 h 5520055"/>
              <a:gd name="connsiteX5" fmla="*/ 0 w 6827520"/>
              <a:gd name="connsiteY5" fmla="*/ 0 h 5520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27520" h="5520055">
                <a:moveTo>
                  <a:pt x="0" y="0"/>
                </a:moveTo>
                <a:lnTo>
                  <a:pt x="4186971" y="0"/>
                </a:lnTo>
                <a:cubicBezTo>
                  <a:pt x="4474170" y="845999"/>
                  <a:pt x="4832488" y="1158597"/>
                  <a:pt x="5094287" y="1486436"/>
                </a:cubicBezTo>
                <a:cubicBezTo>
                  <a:pt x="5895234" y="2207829"/>
                  <a:pt x="6284700" y="2202782"/>
                  <a:pt x="6826567" y="2314575"/>
                </a:cubicBezTo>
                <a:cubicBezTo>
                  <a:pt x="6826885" y="3374602"/>
                  <a:pt x="6827202" y="4460028"/>
                  <a:pt x="6827520" y="5520055"/>
                </a:cubicBezTo>
                <a:cubicBezTo>
                  <a:pt x="4582160" y="5508837"/>
                  <a:pt x="1061720" y="4740698"/>
                  <a:pt x="0" y="0"/>
                </a:cubicBezTo>
                <a:close/>
              </a:path>
            </a:pathLst>
          </a:custGeom>
          <a:noFill/>
          <a:ln>
            <a:noFill/>
          </a:ln>
        </p:spPr>
        <p:txBody>
          <a:bodyPr/>
          <a:lstStyle/>
          <a:p>
            <a:endParaRPr lang="fi-FI" dirty="0"/>
          </a:p>
        </p:txBody>
      </p:sp>
    </p:spTree>
    <p:extLst>
      <p:ext uri="{BB962C8B-B14F-4D97-AF65-F5344CB8AC3E}">
        <p14:creationId xmlns:p14="http://schemas.microsoft.com/office/powerpoint/2010/main" val="19209255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kstiä ja kuva Sininen">
    <p:bg>
      <p:bgPr>
        <a:solidFill>
          <a:schemeClr val="tx2"/>
        </a:solidFill>
        <a:effectLst/>
      </p:bgPr>
    </p:bg>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64FC92AE-15CD-872B-2298-D5A4527B968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a:ext>
            </a:extLst>
          </a:blip>
          <a:srcRect l="41579" t="-923" r="-849" b="17881"/>
          <a:stretch>
            <a:fillRect/>
          </a:stretch>
        </p:blipFill>
        <p:spPr>
          <a:xfrm>
            <a:off x="5206563" y="-151223"/>
            <a:ext cx="7171887" cy="5652502"/>
          </a:xfrm>
          <a:prstGeom prst="rect">
            <a:avLst/>
          </a:prstGeom>
        </p:spPr>
      </p:pic>
      <p:sp>
        <p:nvSpPr>
          <p:cNvPr id="9" name="Otsikko 1">
            <a:extLst>
              <a:ext uri="{FF2B5EF4-FFF2-40B4-BE49-F238E27FC236}">
                <a16:creationId xmlns:a16="http://schemas.microsoft.com/office/drawing/2014/main" id="{066CB512-241A-68F8-8483-9F219BA7DCD4}"/>
              </a:ext>
            </a:extLst>
          </p:cNvPr>
          <p:cNvSpPr>
            <a:spLocks noGrp="1"/>
          </p:cNvSpPr>
          <p:nvPr>
            <p:ph type="title" hasCustomPrompt="1"/>
          </p:nvPr>
        </p:nvSpPr>
        <p:spPr>
          <a:xfrm>
            <a:off x="578224" y="732864"/>
            <a:ext cx="4628339" cy="2696135"/>
          </a:xfrm>
        </p:spPr>
        <p:txBody>
          <a:bodyPr anchor="b" anchorCtr="0">
            <a:normAutofit/>
          </a:bodyPr>
          <a:lstStyle>
            <a:lvl1pPr>
              <a:lnSpc>
                <a:spcPct val="100000"/>
              </a:lnSpc>
              <a:defRPr sz="4000">
                <a:solidFill>
                  <a:schemeClr val="bg1"/>
                </a:solidFill>
              </a:defRPr>
            </a:lvl1pPr>
          </a:lstStyle>
          <a:p>
            <a:r>
              <a:rPr lang="fi-FI" dirty="0"/>
              <a:t>Lisää napakka otsikko</a:t>
            </a:r>
          </a:p>
        </p:txBody>
      </p:sp>
      <p:sp>
        <p:nvSpPr>
          <p:cNvPr id="10" name="Sisällön paikkamerkki 2">
            <a:extLst>
              <a:ext uri="{FF2B5EF4-FFF2-40B4-BE49-F238E27FC236}">
                <a16:creationId xmlns:a16="http://schemas.microsoft.com/office/drawing/2014/main" id="{AD2A82F4-FA19-6BD2-4501-9A24B5ED43EC}"/>
              </a:ext>
            </a:extLst>
          </p:cNvPr>
          <p:cNvSpPr>
            <a:spLocks noGrp="1"/>
          </p:cNvSpPr>
          <p:nvPr>
            <p:ph idx="1"/>
          </p:nvPr>
        </p:nvSpPr>
        <p:spPr>
          <a:xfrm>
            <a:off x="578224" y="3480826"/>
            <a:ext cx="5955926" cy="2696135"/>
          </a:xfrm>
        </p:spPr>
        <p:txBody>
          <a:bodyPr/>
          <a:lstStyle>
            <a:lvl1pPr>
              <a:lnSpc>
                <a:spcPct val="100000"/>
              </a:lnSpc>
              <a:buClr>
                <a:schemeClr val="accent3"/>
              </a:buClr>
              <a:defRPr>
                <a:solidFill>
                  <a:schemeClr val="bg1"/>
                </a:solidFill>
              </a:defRPr>
            </a:lvl1pPr>
            <a:lvl2pPr>
              <a:lnSpc>
                <a:spcPct val="100000"/>
              </a:lnSpc>
              <a:buClr>
                <a:schemeClr val="accent3"/>
              </a:buClr>
              <a:defRPr>
                <a:solidFill>
                  <a:schemeClr val="bg1"/>
                </a:solidFill>
              </a:defRPr>
            </a:lvl2pPr>
            <a:lvl3pPr>
              <a:lnSpc>
                <a:spcPct val="100000"/>
              </a:lnSpc>
              <a:buClr>
                <a:schemeClr val="accent3"/>
              </a:buClr>
              <a:defRPr>
                <a:solidFill>
                  <a:schemeClr val="bg1"/>
                </a:solidFill>
              </a:defRPr>
            </a:lvl3pPr>
            <a:lvl4pPr>
              <a:lnSpc>
                <a:spcPct val="100000"/>
              </a:lnSpc>
              <a:buClr>
                <a:schemeClr val="accent3"/>
              </a:buClr>
              <a:defRPr>
                <a:solidFill>
                  <a:schemeClr val="bg1"/>
                </a:solidFill>
              </a:defRPr>
            </a:lvl4pPr>
            <a:lvl5pPr>
              <a:lnSpc>
                <a:spcPct val="100000"/>
              </a:lnSpc>
              <a:buClr>
                <a:schemeClr val="accent3"/>
              </a:buClr>
              <a:defRPr>
                <a:solidFill>
                  <a:schemeClr val="bg1"/>
                </a:solidFill>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1" name="Kuvan paikkamerkki 10">
            <a:extLst>
              <a:ext uri="{FF2B5EF4-FFF2-40B4-BE49-F238E27FC236}">
                <a16:creationId xmlns:a16="http://schemas.microsoft.com/office/drawing/2014/main" id="{372A1F57-CD57-E227-BD04-9D327A6C049D}"/>
              </a:ext>
            </a:extLst>
          </p:cNvPr>
          <p:cNvSpPr>
            <a:spLocks noGrp="1"/>
          </p:cNvSpPr>
          <p:nvPr>
            <p:ph type="pic" sz="quarter" idx="10"/>
          </p:nvPr>
        </p:nvSpPr>
        <p:spPr>
          <a:xfrm>
            <a:off x="5378748" y="-26248"/>
            <a:ext cx="6827520" cy="5520055"/>
          </a:xfrm>
          <a:custGeom>
            <a:avLst/>
            <a:gdLst>
              <a:gd name="connsiteX0" fmla="*/ 0 w 2833687"/>
              <a:gd name="connsiteY0" fmla="*/ 0 h 2060575"/>
              <a:gd name="connsiteX1" fmla="*/ 2490251 w 2833687"/>
              <a:gd name="connsiteY1" fmla="*/ 0 h 2060575"/>
              <a:gd name="connsiteX2" fmla="*/ 2833687 w 2833687"/>
              <a:gd name="connsiteY2" fmla="*/ 343436 h 2060575"/>
              <a:gd name="connsiteX3" fmla="*/ 2833687 w 2833687"/>
              <a:gd name="connsiteY3" fmla="*/ 2060575 h 2060575"/>
              <a:gd name="connsiteX4" fmla="*/ 0 w 2833687"/>
              <a:gd name="connsiteY4" fmla="*/ 2060575 h 2060575"/>
              <a:gd name="connsiteX5" fmla="*/ 0 w 2833687"/>
              <a:gd name="connsiteY5" fmla="*/ 0 h 2060575"/>
              <a:gd name="connsiteX0" fmla="*/ 0 w 4957127"/>
              <a:gd name="connsiteY0" fmla="*/ 0 h 3676015"/>
              <a:gd name="connsiteX1" fmla="*/ 4613691 w 4957127"/>
              <a:gd name="connsiteY1" fmla="*/ 1615440 h 3676015"/>
              <a:gd name="connsiteX2" fmla="*/ 4957127 w 4957127"/>
              <a:gd name="connsiteY2" fmla="*/ 1958876 h 3676015"/>
              <a:gd name="connsiteX3" fmla="*/ 4957127 w 4957127"/>
              <a:gd name="connsiteY3" fmla="*/ 3676015 h 3676015"/>
              <a:gd name="connsiteX4" fmla="*/ 2123440 w 4957127"/>
              <a:gd name="connsiteY4" fmla="*/ 3676015 h 3676015"/>
              <a:gd name="connsiteX5" fmla="*/ 0 w 4957127"/>
              <a:gd name="connsiteY5" fmla="*/ 0 h 3676015"/>
              <a:gd name="connsiteX0" fmla="*/ 0 w 6827520"/>
              <a:gd name="connsiteY0" fmla="*/ 0 h 5520055"/>
              <a:gd name="connsiteX1" fmla="*/ 4613691 w 6827520"/>
              <a:gd name="connsiteY1" fmla="*/ 1615440 h 5520055"/>
              <a:gd name="connsiteX2" fmla="*/ 4957127 w 6827520"/>
              <a:gd name="connsiteY2" fmla="*/ 1958876 h 5520055"/>
              <a:gd name="connsiteX3" fmla="*/ 4957127 w 6827520"/>
              <a:gd name="connsiteY3" fmla="*/ 3676015 h 5520055"/>
              <a:gd name="connsiteX4" fmla="*/ 6827520 w 6827520"/>
              <a:gd name="connsiteY4" fmla="*/ 5520055 h 5520055"/>
              <a:gd name="connsiteX5" fmla="*/ 0 w 6827520"/>
              <a:gd name="connsiteY5" fmla="*/ 0 h 5520055"/>
              <a:gd name="connsiteX0" fmla="*/ 0 w 6827520"/>
              <a:gd name="connsiteY0" fmla="*/ 0 h 5520055"/>
              <a:gd name="connsiteX1" fmla="*/ 4613691 w 6827520"/>
              <a:gd name="connsiteY1" fmla="*/ 1615440 h 5520055"/>
              <a:gd name="connsiteX2" fmla="*/ 4957127 w 6827520"/>
              <a:gd name="connsiteY2" fmla="*/ 1958876 h 5520055"/>
              <a:gd name="connsiteX3" fmla="*/ 6826567 w 6827520"/>
              <a:gd name="connsiteY3" fmla="*/ 23399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4957127 w 6827520"/>
              <a:gd name="connsiteY2" fmla="*/ 1958876 h 5520055"/>
              <a:gd name="connsiteX3" fmla="*/ 6826567 w 6827520"/>
              <a:gd name="connsiteY3" fmla="*/ 23399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399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399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399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399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399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145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145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145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14575 h 5520055"/>
              <a:gd name="connsiteX4" fmla="*/ 6827520 w 6827520"/>
              <a:gd name="connsiteY4" fmla="*/ 5520055 h 5520055"/>
              <a:gd name="connsiteX5" fmla="*/ 0 w 6827520"/>
              <a:gd name="connsiteY5" fmla="*/ 0 h 5520055"/>
              <a:gd name="connsiteX0" fmla="*/ 0 w 6827520"/>
              <a:gd name="connsiteY0" fmla="*/ 0 h 5520055"/>
              <a:gd name="connsiteX1" fmla="*/ 4186971 w 6827520"/>
              <a:gd name="connsiteY1" fmla="*/ 0 h 5520055"/>
              <a:gd name="connsiteX2" fmla="*/ 5094287 w 6827520"/>
              <a:gd name="connsiteY2" fmla="*/ 1486436 h 5520055"/>
              <a:gd name="connsiteX3" fmla="*/ 6826567 w 6827520"/>
              <a:gd name="connsiteY3" fmla="*/ 2314575 h 5520055"/>
              <a:gd name="connsiteX4" fmla="*/ 6827520 w 6827520"/>
              <a:gd name="connsiteY4" fmla="*/ 5520055 h 5520055"/>
              <a:gd name="connsiteX5" fmla="*/ 0 w 6827520"/>
              <a:gd name="connsiteY5" fmla="*/ 0 h 5520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27520" h="5520055">
                <a:moveTo>
                  <a:pt x="0" y="0"/>
                </a:moveTo>
                <a:lnTo>
                  <a:pt x="4186971" y="0"/>
                </a:lnTo>
                <a:cubicBezTo>
                  <a:pt x="4474170" y="845999"/>
                  <a:pt x="4832488" y="1158597"/>
                  <a:pt x="5094287" y="1486436"/>
                </a:cubicBezTo>
                <a:cubicBezTo>
                  <a:pt x="5895234" y="2207829"/>
                  <a:pt x="6284700" y="2202782"/>
                  <a:pt x="6826567" y="2314575"/>
                </a:cubicBezTo>
                <a:cubicBezTo>
                  <a:pt x="6826885" y="3374602"/>
                  <a:pt x="6827202" y="4460028"/>
                  <a:pt x="6827520" y="5520055"/>
                </a:cubicBezTo>
                <a:cubicBezTo>
                  <a:pt x="4582160" y="5508837"/>
                  <a:pt x="1061720" y="4740698"/>
                  <a:pt x="0" y="0"/>
                </a:cubicBezTo>
                <a:close/>
              </a:path>
            </a:pathLst>
          </a:custGeom>
          <a:noFill/>
          <a:ln>
            <a:noFill/>
          </a:ln>
        </p:spPr>
        <p:txBody>
          <a:bodyPr/>
          <a:lstStyle/>
          <a:p>
            <a:endParaRPr lang="fi-FI" dirty="0"/>
          </a:p>
        </p:txBody>
      </p:sp>
      <p:pic>
        <p:nvPicPr>
          <p:cNvPr id="2" name="Kuva 1">
            <a:extLst>
              <a:ext uri="{FF2B5EF4-FFF2-40B4-BE49-F238E27FC236}">
                <a16:creationId xmlns:a16="http://schemas.microsoft.com/office/drawing/2014/main" id="{1BAD1337-6E57-04DD-61D9-FE452417E395}"/>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5735171"/>
            <a:ext cx="862851" cy="1122829"/>
          </a:xfrm>
          <a:prstGeom prst="rect">
            <a:avLst/>
          </a:prstGeom>
          <a:effectLst>
            <a:outerShdw blurRad="683064" sx="112756" sy="112756" algn="ctr" rotWithShape="0">
              <a:prstClr val="black"/>
            </a:outerShdw>
          </a:effectLst>
        </p:spPr>
      </p:pic>
      <p:pic>
        <p:nvPicPr>
          <p:cNvPr id="3" name="Kuva 2">
            <a:extLst>
              <a:ext uri="{FF2B5EF4-FFF2-40B4-BE49-F238E27FC236}">
                <a16:creationId xmlns:a16="http://schemas.microsoft.com/office/drawing/2014/main" id="{D8250A1B-548E-3B5E-8C58-F0DF23FB14BF}"/>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11329147" y="0"/>
            <a:ext cx="862851" cy="1122829"/>
          </a:xfrm>
          <a:prstGeom prst="rect">
            <a:avLst/>
          </a:prstGeom>
          <a:effectLst>
            <a:outerShdw blurRad="700958" sx="102000" sy="102000" algn="ctr" rotWithShape="0">
              <a:prstClr val="black">
                <a:alpha val="79086"/>
              </a:prstClr>
            </a:outerShdw>
          </a:effectLst>
        </p:spPr>
      </p:pic>
    </p:spTree>
    <p:extLst>
      <p:ext uri="{BB962C8B-B14F-4D97-AF65-F5344CB8AC3E}">
        <p14:creationId xmlns:p14="http://schemas.microsoft.com/office/powerpoint/2010/main" val="36522094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ekstiä">
    <p:bg>
      <p:bgPr>
        <a:gradFill>
          <a:gsLst>
            <a:gs pos="75000">
              <a:schemeClr val="accent1">
                <a:lumMod val="5000"/>
                <a:lumOff val="95000"/>
              </a:schemeClr>
            </a:gs>
            <a:gs pos="100000">
              <a:srgbClr val="5CDAFF">
                <a:lumMod val="99665"/>
                <a:lumOff val="335"/>
                <a:alpha val="40000"/>
              </a:srgbClr>
            </a:gs>
          </a:gsLst>
          <a:lin ang="5400000" scaled="1"/>
        </a:gra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71D58BFB-8186-AC0E-142A-71AD1486DB9E}"/>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7256206" y="-5863"/>
            <a:ext cx="4156209" cy="1254560"/>
          </a:xfrm>
          <a:prstGeom prst="rect">
            <a:avLst/>
          </a:prstGeom>
        </p:spPr>
      </p:pic>
      <p:sp>
        <p:nvSpPr>
          <p:cNvPr id="2" name="Otsikko 1">
            <a:extLst>
              <a:ext uri="{FF2B5EF4-FFF2-40B4-BE49-F238E27FC236}">
                <a16:creationId xmlns:a16="http://schemas.microsoft.com/office/drawing/2014/main" id="{8CB70CEE-70BC-1D8F-D950-A5AFB9078562}"/>
              </a:ext>
            </a:extLst>
          </p:cNvPr>
          <p:cNvSpPr>
            <a:spLocks noGrp="1"/>
          </p:cNvSpPr>
          <p:nvPr>
            <p:ph type="title" hasCustomPrompt="1"/>
          </p:nvPr>
        </p:nvSpPr>
        <p:spPr>
          <a:xfrm>
            <a:off x="578224" y="857623"/>
            <a:ext cx="7258086" cy="1325563"/>
          </a:xfrm>
        </p:spPr>
        <p:txBody>
          <a:bodyPr anchor="b" anchorCtr="0">
            <a:noAutofit/>
          </a:bodyPr>
          <a:lstStyle>
            <a:lvl1pPr>
              <a:lnSpc>
                <a:spcPct val="100000"/>
              </a:lnSpc>
              <a:defRPr sz="4000"/>
            </a:lvl1pPr>
          </a:lstStyle>
          <a:p>
            <a:r>
              <a:rPr lang="fi-FI" dirty="0"/>
              <a:t>Lisää napakka kuvaava otsikko</a:t>
            </a:r>
          </a:p>
        </p:txBody>
      </p:sp>
      <p:sp>
        <p:nvSpPr>
          <p:cNvPr id="3" name="Sisällön paikkamerkki 2">
            <a:extLst>
              <a:ext uri="{FF2B5EF4-FFF2-40B4-BE49-F238E27FC236}">
                <a16:creationId xmlns:a16="http://schemas.microsoft.com/office/drawing/2014/main" id="{9C5761C4-09FF-7D33-9964-A736E0A195C7}"/>
              </a:ext>
            </a:extLst>
          </p:cNvPr>
          <p:cNvSpPr>
            <a:spLocks noGrp="1"/>
          </p:cNvSpPr>
          <p:nvPr>
            <p:ph idx="1"/>
          </p:nvPr>
        </p:nvSpPr>
        <p:spPr>
          <a:xfrm>
            <a:off x="578224" y="2430049"/>
            <a:ext cx="10775576" cy="3746913"/>
          </a:xfrm>
        </p:spPr>
        <p:txBody>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7" name="Kuva 6">
            <a:extLst>
              <a:ext uri="{FF2B5EF4-FFF2-40B4-BE49-F238E27FC236}">
                <a16:creationId xmlns:a16="http://schemas.microsoft.com/office/drawing/2014/main" id="{8415A85F-3E5B-4DBE-BBCA-F4DC56DE029F}"/>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8" name="Kuva 7">
            <a:extLst>
              <a:ext uri="{FF2B5EF4-FFF2-40B4-BE49-F238E27FC236}">
                <a16:creationId xmlns:a16="http://schemas.microsoft.com/office/drawing/2014/main" id="{1C7C8F25-06DA-2927-C7E4-663B022F0EEB}"/>
              </a:ext>
              <a:ext uri="{C183D7F6-B498-43B3-948B-1728B52AA6E4}">
                <adec:decorative xmlns:adec="http://schemas.microsoft.com/office/drawing/2017/decorative" val="1"/>
              </a:ext>
            </a:extLst>
          </p:cNvPr>
          <p:cNvPicPr>
            <a:picLocks noChangeAspect="1"/>
          </p:cNvPicPr>
          <p:nvPr userDrawn="1"/>
        </p:nvPicPr>
        <p:blipFill>
          <a:blip r:embed="rId4"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spTree>
    <p:extLst>
      <p:ext uri="{BB962C8B-B14F-4D97-AF65-F5344CB8AC3E}">
        <p14:creationId xmlns:p14="http://schemas.microsoft.com/office/powerpoint/2010/main" val="38827948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ekstiä Tumma">
    <p:bg>
      <p:bgPr>
        <a:solidFill>
          <a:schemeClr val="tx2"/>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71D58BFB-8186-AC0E-142A-71AD1486DB9E}"/>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7256206" y="-5863"/>
            <a:ext cx="4156209" cy="1254560"/>
          </a:xfrm>
          <a:prstGeom prst="rect">
            <a:avLst/>
          </a:prstGeom>
        </p:spPr>
      </p:pic>
      <p:sp>
        <p:nvSpPr>
          <p:cNvPr id="2" name="Otsikko 1">
            <a:extLst>
              <a:ext uri="{FF2B5EF4-FFF2-40B4-BE49-F238E27FC236}">
                <a16:creationId xmlns:a16="http://schemas.microsoft.com/office/drawing/2014/main" id="{8CB70CEE-70BC-1D8F-D950-A5AFB9078562}"/>
              </a:ext>
            </a:extLst>
          </p:cNvPr>
          <p:cNvSpPr>
            <a:spLocks noGrp="1"/>
          </p:cNvSpPr>
          <p:nvPr>
            <p:ph type="title" hasCustomPrompt="1"/>
          </p:nvPr>
        </p:nvSpPr>
        <p:spPr>
          <a:xfrm>
            <a:off x="578224" y="857623"/>
            <a:ext cx="7258086" cy="1325563"/>
          </a:xfrm>
        </p:spPr>
        <p:txBody>
          <a:bodyPr anchor="b" anchorCtr="0">
            <a:noAutofit/>
          </a:bodyPr>
          <a:lstStyle>
            <a:lvl1pPr>
              <a:lnSpc>
                <a:spcPct val="100000"/>
              </a:lnSpc>
              <a:defRPr sz="4000">
                <a:solidFill>
                  <a:schemeClr val="bg1"/>
                </a:solidFill>
              </a:defRPr>
            </a:lvl1pPr>
          </a:lstStyle>
          <a:p>
            <a:r>
              <a:rPr lang="fi-FI" dirty="0"/>
              <a:t>Lisää napakka kuvaava otsikko</a:t>
            </a:r>
          </a:p>
        </p:txBody>
      </p:sp>
      <p:sp>
        <p:nvSpPr>
          <p:cNvPr id="3" name="Sisällön paikkamerkki 2">
            <a:extLst>
              <a:ext uri="{FF2B5EF4-FFF2-40B4-BE49-F238E27FC236}">
                <a16:creationId xmlns:a16="http://schemas.microsoft.com/office/drawing/2014/main" id="{9C5761C4-09FF-7D33-9964-A736E0A195C7}"/>
              </a:ext>
            </a:extLst>
          </p:cNvPr>
          <p:cNvSpPr>
            <a:spLocks noGrp="1"/>
          </p:cNvSpPr>
          <p:nvPr>
            <p:ph idx="1"/>
          </p:nvPr>
        </p:nvSpPr>
        <p:spPr>
          <a:xfrm>
            <a:off x="578224" y="2430049"/>
            <a:ext cx="10775576" cy="3746913"/>
          </a:xfrm>
        </p:spPr>
        <p:txBody>
          <a:bodyPr/>
          <a:lstStyle>
            <a:lvl1pPr>
              <a:buClr>
                <a:schemeClr val="accent3"/>
              </a:buClr>
              <a:defRPr>
                <a:solidFill>
                  <a:schemeClr val="bg1"/>
                </a:solidFill>
              </a:defRPr>
            </a:lvl1pPr>
            <a:lvl2pPr>
              <a:buClr>
                <a:schemeClr val="accent3"/>
              </a:buClr>
              <a:defRPr>
                <a:solidFill>
                  <a:schemeClr val="bg1"/>
                </a:solidFill>
              </a:defRPr>
            </a:lvl2pPr>
            <a:lvl3pPr>
              <a:buClr>
                <a:schemeClr val="accent3"/>
              </a:buClr>
              <a:defRPr>
                <a:solidFill>
                  <a:schemeClr val="bg1"/>
                </a:solidFill>
              </a:defRPr>
            </a:lvl3pPr>
            <a:lvl4pPr>
              <a:buClr>
                <a:schemeClr val="accent3"/>
              </a:buClr>
              <a:defRPr>
                <a:solidFill>
                  <a:schemeClr val="bg1"/>
                </a:solidFill>
              </a:defRPr>
            </a:lvl4pPr>
            <a:lvl5pPr>
              <a:buClr>
                <a:schemeClr val="accent3"/>
              </a:buClr>
              <a:defRPr>
                <a:solidFill>
                  <a:schemeClr val="bg1"/>
                </a:solidFill>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7" name="Kuva 6" descr="Kuva, joka sisältää kohteen kuvakaappaus, musta, pimeys&#10;&#10;Tekoälyllä luotu sisältö voi olla virheellistä.">
            <a:extLst>
              <a:ext uri="{FF2B5EF4-FFF2-40B4-BE49-F238E27FC236}">
                <a16:creationId xmlns:a16="http://schemas.microsoft.com/office/drawing/2014/main" id="{8415A85F-3E5B-4DBE-BBCA-F4DC56DE029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8" name="Kuva 7" descr="Kuva, joka sisältää kohteen kuvakaappaus, musta, pimeys&#10;&#10;Tekoälyllä luotu sisältö voi olla virheellistä.">
            <a:extLst>
              <a:ext uri="{FF2B5EF4-FFF2-40B4-BE49-F238E27FC236}">
                <a16:creationId xmlns:a16="http://schemas.microsoft.com/office/drawing/2014/main" id="{1C7C8F25-06DA-2927-C7E4-663B022F0EEB}"/>
              </a:ext>
            </a:extLst>
          </p:cNvPr>
          <p:cNvPicPr>
            <a:picLocks noChangeAspect="1"/>
          </p:cNvPicPr>
          <p:nvPr userDrawn="1"/>
        </p:nvPicPr>
        <p:blipFill>
          <a:blip r:embed="rId4"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pic>
        <p:nvPicPr>
          <p:cNvPr id="4" name="Kuva 3">
            <a:extLst>
              <a:ext uri="{FF2B5EF4-FFF2-40B4-BE49-F238E27FC236}">
                <a16:creationId xmlns:a16="http://schemas.microsoft.com/office/drawing/2014/main" id="{A23C3BA0-8C4C-B149-BF16-0BBFB11F0B61}"/>
              </a:ext>
              <a:ext uri="{C183D7F6-B498-43B3-948B-1728B52AA6E4}">
                <adec:decorative xmlns:adec="http://schemas.microsoft.com/office/drawing/2017/decorative" val="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a:xfrm>
            <a:off x="0" y="5735171"/>
            <a:ext cx="862851" cy="1122829"/>
          </a:xfrm>
          <a:prstGeom prst="rect">
            <a:avLst/>
          </a:prstGeom>
          <a:effectLst>
            <a:outerShdw blurRad="683064" sx="112756" sy="112756" algn="ctr" rotWithShape="0">
              <a:prstClr val="black"/>
            </a:outerShdw>
          </a:effectLst>
        </p:spPr>
      </p:pic>
      <p:pic>
        <p:nvPicPr>
          <p:cNvPr id="5" name="Kuva 4">
            <a:extLst>
              <a:ext uri="{FF2B5EF4-FFF2-40B4-BE49-F238E27FC236}">
                <a16:creationId xmlns:a16="http://schemas.microsoft.com/office/drawing/2014/main" id="{1A947C8F-3EAC-6FFD-618B-56C638C13FF0}"/>
              </a:ext>
              <a:ext uri="{C183D7F6-B498-43B3-948B-1728B52AA6E4}">
                <adec:decorative xmlns:adec="http://schemas.microsoft.com/office/drawing/2017/decorative" val="1"/>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a:xfrm>
            <a:off x="11329147" y="0"/>
            <a:ext cx="862851" cy="1122829"/>
          </a:xfrm>
          <a:prstGeom prst="rect">
            <a:avLst/>
          </a:prstGeom>
          <a:effectLst>
            <a:outerShdw blurRad="700958" sx="102000" sy="102000" algn="ctr" rotWithShape="0">
              <a:prstClr val="black">
                <a:alpha val="79086"/>
              </a:prstClr>
            </a:outerShdw>
          </a:effectLst>
        </p:spPr>
      </p:pic>
    </p:spTree>
    <p:extLst>
      <p:ext uri="{BB962C8B-B14F-4D97-AF65-F5344CB8AC3E}">
        <p14:creationId xmlns:p14="http://schemas.microsoft.com/office/powerpoint/2010/main" val="39064128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Kaavio ja tekstiä">
    <p:bg>
      <p:bgPr>
        <a:gradFill>
          <a:gsLst>
            <a:gs pos="75000">
              <a:schemeClr val="accent1">
                <a:lumMod val="5000"/>
                <a:lumOff val="95000"/>
              </a:schemeClr>
            </a:gs>
            <a:gs pos="100000">
              <a:schemeClr val="accent6">
                <a:alpha val="39998"/>
              </a:schemeClr>
            </a:gs>
          </a:gsLst>
          <a:lin ang="5400000" scaled="1"/>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28E5CC6-DE0A-EBCE-2FC4-86CA97698AEF}"/>
              </a:ext>
            </a:extLst>
          </p:cNvPr>
          <p:cNvSpPr>
            <a:spLocks noGrp="1"/>
          </p:cNvSpPr>
          <p:nvPr>
            <p:ph type="title"/>
          </p:nvPr>
        </p:nvSpPr>
        <p:spPr>
          <a:xfrm>
            <a:off x="839788" y="457200"/>
            <a:ext cx="3932237" cy="1600200"/>
          </a:xfrm>
        </p:spPr>
        <p:txBody>
          <a:bodyPr anchor="b">
            <a:normAutofit/>
          </a:bodyPr>
          <a:lstStyle>
            <a:lvl1pPr>
              <a:lnSpc>
                <a:spcPct val="100000"/>
              </a:lnSpc>
              <a:defRPr sz="28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8A745A45-95AF-F656-452D-730AEEDE5E9B}"/>
              </a:ext>
            </a:extLst>
          </p:cNvPr>
          <p:cNvSpPr>
            <a:spLocks noGrp="1"/>
          </p:cNvSpPr>
          <p:nvPr>
            <p:ph idx="1" hasCustomPrompt="1"/>
          </p:nvPr>
        </p:nvSpPr>
        <p:spPr>
          <a:xfrm>
            <a:off x="5183188" y="987425"/>
            <a:ext cx="6172200" cy="4873625"/>
          </a:xfrm>
        </p:spPr>
        <p:txBody>
          <a:bodyPr>
            <a:normAutofit/>
          </a:bodyPr>
          <a:lstStyle>
            <a:lvl1pPr algn="ctr">
              <a:buNone/>
              <a:defRPr sz="24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dirty="0"/>
              <a:t>Lisää tähän kaavio tai muu perinteistä muotoa ja tilaa tarvitseva media</a:t>
            </a:r>
          </a:p>
        </p:txBody>
      </p:sp>
      <p:sp>
        <p:nvSpPr>
          <p:cNvPr id="4" name="Tekstin paikkamerkki 3">
            <a:extLst>
              <a:ext uri="{FF2B5EF4-FFF2-40B4-BE49-F238E27FC236}">
                <a16:creationId xmlns:a16="http://schemas.microsoft.com/office/drawing/2014/main" id="{5002B4A1-62B4-7653-9399-89B3997FC69A}"/>
              </a:ext>
            </a:extLst>
          </p:cNvPr>
          <p:cNvSpPr>
            <a:spLocks noGrp="1"/>
          </p:cNvSpPr>
          <p:nvPr>
            <p:ph type="body" sz="half" idx="2"/>
          </p:nvPr>
        </p:nvSpPr>
        <p:spPr>
          <a:xfrm>
            <a:off x="839788" y="2202426"/>
            <a:ext cx="3932237" cy="3666562"/>
          </a:xfrm>
        </p:spPr>
        <p:txBody>
          <a:bodyPr/>
          <a:lstStyle>
            <a:lvl1pPr marL="0" indent="0">
              <a:lnSpc>
                <a:spcPct val="10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p:txBody>
      </p:sp>
      <p:pic>
        <p:nvPicPr>
          <p:cNvPr id="5" name="Kuva 4">
            <a:extLst>
              <a:ext uri="{FF2B5EF4-FFF2-40B4-BE49-F238E27FC236}">
                <a16:creationId xmlns:a16="http://schemas.microsoft.com/office/drawing/2014/main" id="{8B56AAAB-B85B-16A0-FEC7-A15827FFB7C9}"/>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6" name="Kuva 5">
            <a:extLst>
              <a:ext uri="{FF2B5EF4-FFF2-40B4-BE49-F238E27FC236}">
                <a16:creationId xmlns:a16="http://schemas.microsoft.com/office/drawing/2014/main" id="{E53AC0FD-6226-260C-876C-106F582A22FC}"/>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spTree>
    <p:extLst>
      <p:ext uri="{BB962C8B-B14F-4D97-AF65-F5344CB8AC3E}">
        <p14:creationId xmlns:p14="http://schemas.microsoft.com/office/powerpoint/2010/main" val="15548444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Kollaasiasettelu">
    <p:bg>
      <p:bgPr>
        <a:gradFill>
          <a:gsLst>
            <a:gs pos="69000">
              <a:schemeClr val="accent1">
                <a:lumMod val="5000"/>
                <a:lumOff val="95000"/>
              </a:schemeClr>
            </a:gs>
            <a:gs pos="100000">
              <a:schemeClr val="accent3">
                <a:alpha val="67000"/>
              </a:schemeClr>
            </a:gs>
          </a:gsLst>
          <a:lin ang="5400000" scaled="1"/>
        </a:gradFill>
        <a:effectLst/>
      </p:bgPr>
    </p:bg>
    <p:spTree>
      <p:nvGrpSpPr>
        <p:cNvPr id="1" name=""/>
        <p:cNvGrpSpPr/>
        <p:nvPr/>
      </p:nvGrpSpPr>
      <p:grpSpPr>
        <a:xfrm>
          <a:off x="0" y="0"/>
          <a:ext cx="0" cy="0"/>
          <a:chOff x="0" y="0"/>
          <a:chExt cx="0" cy="0"/>
        </a:xfrm>
      </p:grpSpPr>
      <p:sp>
        <p:nvSpPr>
          <p:cNvPr id="16" name="Suorakulmio 15">
            <a:extLst>
              <a:ext uri="{FF2B5EF4-FFF2-40B4-BE49-F238E27FC236}">
                <a16:creationId xmlns:a16="http://schemas.microsoft.com/office/drawing/2014/main" id="{C6FD646C-1888-0C2D-A1F8-134CAC893CC8}"/>
              </a:ext>
            </a:extLst>
          </p:cNvPr>
          <p:cNvSpPr/>
          <p:nvPr userDrawn="1"/>
        </p:nvSpPr>
        <p:spPr>
          <a:xfrm>
            <a:off x="1" y="3429000"/>
            <a:ext cx="4975122" cy="342900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Suorakulmio 11">
            <a:extLst>
              <a:ext uri="{FF2B5EF4-FFF2-40B4-BE49-F238E27FC236}">
                <a16:creationId xmlns:a16="http://schemas.microsoft.com/office/drawing/2014/main" id="{EAAE34B9-05A4-2C54-2136-A0339AAE706F}"/>
              </a:ext>
            </a:extLst>
          </p:cNvPr>
          <p:cNvSpPr/>
          <p:nvPr userDrawn="1"/>
        </p:nvSpPr>
        <p:spPr>
          <a:xfrm>
            <a:off x="0" y="-5863"/>
            <a:ext cx="4975123" cy="3434862"/>
          </a:xfrm>
          <a:prstGeom prst="rect">
            <a:avLst/>
          </a:prstGeom>
          <a:solidFill>
            <a:schemeClr val="accent3">
              <a:alpha val="4016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8CB70CEE-70BC-1D8F-D950-A5AFB9078562}"/>
              </a:ext>
            </a:extLst>
          </p:cNvPr>
          <p:cNvSpPr>
            <a:spLocks noGrp="1"/>
          </p:cNvSpPr>
          <p:nvPr>
            <p:ph type="title" hasCustomPrompt="1"/>
          </p:nvPr>
        </p:nvSpPr>
        <p:spPr>
          <a:xfrm>
            <a:off x="578224" y="624144"/>
            <a:ext cx="3720726" cy="798886"/>
          </a:xfrm>
        </p:spPr>
        <p:txBody>
          <a:bodyPr anchor="b" anchorCtr="0">
            <a:noAutofit/>
          </a:bodyPr>
          <a:lstStyle>
            <a:lvl1pPr>
              <a:lnSpc>
                <a:spcPct val="100000"/>
              </a:lnSpc>
              <a:defRPr sz="1800"/>
            </a:lvl1pPr>
          </a:lstStyle>
          <a:p>
            <a:r>
              <a:rPr lang="fi-FI" dirty="0"/>
              <a:t>Lisää napakka kuvaava otsikko</a:t>
            </a:r>
          </a:p>
        </p:txBody>
      </p:sp>
      <p:sp>
        <p:nvSpPr>
          <p:cNvPr id="3" name="Sisällön paikkamerkki 2">
            <a:extLst>
              <a:ext uri="{FF2B5EF4-FFF2-40B4-BE49-F238E27FC236}">
                <a16:creationId xmlns:a16="http://schemas.microsoft.com/office/drawing/2014/main" id="{9C5761C4-09FF-7D33-9964-A736E0A195C7}"/>
              </a:ext>
            </a:extLst>
          </p:cNvPr>
          <p:cNvSpPr>
            <a:spLocks noGrp="1"/>
          </p:cNvSpPr>
          <p:nvPr>
            <p:ph idx="1"/>
          </p:nvPr>
        </p:nvSpPr>
        <p:spPr>
          <a:xfrm>
            <a:off x="578224" y="1435761"/>
            <a:ext cx="3720726" cy="1386301"/>
          </a:xfrm>
        </p:spPr>
        <p:txBody>
          <a:bodyPr>
            <a:normAutofit/>
          </a:bodyPr>
          <a:lstStyle>
            <a:lvl1pPr marL="0">
              <a:buNone/>
              <a:defRPr sz="1600"/>
            </a:lvl1pPr>
          </a:lstStyle>
          <a:p>
            <a:pPr lvl="0"/>
            <a:r>
              <a:rPr lang="fi-FI" dirty="0"/>
              <a:t>Muokkaa tekstin perustyylejä napsauttamalla</a:t>
            </a:r>
          </a:p>
        </p:txBody>
      </p:sp>
      <p:pic>
        <p:nvPicPr>
          <p:cNvPr id="8" name="Kuva 7" descr="Kuva, joka sisältää kohteen kuvakaappaus, musta, pimeys&#10;&#10;Tekoälyllä luotu sisältö voi olla virheellistä.">
            <a:extLst>
              <a:ext uri="{FF2B5EF4-FFF2-40B4-BE49-F238E27FC236}">
                <a16:creationId xmlns:a16="http://schemas.microsoft.com/office/drawing/2014/main" id="{1C7C8F25-06DA-2927-C7E4-663B022F0EEB}"/>
              </a:ext>
            </a:extLst>
          </p:cNvPr>
          <p:cNvPicPr>
            <a:picLocks noChangeAspect="1"/>
          </p:cNvPicPr>
          <p:nvPr userDrawn="1"/>
        </p:nvPicPr>
        <p:blipFill>
          <a:blip r:embed="rId2"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sp>
        <p:nvSpPr>
          <p:cNvPr id="11" name="Sisällön paikkamerkki 2">
            <a:extLst>
              <a:ext uri="{FF2B5EF4-FFF2-40B4-BE49-F238E27FC236}">
                <a16:creationId xmlns:a16="http://schemas.microsoft.com/office/drawing/2014/main" id="{F64BABD8-ECA7-2AC5-821E-414C10CBCD6C}"/>
              </a:ext>
            </a:extLst>
          </p:cNvPr>
          <p:cNvSpPr>
            <a:spLocks noGrp="1"/>
          </p:cNvSpPr>
          <p:nvPr>
            <p:ph idx="11"/>
          </p:nvPr>
        </p:nvSpPr>
        <p:spPr>
          <a:xfrm>
            <a:off x="578224" y="4847555"/>
            <a:ext cx="3720726" cy="1386301"/>
          </a:xfrm>
        </p:spPr>
        <p:txBody>
          <a:bodyPr>
            <a:normAutofit/>
          </a:bodyPr>
          <a:lstStyle>
            <a:lvl1pPr marL="0">
              <a:buNone/>
              <a:defRPr sz="1600">
                <a:solidFill>
                  <a:schemeClr val="bg1"/>
                </a:solidFill>
              </a:defRPr>
            </a:lvl1pPr>
          </a:lstStyle>
          <a:p>
            <a:pPr lvl="0"/>
            <a:r>
              <a:rPr lang="fi-FI" dirty="0"/>
              <a:t>Muokkaa tekstin perustyylejä napsauttamalla</a:t>
            </a:r>
          </a:p>
        </p:txBody>
      </p:sp>
      <p:sp>
        <p:nvSpPr>
          <p:cNvPr id="15" name="Sisällön paikkamerkki 2">
            <a:extLst>
              <a:ext uri="{FF2B5EF4-FFF2-40B4-BE49-F238E27FC236}">
                <a16:creationId xmlns:a16="http://schemas.microsoft.com/office/drawing/2014/main" id="{2AC8E678-0531-4BB6-F2A6-864196ECBD0B}"/>
              </a:ext>
            </a:extLst>
          </p:cNvPr>
          <p:cNvSpPr>
            <a:spLocks noGrp="1"/>
          </p:cNvSpPr>
          <p:nvPr>
            <p:ph idx="13" hasCustomPrompt="1"/>
          </p:nvPr>
        </p:nvSpPr>
        <p:spPr>
          <a:xfrm>
            <a:off x="578224" y="4016579"/>
            <a:ext cx="3720726" cy="821097"/>
          </a:xfrm>
        </p:spPr>
        <p:txBody>
          <a:bodyPr anchor="b" anchorCtr="0">
            <a:normAutofit/>
          </a:bodyPr>
          <a:lstStyle>
            <a:lvl1pPr marL="0">
              <a:buNone/>
              <a:defRPr sz="1800" b="1">
                <a:solidFill>
                  <a:schemeClr val="bg1"/>
                </a:solidFill>
                <a:latin typeface="Sporting Grotesque" pitchFamily="2" charset="0"/>
              </a:defRPr>
            </a:lvl1pPr>
          </a:lstStyle>
          <a:p>
            <a:pPr lvl="0"/>
            <a:r>
              <a:rPr lang="fi-FI" dirty="0"/>
              <a:t>Lisää napakka kuvaava otsikko</a:t>
            </a:r>
          </a:p>
        </p:txBody>
      </p:sp>
      <p:sp>
        <p:nvSpPr>
          <p:cNvPr id="18" name="Kuvan paikkamerkki 17">
            <a:extLst>
              <a:ext uri="{FF2B5EF4-FFF2-40B4-BE49-F238E27FC236}">
                <a16:creationId xmlns:a16="http://schemas.microsoft.com/office/drawing/2014/main" id="{9DD8CC05-CDE8-C12A-C711-93F411010C8C}"/>
              </a:ext>
            </a:extLst>
          </p:cNvPr>
          <p:cNvSpPr>
            <a:spLocks noGrp="1"/>
          </p:cNvSpPr>
          <p:nvPr>
            <p:ph type="pic" sz="quarter" idx="14"/>
          </p:nvPr>
        </p:nvSpPr>
        <p:spPr>
          <a:xfrm>
            <a:off x="4975225" y="-5863"/>
            <a:ext cx="3618169" cy="6863863"/>
          </a:xfrm>
          <a:solidFill>
            <a:schemeClr val="bg1"/>
          </a:solidFill>
        </p:spPr>
        <p:txBody>
          <a:bodyPr/>
          <a:lstStyle/>
          <a:p>
            <a:endParaRPr lang="fi-FI"/>
          </a:p>
        </p:txBody>
      </p:sp>
      <p:pic>
        <p:nvPicPr>
          <p:cNvPr id="19" name="Kuva 18">
            <a:extLst>
              <a:ext uri="{FF2B5EF4-FFF2-40B4-BE49-F238E27FC236}">
                <a16:creationId xmlns:a16="http://schemas.microsoft.com/office/drawing/2014/main" id="{386F6BE2-306C-1BEE-F351-D74F5683E210}"/>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5735171"/>
            <a:ext cx="862851" cy="1122829"/>
          </a:xfrm>
          <a:prstGeom prst="rect">
            <a:avLst/>
          </a:prstGeom>
          <a:effectLst>
            <a:outerShdw blurRad="683064" sx="112756" sy="112756" algn="ctr" rotWithShape="0">
              <a:prstClr val="black"/>
            </a:outerShdw>
          </a:effectLst>
        </p:spPr>
      </p:pic>
      <p:pic>
        <p:nvPicPr>
          <p:cNvPr id="25" name="Kuva 24">
            <a:extLst>
              <a:ext uri="{FF2B5EF4-FFF2-40B4-BE49-F238E27FC236}">
                <a16:creationId xmlns:a16="http://schemas.microsoft.com/office/drawing/2014/main" id="{2BC53C1D-9B2A-A01E-4747-DD571CB6BBE5}"/>
              </a:ext>
              <a:ext uri="{C183D7F6-B498-43B3-948B-1728B52AA6E4}">
                <adec:decorative xmlns:adec="http://schemas.microsoft.com/office/drawing/2017/decorative" val="1"/>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862851" y="3103045"/>
            <a:ext cx="3079206" cy="632337"/>
          </a:xfrm>
          <a:prstGeom prst="rect">
            <a:avLst/>
          </a:prstGeom>
        </p:spPr>
      </p:pic>
      <p:sp>
        <p:nvSpPr>
          <p:cNvPr id="26" name="Kuvan paikkamerkki 17">
            <a:extLst>
              <a:ext uri="{FF2B5EF4-FFF2-40B4-BE49-F238E27FC236}">
                <a16:creationId xmlns:a16="http://schemas.microsoft.com/office/drawing/2014/main" id="{9C037010-374A-E10C-D122-A3074FBD63A2}"/>
              </a:ext>
            </a:extLst>
          </p:cNvPr>
          <p:cNvSpPr>
            <a:spLocks noGrp="1"/>
          </p:cNvSpPr>
          <p:nvPr>
            <p:ph type="pic" sz="quarter" idx="15"/>
          </p:nvPr>
        </p:nvSpPr>
        <p:spPr>
          <a:xfrm>
            <a:off x="8593395" y="-5863"/>
            <a:ext cx="3598606" cy="6863863"/>
          </a:xfrm>
          <a:solidFill>
            <a:schemeClr val="bg1"/>
          </a:solidFill>
        </p:spPr>
        <p:txBody>
          <a:bodyPr/>
          <a:lstStyle/>
          <a:p>
            <a:endParaRPr lang="fi-FI"/>
          </a:p>
        </p:txBody>
      </p:sp>
    </p:spTree>
    <p:extLst>
      <p:ext uri="{BB962C8B-B14F-4D97-AF65-F5344CB8AC3E}">
        <p14:creationId xmlns:p14="http://schemas.microsoft.com/office/powerpoint/2010/main" val="26513199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Kollaasiasettelu2">
    <p:bg>
      <p:bgPr>
        <a:gradFill>
          <a:gsLst>
            <a:gs pos="69000">
              <a:schemeClr val="accent1">
                <a:lumMod val="5000"/>
                <a:lumOff val="95000"/>
              </a:schemeClr>
            </a:gs>
            <a:gs pos="100000">
              <a:schemeClr val="accent3">
                <a:alpha val="67000"/>
              </a:schemeClr>
            </a:gs>
          </a:gsLst>
          <a:lin ang="5400000" scaled="1"/>
        </a:gradFill>
        <a:effectLst/>
      </p:bgPr>
    </p:bg>
    <p:spTree>
      <p:nvGrpSpPr>
        <p:cNvPr id="1" name=""/>
        <p:cNvGrpSpPr/>
        <p:nvPr/>
      </p:nvGrpSpPr>
      <p:grpSpPr>
        <a:xfrm>
          <a:off x="0" y="0"/>
          <a:ext cx="0" cy="0"/>
          <a:chOff x="0" y="0"/>
          <a:chExt cx="0" cy="0"/>
        </a:xfrm>
      </p:grpSpPr>
      <p:sp>
        <p:nvSpPr>
          <p:cNvPr id="16" name="Suorakulmio 15">
            <a:extLst>
              <a:ext uri="{FF2B5EF4-FFF2-40B4-BE49-F238E27FC236}">
                <a16:creationId xmlns:a16="http://schemas.microsoft.com/office/drawing/2014/main" id="{C6FD646C-1888-0C2D-A1F8-134CAC893CC8}"/>
              </a:ext>
            </a:extLst>
          </p:cNvPr>
          <p:cNvSpPr/>
          <p:nvPr userDrawn="1"/>
        </p:nvSpPr>
        <p:spPr>
          <a:xfrm>
            <a:off x="0" y="3795252"/>
            <a:ext cx="12191999" cy="3062749"/>
          </a:xfrm>
          <a:prstGeom prst="rect">
            <a:avLst/>
          </a:prstGeom>
          <a:solidFill>
            <a:srgbClr val="5CDA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8" name="Kuva 7" descr="Kuva, joka sisältää kohteen kuvakaappaus, musta, pimeys&#10;&#10;Tekoälyllä luotu sisältö voi olla virheellistä.">
            <a:extLst>
              <a:ext uri="{FF2B5EF4-FFF2-40B4-BE49-F238E27FC236}">
                <a16:creationId xmlns:a16="http://schemas.microsoft.com/office/drawing/2014/main" id="{1C7C8F25-06DA-2927-C7E4-663B022F0EEB}"/>
              </a:ext>
            </a:extLst>
          </p:cNvPr>
          <p:cNvPicPr>
            <a:picLocks noChangeAspect="1"/>
          </p:cNvPicPr>
          <p:nvPr userDrawn="1"/>
        </p:nvPicPr>
        <p:blipFill>
          <a:blip r:embed="rId2"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sp>
        <p:nvSpPr>
          <p:cNvPr id="11" name="Sisällön paikkamerkki 2">
            <a:extLst>
              <a:ext uri="{FF2B5EF4-FFF2-40B4-BE49-F238E27FC236}">
                <a16:creationId xmlns:a16="http://schemas.microsoft.com/office/drawing/2014/main" id="{F64BABD8-ECA7-2AC5-821E-414C10CBCD6C}"/>
              </a:ext>
            </a:extLst>
          </p:cNvPr>
          <p:cNvSpPr>
            <a:spLocks noGrp="1"/>
          </p:cNvSpPr>
          <p:nvPr>
            <p:ph idx="11"/>
          </p:nvPr>
        </p:nvSpPr>
        <p:spPr>
          <a:xfrm>
            <a:off x="5948515" y="4348870"/>
            <a:ext cx="5584723" cy="1884782"/>
          </a:xfrm>
        </p:spPr>
        <p:txBody>
          <a:bodyPr>
            <a:normAutofit/>
          </a:bodyPr>
          <a:lstStyle>
            <a:lvl1pPr marL="0">
              <a:lnSpc>
                <a:spcPct val="100000"/>
              </a:lnSpc>
              <a:buNone/>
              <a:defRPr sz="1800">
                <a:solidFill>
                  <a:schemeClr val="tx1">
                    <a:lumMod val="85000"/>
                    <a:lumOff val="15000"/>
                  </a:schemeClr>
                </a:solidFill>
              </a:defRPr>
            </a:lvl1pPr>
          </a:lstStyle>
          <a:p>
            <a:pPr lvl="0"/>
            <a:r>
              <a:rPr lang="fi-FI" dirty="0"/>
              <a:t>Muokkaa tekstin perustyylejä napsauttamalla</a:t>
            </a:r>
          </a:p>
        </p:txBody>
      </p:sp>
      <p:sp>
        <p:nvSpPr>
          <p:cNvPr id="15" name="Sisällön paikkamerkki 2">
            <a:extLst>
              <a:ext uri="{FF2B5EF4-FFF2-40B4-BE49-F238E27FC236}">
                <a16:creationId xmlns:a16="http://schemas.microsoft.com/office/drawing/2014/main" id="{2AC8E678-0531-4BB6-F2A6-864196ECBD0B}"/>
              </a:ext>
            </a:extLst>
          </p:cNvPr>
          <p:cNvSpPr>
            <a:spLocks noGrp="1"/>
          </p:cNvSpPr>
          <p:nvPr>
            <p:ph idx="13" hasCustomPrompt="1"/>
          </p:nvPr>
        </p:nvSpPr>
        <p:spPr>
          <a:xfrm>
            <a:off x="658760" y="4768644"/>
            <a:ext cx="4896465" cy="1465007"/>
          </a:xfrm>
        </p:spPr>
        <p:txBody>
          <a:bodyPr anchor="t" anchorCtr="0">
            <a:normAutofit/>
          </a:bodyPr>
          <a:lstStyle>
            <a:lvl1pPr marL="0">
              <a:lnSpc>
                <a:spcPct val="100000"/>
              </a:lnSpc>
              <a:buNone/>
              <a:defRPr sz="3200" b="1">
                <a:solidFill>
                  <a:schemeClr val="tx2"/>
                </a:solidFill>
                <a:latin typeface="Sporting Grotesque" pitchFamily="2" charset="0"/>
              </a:defRPr>
            </a:lvl1pPr>
          </a:lstStyle>
          <a:p>
            <a:pPr lvl="0"/>
            <a:r>
              <a:rPr lang="fi-FI" dirty="0"/>
              <a:t>Lisää napakka kuvaava otsikko</a:t>
            </a:r>
          </a:p>
        </p:txBody>
      </p:sp>
      <p:sp>
        <p:nvSpPr>
          <p:cNvPr id="18" name="Kuvan paikkamerkki 17">
            <a:extLst>
              <a:ext uri="{FF2B5EF4-FFF2-40B4-BE49-F238E27FC236}">
                <a16:creationId xmlns:a16="http://schemas.microsoft.com/office/drawing/2014/main" id="{9DD8CC05-CDE8-C12A-C711-93F411010C8C}"/>
              </a:ext>
            </a:extLst>
          </p:cNvPr>
          <p:cNvSpPr>
            <a:spLocks noGrp="1"/>
          </p:cNvSpPr>
          <p:nvPr>
            <p:ph type="pic" sz="quarter" idx="14"/>
          </p:nvPr>
        </p:nvSpPr>
        <p:spPr>
          <a:xfrm>
            <a:off x="4050788" y="-5863"/>
            <a:ext cx="8141211" cy="3801115"/>
          </a:xfrm>
          <a:solidFill>
            <a:schemeClr val="bg1"/>
          </a:solidFill>
        </p:spPr>
        <p:txBody>
          <a:bodyPr/>
          <a:lstStyle/>
          <a:p>
            <a:endParaRPr lang="fi-FI"/>
          </a:p>
        </p:txBody>
      </p:sp>
      <p:sp>
        <p:nvSpPr>
          <p:cNvPr id="4" name="Kuvan paikkamerkki 17">
            <a:extLst>
              <a:ext uri="{FF2B5EF4-FFF2-40B4-BE49-F238E27FC236}">
                <a16:creationId xmlns:a16="http://schemas.microsoft.com/office/drawing/2014/main" id="{39A333F2-9139-6B07-DC01-97267989D9F7}"/>
              </a:ext>
            </a:extLst>
          </p:cNvPr>
          <p:cNvSpPr>
            <a:spLocks noGrp="1"/>
          </p:cNvSpPr>
          <p:nvPr>
            <p:ph type="pic" sz="quarter" idx="15"/>
          </p:nvPr>
        </p:nvSpPr>
        <p:spPr>
          <a:xfrm>
            <a:off x="-29394" y="-5863"/>
            <a:ext cx="4080182" cy="3801115"/>
          </a:xfrm>
          <a:solidFill>
            <a:schemeClr val="bg1"/>
          </a:solidFill>
        </p:spPr>
        <p:txBody>
          <a:bodyPr/>
          <a:lstStyle/>
          <a:p>
            <a:endParaRPr lang="fi-FI"/>
          </a:p>
        </p:txBody>
      </p:sp>
      <p:pic>
        <p:nvPicPr>
          <p:cNvPr id="5" name="Kuva 4">
            <a:extLst>
              <a:ext uri="{FF2B5EF4-FFF2-40B4-BE49-F238E27FC236}">
                <a16:creationId xmlns:a16="http://schemas.microsoft.com/office/drawing/2014/main" id="{569C90BF-5588-797F-E11A-EBC04DAAD39A}"/>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7" name="Kuva 6">
            <a:extLst>
              <a:ext uri="{FF2B5EF4-FFF2-40B4-BE49-F238E27FC236}">
                <a16:creationId xmlns:a16="http://schemas.microsoft.com/office/drawing/2014/main" id="{5904C1CF-A652-4C14-F2E2-545637A1ED76}"/>
              </a:ext>
              <a:ext uri="{C183D7F6-B498-43B3-948B-1728B52AA6E4}">
                <adec:decorative xmlns:adec="http://schemas.microsoft.com/office/drawing/2017/decorative" val="1"/>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658760" y="4239108"/>
            <a:ext cx="1779639" cy="365462"/>
          </a:xfrm>
          <a:prstGeom prst="rect">
            <a:avLst/>
          </a:prstGeom>
        </p:spPr>
      </p:pic>
    </p:spTree>
    <p:extLst>
      <p:ext uri="{BB962C8B-B14F-4D97-AF65-F5344CB8AC3E}">
        <p14:creationId xmlns:p14="http://schemas.microsoft.com/office/powerpoint/2010/main" val="25512606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Väliotsikko Kuvatausta">
    <p:bg>
      <p:bgPr>
        <a:solidFill>
          <a:schemeClr val="accent1"/>
        </a:solidFill>
        <a:effectLst/>
      </p:bgPr>
    </p:bg>
    <p:spTree>
      <p:nvGrpSpPr>
        <p:cNvPr id="1" name=""/>
        <p:cNvGrpSpPr/>
        <p:nvPr/>
      </p:nvGrpSpPr>
      <p:grpSpPr>
        <a:xfrm>
          <a:off x="0" y="0"/>
          <a:ext cx="0" cy="0"/>
          <a:chOff x="0" y="0"/>
          <a:chExt cx="0" cy="0"/>
        </a:xfrm>
      </p:grpSpPr>
      <p:sp>
        <p:nvSpPr>
          <p:cNvPr id="15" name="Suorakulmio 14">
            <a:extLst>
              <a:ext uri="{FF2B5EF4-FFF2-40B4-BE49-F238E27FC236}">
                <a16:creationId xmlns:a16="http://schemas.microsoft.com/office/drawing/2014/main" id="{8D4748EF-FFB1-2EF4-40E7-BB703D15253B}"/>
              </a:ext>
            </a:extLst>
          </p:cNvPr>
          <p:cNvSpPr/>
          <p:nvPr userDrawn="1"/>
        </p:nvSpPr>
        <p:spPr>
          <a:xfrm>
            <a:off x="-1" y="3610534"/>
            <a:ext cx="12192001" cy="3247466"/>
          </a:xfrm>
          <a:prstGeom prst="rect">
            <a:avLst/>
          </a:prstGeom>
          <a:gradFill>
            <a:gsLst>
              <a:gs pos="17000">
                <a:schemeClr val="accent1">
                  <a:lumMod val="5000"/>
                  <a:lumOff val="95000"/>
                  <a:alpha val="0"/>
                </a:schemeClr>
              </a:gs>
              <a:gs pos="100000">
                <a:schemeClr val="tx1">
                  <a:alpha val="61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0" name="Kuva 9">
            <a:extLst>
              <a:ext uri="{FF2B5EF4-FFF2-40B4-BE49-F238E27FC236}">
                <a16:creationId xmlns:a16="http://schemas.microsoft.com/office/drawing/2014/main" id="{805D8DD1-E18D-117A-9278-4FB61162D0C8}"/>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5735171"/>
            <a:ext cx="862851" cy="1122829"/>
          </a:xfrm>
          <a:prstGeom prst="rect">
            <a:avLst/>
          </a:prstGeom>
          <a:effectLst>
            <a:outerShdw blurRad="683064" sx="112756" sy="112756" algn="ctr" rotWithShape="0">
              <a:prstClr val="black"/>
            </a:outerShdw>
          </a:effectLst>
        </p:spPr>
      </p:pic>
      <p:pic>
        <p:nvPicPr>
          <p:cNvPr id="9" name="Kuva 8">
            <a:extLst>
              <a:ext uri="{FF2B5EF4-FFF2-40B4-BE49-F238E27FC236}">
                <a16:creationId xmlns:a16="http://schemas.microsoft.com/office/drawing/2014/main" id="{35D371BB-3F73-8C26-81E5-5FDC9061513D}"/>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11329147" y="0"/>
            <a:ext cx="862851" cy="1122829"/>
          </a:xfrm>
          <a:prstGeom prst="rect">
            <a:avLst/>
          </a:prstGeom>
          <a:effectLst>
            <a:outerShdw blurRad="700958" sx="102000" sy="102000" algn="ctr" rotWithShape="0">
              <a:prstClr val="black">
                <a:alpha val="79086"/>
              </a:prstClr>
            </a:outerShdw>
          </a:effectLst>
        </p:spPr>
      </p:pic>
      <p:sp>
        <p:nvSpPr>
          <p:cNvPr id="2" name="Otsikko 1">
            <a:extLst>
              <a:ext uri="{FF2B5EF4-FFF2-40B4-BE49-F238E27FC236}">
                <a16:creationId xmlns:a16="http://schemas.microsoft.com/office/drawing/2014/main" id="{D6638769-4A06-156C-8769-5E2D56103073}"/>
              </a:ext>
            </a:extLst>
          </p:cNvPr>
          <p:cNvSpPr>
            <a:spLocks noGrp="1"/>
          </p:cNvSpPr>
          <p:nvPr>
            <p:ph type="title" hasCustomPrompt="1"/>
          </p:nvPr>
        </p:nvSpPr>
        <p:spPr>
          <a:xfrm>
            <a:off x="616697" y="3991534"/>
            <a:ext cx="8944162" cy="2485465"/>
          </a:xfrm>
        </p:spPr>
        <p:txBody>
          <a:bodyPr anchor="b"/>
          <a:lstStyle>
            <a:lvl1pPr>
              <a:lnSpc>
                <a:spcPct val="100000"/>
              </a:lnSpc>
              <a:defRPr sz="6000">
                <a:solidFill>
                  <a:schemeClr val="bg1"/>
                </a:solidFill>
                <a:effectLst>
                  <a:outerShdw blurRad="1116591" dir="15420000" sx="99500" sy="99500" algn="t" rotWithShape="0">
                    <a:schemeClr val="tx1">
                      <a:alpha val="40000"/>
                    </a:schemeClr>
                  </a:outerShdw>
                </a:effectLst>
              </a:defRPr>
            </a:lvl1pPr>
          </a:lstStyle>
          <a:p>
            <a:r>
              <a:rPr lang="fi-FI" dirty="0"/>
              <a:t>Lyhyt väliotsikko valokuvataustalla</a:t>
            </a:r>
          </a:p>
        </p:txBody>
      </p:sp>
    </p:spTree>
    <p:extLst>
      <p:ext uri="{BB962C8B-B14F-4D97-AF65-F5344CB8AC3E}">
        <p14:creationId xmlns:p14="http://schemas.microsoft.com/office/powerpoint/2010/main" val="166034751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Väliotsikko Vaaleanpun">
    <p:bg>
      <p:bgPr>
        <a:solidFill>
          <a:schemeClr val="accent3"/>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9EA70AC6-5D4E-038D-C02A-8B4865DD310C}"/>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6638769-4A06-156C-8769-5E2D56103073}"/>
              </a:ext>
            </a:extLst>
          </p:cNvPr>
          <p:cNvSpPr>
            <a:spLocks noGrp="1"/>
          </p:cNvSpPr>
          <p:nvPr>
            <p:ph type="title" hasCustomPrompt="1"/>
          </p:nvPr>
        </p:nvSpPr>
        <p:spPr>
          <a:xfrm>
            <a:off x="616697" y="2635622"/>
            <a:ext cx="8547474" cy="2485465"/>
          </a:xfrm>
        </p:spPr>
        <p:txBody>
          <a:bodyPr anchor="ctr" anchorCtr="0"/>
          <a:lstStyle>
            <a:lvl1pPr>
              <a:lnSpc>
                <a:spcPct val="100000"/>
              </a:lnSpc>
              <a:defRPr sz="6000">
                <a:solidFill>
                  <a:schemeClr val="tx2"/>
                </a:solidFill>
                <a:effectLst/>
              </a:defRPr>
            </a:lvl1pPr>
          </a:lstStyle>
          <a:p>
            <a:r>
              <a:rPr lang="fi-FI" dirty="0"/>
              <a:t>Lyhyt väliotsikko tai muu välipala </a:t>
            </a:r>
          </a:p>
        </p:txBody>
      </p:sp>
      <p:pic>
        <p:nvPicPr>
          <p:cNvPr id="6" name="Kuva 5">
            <a:extLst>
              <a:ext uri="{FF2B5EF4-FFF2-40B4-BE49-F238E27FC236}">
                <a16:creationId xmlns:a16="http://schemas.microsoft.com/office/drawing/2014/main" id="{128F2187-E6F3-BD3A-6212-EE6B5CE1DCA0}"/>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7" name="Kuva 6">
            <a:extLst>
              <a:ext uri="{FF2B5EF4-FFF2-40B4-BE49-F238E27FC236}">
                <a16:creationId xmlns:a16="http://schemas.microsoft.com/office/drawing/2014/main" id="{B9425988-F886-ABE9-0908-AA116AEC8AC9}"/>
              </a:ext>
              <a:ext uri="{C183D7F6-B498-43B3-948B-1728B52AA6E4}">
                <adec:decorative xmlns:adec="http://schemas.microsoft.com/office/drawing/2017/decorative" val="1"/>
              </a:ext>
            </a:extLst>
          </p:cNvPr>
          <p:cNvPicPr>
            <a:picLocks noChangeAspect="1"/>
          </p:cNvPicPr>
          <p:nvPr userDrawn="1"/>
        </p:nvPicPr>
        <p:blipFill>
          <a:blip r:embed="rId4"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spTree>
    <p:extLst>
      <p:ext uri="{BB962C8B-B14F-4D97-AF65-F5344CB8AC3E}">
        <p14:creationId xmlns:p14="http://schemas.microsoft.com/office/powerpoint/2010/main" val="148427207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Väliotsikko Minttu">
    <p:bg>
      <p:bgPr>
        <a:solidFill>
          <a:schemeClr val="accent6">
            <a:alpha val="50000"/>
          </a:schemeClr>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C027AE2C-8D99-94C6-D6AD-B8CCFB43F05E}"/>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Otsikko 1">
            <a:extLst>
              <a:ext uri="{FF2B5EF4-FFF2-40B4-BE49-F238E27FC236}">
                <a16:creationId xmlns:a16="http://schemas.microsoft.com/office/drawing/2014/main" id="{73C945FD-634C-6C44-BAEF-2DDE1A47321C}"/>
              </a:ext>
            </a:extLst>
          </p:cNvPr>
          <p:cNvSpPr>
            <a:spLocks noGrp="1"/>
          </p:cNvSpPr>
          <p:nvPr>
            <p:ph type="title" hasCustomPrompt="1"/>
          </p:nvPr>
        </p:nvSpPr>
        <p:spPr>
          <a:xfrm>
            <a:off x="616697" y="2635622"/>
            <a:ext cx="8547474" cy="2485465"/>
          </a:xfrm>
        </p:spPr>
        <p:txBody>
          <a:bodyPr anchor="ctr" anchorCtr="0"/>
          <a:lstStyle>
            <a:lvl1pPr>
              <a:lnSpc>
                <a:spcPct val="100000"/>
              </a:lnSpc>
              <a:defRPr sz="6000">
                <a:solidFill>
                  <a:schemeClr val="tx2"/>
                </a:solidFill>
                <a:effectLst/>
              </a:defRPr>
            </a:lvl1pPr>
          </a:lstStyle>
          <a:p>
            <a:r>
              <a:rPr lang="fi-FI" dirty="0"/>
              <a:t>Lyhyt väliotsikko tai muu välipala </a:t>
            </a:r>
          </a:p>
        </p:txBody>
      </p:sp>
      <p:pic>
        <p:nvPicPr>
          <p:cNvPr id="5" name="Kuva 4">
            <a:extLst>
              <a:ext uri="{FF2B5EF4-FFF2-40B4-BE49-F238E27FC236}">
                <a16:creationId xmlns:a16="http://schemas.microsoft.com/office/drawing/2014/main" id="{DE7EED2E-431F-F57D-70B3-5F25FA7A00AB}"/>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6" name="Kuva 5">
            <a:extLst>
              <a:ext uri="{FF2B5EF4-FFF2-40B4-BE49-F238E27FC236}">
                <a16:creationId xmlns:a16="http://schemas.microsoft.com/office/drawing/2014/main" id="{CBA37924-329E-1603-88EB-3765134808AE}"/>
              </a:ext>
              <a:ext uri="{C183D7F6-B498-43B3-948B-1728B52AA6E4}">
                <adec:decorative xmlns:adec="http://schemas.microsoft.com/office/drawing/2017/decorative" val="1"/>
              </a:ext>
            </a:extLst>
          </p:cNvPr>
          <p:cNvPicPr>
            <a:picLocks noChangeAspect="1"/>
          </p:cNvPicPr>
          <p:nvPr userDrawn="1"/>
        </p:nvPicPr>
        <p:blipFill>
          <a:blip r:embed="rId4"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spTree>
    <p:extLst>
      <p:ext uri="{BB962C8B-B14F-4D97-AF65-F5344CB8AC3E}">
        <p14:creationId xmlns:p14="http://schemas.microsoft.com/office/powerpoint/2010/main" val="7952102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Väliotsikko Sininen">
    <p:bg>
      <p:bgPr>
        <a:solidFill>
          <a:schemeClr val="accent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9EA70AC6-5D4E-038D-C02A-8B4865DD310C}"/>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Kuva 9">
            <a:extLst>
              <a:ext uri="{FF2B5EF4-FFF2-40B4-BE49-F238E27FC236}">
                <a16:creationId xmlns:a16="http://schemas.microsoft.com/office/drawing/2014/main" id="{805D8DD1-E18D-117A-9278-4FB61162D0C8}"/>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5735171"/>
            <a:ext cx="862851" cy="1122829"/>
          </a:xfrm>
          <a:prstGeom prst="rect">
            <a:avLst/>
          </a:prstGeom>
          <a:effectLst/>
        </p:spPr>
      </p:pic>
      <p:pic>
        <p:nvPicPr>
          <p:cNvPr id="9" name="Kuva 8">
            <a:extLst>
              <a:ext uri="{FF2B5EF4-FFF2-40B4-BE49-F238E27FC236}">
                <a16:creationId xmlns:a16="http://schemas.microsoft.com/office/drawing/2014/main" id="{35D371BB-3F73-8C26-81E5-5FDC9061513D}"/>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11329147" y="0"/>
            <a:ext cx="862851" cy="1122829"/>
          </a:xfrm>
          <a:prstGeom prst="rect">
            <a:avLst/>
          </a:prstGeom>
          <a:effectLst/>
        </p:spPr>
      </p:pic>
      <p:sp>
        <p:nvSpPr>
          <p:cNvPr id="2" name="Otsikko 1">
            <a:extLst>
              <a:ext uri="{FF2B5EF4-FFF2-40B4-BE49-F238E27FC236}">
                <a16:creationId xmlns:a16="http://schemas.microsoft.com/office/drawing/2014/main" id="{D6638769-4A06-156C-8769-5E2D56103073}"/>
              </a:ext>
            </a:extLst>
          </p:cNvPr>
          <p:cNvSpPr>
            <a:spLocks noGrp="1"/>
          </p:cNvSpPr>
          <p:nvPr>
            <p:ph type="title" hasCustomPrompt="1"/>
          </p:nvPr>
        </p:nvSpPr>
        <p:spPr>
          <a:xfrm>
            <a:off x="616697" y="1808628"/>
            <a:ext cx="8547474" cy="2485465"/>
          </a:xfrm>
        </p:spPr>
        <p:txBody>
          <a:bodyPr anchor="ctr" anchorCtr="0"/>
          <a:lstStyle>
            <a:lvl1pPr>
              <a:lnSpc>
                <a:spcPct val="100000"/>
              </a:lnSpc>
              <a:defRPr sz="6000">
                <a:solidFill>
                  <a:schemeClr val="bg1"/>
                </a:solidFill>
                <a:effectLst/>
              </a:defRPr>
            </a:lvl1pPr>
          </a:lstStyle>
          <a:p>
            <a:r>
              <a:rPr lang="fi-FI" dirty="0"/>
              <a:t>Lyhyt väliotsikko tai muu välipala </a:t>
            </a:r>
          </a:p>
        </p:txBody>
      </p:sp>
    </p:spTree>
    <p:extLst>
      <p:ext uri="{BB962C8B-B14F-4D97-AF65-F5344CB8AC3E}">
        <p14:creationId xmlns:p14="http://schemas.microsoft.com/office/powerpoint/2010/main" val="13275032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Väliotsikko Pinkki">
    <p:bg>
      <p:bgPr>
        <a:solidFill>
          <a:schemeClr val="accent2"/>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9EA70AC6-5D4E-038D-C02A-8B4865DD310C}"/>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Kuva 9">
            <a:extLst>
              <a:ext uri="{FF2B5EF4-FFF2-40B4-BE49-F238E27FC236}">
                <a16:creationId xmlns:a16="http://schemas.microsoft.com/office/drawing/2014/main" id="{805D8DD1-E18D-117A-9278-4FB61162D0C8}"/>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5735171"/>
            <a:ext cx="862851" cy="1122829"/>
          </a:xfrm>
          <a:prstGeom prst="rect">
            <a:avLst/>
          </a:prstGeom>
          <a:effectLst/>
        </p:spPr>
      </p:pic>
      <p:pic>
        <p:nvPicPr>
          <p:cNvPr id="9" name="Kuva 8">
            <a:extLst>
              <a:ext uri="{FF2B5EF4-FFF2-40B4-BE49-F238E27FC236}">
                <a16:creationId xmlns:a16="http://schemas.microsoft.com/office/drawing/2014/main" id="{35D371BB-3F73-8C26-81E5-5FDC9061513D}"/>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11329147" y="0"/>
            <a:ext cx="862851" cy="1122829"/>
          </a:xfrm>
          <a:prstGeom prst="rect">
            <a:avLst/>
          </a:prstGeom>
          <a:effectLst/>
        </p:spPr>
      </p:pic>
      <p:sp>
        <p:nvSpPr>
          <p:cNvPr id="2" name="Otsikko 1">
            <a:extLst>
              <a:ext uri="{FF2B5EF4-FFF2-40B4-BE49-F238E27FC236}">
                <a16:creationId xmlns:a16="http://schemas.microsoft.com/office/drawing/2014/main" id="{D6638769-4A06-156C-8769-5E2D56103073}"/>
              </a:ext>
            </a:extLst>
          </p:cNvPr>
          <p:cNvSpPr>
            <a:spLocks noGrp="1"/>
          </p:cNvSpPr>
          <p:nvPr>
            <p:ph type="title" hasCustomPrompt="1"/>
          </p:nvPr>
        </p:nvSpPr>
        <p:spPr>
          <a:xfrm>
            <a:off x="616697" y="1808628"/>
            <a:ext cx="8547474" cy="2485465"/>
          </a:xfrm>
        </p:spPr>
        <p:txBody>
          <a:bodyPr anchor="ctr" anchorCtr="0"/>
          <a:lstStyle>
            <a:lvl1pPr>
              <a:lnSpc>
                <a:spcPct val="100000"/>
              </a:lnSpc>
              <a:defRPr sz="6000">
                <a:solidFill>
                  <a:schemeClr val="bg1"/>
                </a:solidFill>
                <a:effectLst/>
              </a:defRPr>
            </a:lvl1pPr>
          </a:lstStyle>
          <a:p>
            <a:r>
              <a:rPr lang="fi-FI" dirty="0"/>
              <a:t>Lyhyt väliotsikko tai muu välipala </a:t>
            </a:r>
          </a:p>
        </p:txBody>
      </p:sp>
    </p:spTree>
    <p:extLst>
      <p:ext uri="{BB962C8B-B14F-4D97-AF65-F5344CB8AC3E}">
        <p14:creationId xmlns:p14="http://schemas.microsoft.com/office/powerpoint/2010/main" val="34828957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Väliotsikko Vihreä">
    <p:bg>
      <p:bgPr>
        <a:solidFill>
          <a:schemeClr val="accent5"/>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9EA70AC6-5D4E-038D-C02A-8B4865DD310C}"/>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Kuva 9">
            <a:extLst>
              <a:ext uri="{FF2B5EF4-FFF2-40B4-BE49-F238E27FC236}">
                <a16:creationId xmlns:a16="http://schemas.microsoft.com/office/drawing/2014/main" id="{805D8DD1-E18D-117A-9278-4FB61162D0C8}"/>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5735171"/>
            <a:ext cx="862851" cy="1122829"/>
          </a:xfrm>
          <a:prstGeom prst="rect">
            <a:avLst/>
          </a:prstGeom>
          <a:effectLst/>
        </p:spPr>
      </p:pic>
      <p:pic>
        <p:nvPicPr>
          <p:cNvPr id="9" name="Kuva 8">
            <a:extLst>
              <a:ext uri="{FF2B5EF4-FFF2-40B4-BE49-F238E27FC236}">
                <a16:creationId xmlns:a16="http://schemas.microsoft.com/office/drawing/2014/main" id="{35D371BB-3F73-8C26-81E5-5FDC9061513D}"/>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11329147" y="0"/>
            <a:ext cx="862851" cy="1122829"/>
          </a:xfrm>
          <a:prstGeom prst="rect">
            <a:avLst/>
          </a:prstGeom>
          <a:effectLst/>
        </p:spPr>
      </p:pic>
      <p:sp>
        <p:nvSpPr>
          <p:cNvPr id="2" name="Otsikko 1">
            <a:extLst>
              <a:ext uri="{FF2B5EF4-FFF2-40B4-BE49-F238E27FC236}">
                <a16:creationId xmlns:a16="http://schemas.microsoft.com/office/drawing/2014/main" id="{D6638769-4A06-156C-8769-5E2D56103073}"/>
              </a:ext>
            </a:extLst>
          </p:cNvPr>
          <p:cNvSpPr>
            <a:spLocks noGrp="1"/>
          </p:cNvSpPr>
          <p:nvPr>
            <p:ph type="title" hasCustomPrompt="1"/>
          </p:nvPr>
        </p:nvSpPr>
        <p:spPr>
          <a:xfrm>
            <a:off x="616697" y="1808628"/>
            <a:ext cx="8547474" cy="2485465"/>
          </a:xfrm>
        </p:spPr>
        <p:txBody>
          <a:bodyPr anchor="ctr" anchorCtr="0"/>
          <a:lstStyle>
            <a:lvl1pPr>
              <a:lnSpc>
                <a:spcPct val="100000"/>
              </a:lnSpc>
              <a:defRPr sz="6000">
                <a:solidFill>
                  <a:schemeClr val="bg1"/>
                </a:solidFill>
                <a:effectLst/>
              </a:defRPr>
            </a:lvl1pPr>
          </a:lstStyle>
          <a:p>
            <a:r>
              <a:rPr lang="fi-FI" dirty="0"/>
              <a:t>Lyhyt väliotsikko tai muu välipala </a:t>
            </a:r>
          </a:p>
        </p:txBody>
      </p:sp>
    </p:spTree>
    <p:extLst>
      <p:ext uri="{BB962C8B-B14F-4D97-AF65-F5344CB8AC3E}">
        <p14:creationId xmlns:p14="http://schemas.microsoft.com/office/powerpoint/2010/main" val="29133051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720E47F-7A2A-1384-642F-D4E9F82C02D4}"/>
              </a:ext>
            </a:extLst>
          </p:cNvPr>
          <p:cNvSpPr>
            <a:spLocks noGrp="1"/>
          </p:cNvSpPr>
          <p:nvPr>
            <p:ph type="title"/>
          </p:nvPr>
        </p:nvSpPr>
        <p:spPr>
          <a:xfrm>
            <a:off x="578223" y="732865"/>
            <a:ext cx="10744395" cy="1325563"/>
          </a:xfrm>
        </p:spPr>
        <p:txBody>
          <a:bodyPr>
            <a:noAutofit/>
          </a:bodyPr>
          <a:lstStyle>
            <a:lvl1pPr>
              <a:lnSpc>
                <a:spcPct val="100000"/>
              </a:lnSpc>
              <a:defRPr sz="40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56F75528-D1A6-E9F4-F432-34A77A620BDA}"/>
              </a:ext>
            </a:extLst>
          </p:cNvPr>
          <p:cNvSpPr>
            <a:spLocks noGrp="1"/>
          </p:cNvSpPr>
          <p:nvPr>
            <p:ph type="body" idx="1"/>
          </p:nvPr>
        </p:nvSpPr>
        <p:spPr>
          <a:xfrm>
            <a:off x="578224" y="2093119"/>
            <a:ext cx="5157787" cy="823912"/>
          </a:xfrm>
        </p:spPr>
        <p:txBody>
          <a:bodyPr anchor="b">
            <a:normAutofit/>
          </a:bodyPr>
          <a:lstStyle>
            <a:lvl1pPr marL="0" indent="0">
              <a:lnSpc>
                <a:spcPct val="100000"/>
              </a:lnSpc>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AA1F704E-FC8C-FC84-0579-AB7A937CFF82}"/>
              </a:ext>
            </a:extLst>
          </p:cNvPr>
          <p:cNvSpPr>
            <a:spLocks noGrp="1"/>
          </p:cNvSpPr>
          <p:nvPr>
            <p:ph sz="half" idx="2"/>
          </p:nvPr>
        </p:nvSpPr>
        <p:spPr>
          <a:xfrm>
            <a:off x="578224" y="2917031"/>
            <a:ext cx="5157787" cy="3308405"/>
          </a:xfrm>
        </p:spPr>
        <p:txBody>
          <a:bodyPr/>
          <a:lstStyle>
            <a:lvl1pPr>
              <a:lnSpc>
                <a:spcPct val="100000"/>
              </a:lnSpc>
              <a:defRPr sz="2000"/>
            </a:lvl1pPr>
            <a:lvl2pPr>
              <a:lnSpc>
                <a:spcPct val="100000"/>
              </a:lnSpc>
              <a:defRPr sz="1800"/>
            </a:lvl2pPr>
            <a:lvl3pPr>
              <a:lnSpc>
                <a:spcPct val="100000"/>
              </a:lnSpc>
              <a:defRPr sz="1600"/>
            </a:lvl3pPr>
            <a:lvl4pPr>
              <a:lnSpc>
                <a:spcPct val="100000"/>
              </a:lnSpc>
              <a:defRPr sz="1400"/>
            </a:lvl4pPr>
            <a:lvl5pPr>
              <a:lnSpc>
                <a:spcPct val="100000"/>
              </a:lnSpc>
              <a:defRPr sz="1400"/>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kstin paikkamerkki 4">
            <a:extLst>
              <a:ext uri="{FF2B5EF4-FFF2-40B4-BE49-F238E27FC236}">
                <a16:creationId xmlns:a16="http://schemas.microsoft.com/office/drawing/2014/main" id="{AA6D0B4B-3BC8-F6F1-FE4E-1367BB434771}"/>
              </a:ext>
            </a:extLst>
          </p:cNvPr>
          <p:cNvSpPr>
            <a:spLocks noGrp="1"/>
          </p:cNvSpPr>
          <p:nvPr>
            <p:ph type="body" sz="quarter" idx="3"/>
          </p:nvPr>
        </p:nvSpPr>
        <p:spPr>
          <a:xfrm>
            <a:off x="6172200" y="2093119"/>
            <a:ext cx="5150419" cy="823912"/>
          </a:xfrm>
        </p:spPr>
        <p:txBody>
          <a:bodyPr anchor="b">
            <a:normAutofit/>
          </a:bodyPr>
          <a:lstStyle>
            <a:lvl1pPr marL="0" indent="0">
              <a:lnSpc>
                <a:spcPct val="100000"/>
              </a:lnSpc>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pic>
        <p:nvPicPr>
          <p:cNvPr id="7" name="Kuva 6">
            <a:extLst>
              <a:ext uri="{FF2B5EF4-FFF2-40B4-BE49-F238E27FC236}">
                <a16:creationId xmlns:a16="http://schemas.microsoft.com/office/drawing/2014/main" id="{634363FC-C056-3EEC-7BAA-2EA1C82F900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8" name="Kuva 7">
            <a:extLst>
              <a:ext uri="{FF2B5EF4-FFF2-40B4-BE49-F238E27FC236}">
                <a16:creationId xmlns:a16="http://schemas.microsoft.com/office/drawing/2014/main" id="{BDDE684B-5178-1E99-19FA-81B7C5C11FF4}"/>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sp>
        <p:nvSpPr>
          <p:cNvPr id="10" name="Sisällön paikkamerkki 3">
            <a:extLst>
              <a:ext uri="{FF2B5EF4-FFF2-40B4-BE49-F238E27FC236}">
                <a16:creationId xmlns:a16="http://schemas.microsoft.com/office/drawing/2014/main" id="{4AC5BBA2-8443-8926-7DF2-108BAA6382D1}"/>
              </a:ext>
            </a:extLst>
          </p:cNvPr>
          <p:cNvSpPr>
            <a:spLocks noGrp="1"/>
          </p:cNvSpPr>
          <p:nvPr>
            <p:ph sz="half" idx="10"/>
          </p:nvPr>
        </p:nvSpPr>
        <p:spPr>
          <a:xfrm>
            <a:off x="6164832" y="2917031"/>
            <a:ext cx="5157787" cy="3308405"/>
          </a:xfrm>
        </p:spPr>
        <p:txBody>
          <a:bodyPr/>
          <a:lstStyle>
            <a:lvl1pPr>
              <a:lnSpc>
                <a:spcPct val="100000"/>
              </a:lnSpc>
              <a:defRPr sz="2000"/>
            </a:lvl1pPr>
            <a:lvl2pPr>
              <a:lnSpc>
                <a:spcPct val="100000"/>
              </a:lnSpc>
              <a:defRPr sz="1800"/>
            </a:lvl2pPr>
            <a:lvl3pPr>
              <a:lnSpc>
                <a:spcPct val="100000"/>
              </a:lnSpc>
              <a:defRPr sz="1600"/>
            </a:lvl3pPr>
            <a:lvl4pPr>
              <a:lnSpc>
                <a:spcPct val="100000"/>
              </a:lnSpc>
              <a:defRPr sz="1400"/>
            </a:lvl4pPr>
            <a:lvl5pPr>
              <a:lnSpc>
                <a:spcPct val="100000"/>
              </a:lnSpc>
              <a:defRPr sz="1400"/>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29836924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C81124D-DAA7-8FF3-2965-FD580AFE0786}"/>
              </a:ext>
            </a:extLst>
          </p:cNvPr>
          <p:cNvSpPr>
            <a:spLocks noGrp="1"/>
          </p:cNvSpPr>
          <p:nvPr>
            <p:ph type="title"/>
          </p:nvPr>
        </p:nvSpPr>
        <p:spPr/>
        <p:txBody>
          <a:bodyPr>
            <a:noAutofit/>
          </a:bodyPr>
          <a:lstStyle>
            <a:lvl1pPr>
              <a:lnSpc>
                <a:spcPct val="100000"/>
              </a:lnSpc>
              <a:defRPr sz="36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pic>
        <p:nvPicPr>
          <p:cNvPr id="3" name="Kuva 2">
            <a:extLst>
              <a:ext uri="{FF2B5EF4-FFF2-40B4-BE49-F238E27FC236}">
                <a16:creationId xmlns:a16="http://schemas.microsoft.com/office/drawing/2014/main" id="{BDAD223C-B1A4-A2DD-09F5-1B488F70C9E6}"/>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4" name="Kuva 3">
            <a:extLst>
              <a:ext uri="{FF2B5EF4-FFF2-40B4-BE49-F238E27FC236}">
                <a16:creationId xmlns:a16="http://schemas.microsoft.com/office/drawing/2014/main" id="{D0CB467E-7386-B63A-D450-3B91ECBEB7F7}"/>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spTree>
    <p:extLst>
      <p:ext uri="{BB962C8B-B14F-4D97-AF65-F5344CB8AC3E}">
        <p14:creationId xmlns:p14="http://schemas.microsoft.com/office/powerpoint/2010/main" val="36361094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E8C54F70-B779-4CBD-9008-BFE06CB1407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spTree>
    <p:extLst>
      <p:ext uri="{BB962C8B-B14F-4D97-AF65-F5344CB8AC3E}">
        <p14:creationId xmlns:p14="http://schemas.microsoft.com/office/powerpoint/2010/main" val="5145191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Suuri kuva ja teksti">
    <p:spTree>
      <p:nvGrpSpPr>
        <p:cNvPr id="1" name=""/>
        <p:cNvGrpSpPr/>
        <p:nvPr/>
      </p:nvGrpSpPr>
      <p:grpSpPr>
        <a:xfrm>
          <a:off x="0" y="0"/>
          <a:ext cx="0" cy="0"/>
          <a:chOff x="0" y="0"/>
          <a:chExt cx="0" cy="0"/>
        </a:xfrm>
      </p:grpSpPr>
      <p:sp>
        <p:nvSpPr>
          <p:cNvPr id="3" name="Kuvan paikkamerkki 2">
            <a:extLst>
              <a:ext uri="{FF2B5EF4-FFF2-40B4-BE49-F238E27FC236}">
                <a16:creationId xmlns:a16="http://schemas.microsoft.com/office/drawing/2014/main" id="{D331C011-CA53-78FD-8E1B-501CA56E3237}"/>
              </a:ext>
            </a:extLst>
          </p:cNvPr>
          <p:cNvSpPr>
            <a:spLocks noGrp="1"/>
          </p:cNvSpPr>
          <p:nvPr>
            <p:ph type="pic" idx="1"/>
          </p:nvPr>
        </p:nvSpPr>
        <p:spPr>
          <a:xfrm>
            <a:off x="4279900" y="-25157"/>
            <a:ext cx="7912100" cy="688315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7" name="Suorakulmio 6">
            <a:extLst>
              <a:ext uri="{FF2B5EF4-FFF2-40B4-BE49-F238E27FC236}">
                <a16:creationId xmlns:a16="http://schemas.microsoft.com/office/drawing/2014/main" id="{62DCEEDC-EDB5-D5BE-0295-10FA764F1A9C}"/>
              </a:ext>
            </a:extLst>
          </p:cNvPr>
          <p:cNvSpPr/>
          <p:nvPr userDrawn="1"/>
        </p:nvSpPr>
        <p:spPr>
          <a:xfrm rot="5400000">
            <a:off x="410370" y="-465687"/>
            <a:ext cx="6902450" cy="7783510"/>
          </a:xfrm>
          <a:prstGeom prst="rect">
            <a:avLst/>
          </a:prstGeom>
          <a:gradFill>
            <a:gsLst>
              <a:gs pos="2000">
                <a:schemeClr val="accent1">
                  <a:lumMod val="5000"/>
                  <a:lumOff val="95000"/>
                  <a:alpha val="0"/>
                </a:schemeClr>
              </a:gs>
              <a:gs pos="40000">
                <a:schemeClr val="tx2"/>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EDC585B0-78CC-B9CC-70CC-B6C58C6876A0}"/>
              </a:ext>
            </a:extLst>
          </p:cNvPr>
          <p:cNvSpPr>
            <a:spLocks noGrp="1"/>
          </p:cNvSpPr>
          <p:nvPr>
            <p:ph type="title"/>
          </p:nvPr>
        </p:nvSpPr>
        <p:spPr>
          <a:xfrm>
            <a:off x="592139" y="457200"/>
            <a:ext cx="3065462" cy="1949450"/>
          </a:xfrm>
        </p:spPr>
        <p:txBody>
          <a:bodyPr anchor="b"/>
          <a:lstStyle>
            <a:lvl1pPr>
              <a:defRPr sz="3200">
                <a:solidFill>
                  <a:schemeClr val="bg1"/>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4" name="Tekstin paikkamerkki 3">
            <a:extLst>
              <a:ext uri="{FF2B5EF4-FFF2-40B4-BE49-F238E27FC236}">
                <a16:creationId xmlns:a16="http://schemas.microsoft.com/office/drawing/2014/main" id="{A496ECF3-83FB-8C30-376C-A169E48F2674}"/>
              </a:ext>
            </a:extLst>
          </p:cNvPr>
          <p:cNvSpPr>
            <a:spLocks noGrp="1"/>
          </p:cNvSpPr>
          <p:nvPr>
            <p:ph type="body" sz="half" idx="2"/>
          </p:nvPr>
        </p:nvSpPr>
        <p:spPr>
          <a:xfrm>
            <a:off x="592139" y="2578100"/>
            <a:ext cx="3065462" cy="32908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p:txBody>
      </p:sp>
      <p:pic>
        <p:nvPicPr>
          <p:cNvPr id="5" name="Kuva 4" descr="Kuva, joka sisältää kohteen kuvakaappaus, musta, pimeys&#10;&#10;Tekoälyllä luotu sisältö voi olla virheellistä.">
            <a:extLst>
              <a:ext uri="{FF2B5EF4-FFF2-40B4-BE49-F238E27FC236}">
                <a16:creationId xmlns:a16="http://schemas.microsoft.com/office/drawing/2014/main" id="{F2897025-D84A-9F69-B233-AC15E597423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8" name="Kuva 7">
            <a:extLst>
              <a:ext uri="{FF2B5EF4-FFF2-40B4-BE49-F238E27FC236}">
                <a16:creationId xmlns:a16="http://schemas.microsoft.com/office/drawing/2014/main" id="{50B8C154-1955-B574-1AF3-5DE267F4BCFB}"/>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5735171"/>
            <a:ext cx="862851" cy="1122829"/>
          </a:xfrm>
          <a:prstGeom prst="rect">
            <a:avLst/>
          </a:prstGeom>
          <a:effectLst/>
        </p:spPr>
      </p:pic>
      <p:pic>
        <p:nvPicPr>
          <p:cNvPr id="9" name="Kuva 8" descr="Kuva, joka sisältää kohteen kuvakaappaus, musta&#10;&#10;Tekoälyllä luotu sisältö voi olla virheellistä.">
            <a:extLst>
              <a:ext uri="{FF2B5EF4-FFF2-40B4-BE49-F238E27FC236}">
                <a16:creationId xmlns:a16="http://schemas.microsoft.com/office/drawing/2014/main" id="{B8CCC46A-0D95-A1D5-A6B5-4CC3F1E66F5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11329149" y="0"/>
            <a:ext cx="862851" cy="1122829"/>
          </a:xfrm>
          <a:prstGeom prst="rect">
            <a:avLst/>
          </a:prstGeom>
          <a:effectLst/>
        </p:spPr>
      </p:pic>
    </p:spTree>
    <p:extLst>
      <p:ext uri="{BB962C8B-B14F-4D97-AF65-F5344CB8AC3E}">
        <p14:creationId xmlns:p14="http://schemas.microsoft.com/office/powerpoint/2010/main" val="11964938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Suuri kuva ja teksti Vaalea">
    <p:spTree>
      <p:nvGrpSpPr>
        <p:cNvPr id="1" name=""/>
        <p:cNvGrpSpPr/>
        <p:nvPr/>
      </p:nvGrpSpPr>
      <p:grpSpPr>
        <a:xfrm>
          <a:off x="0" y="0"/>
          <a:ext cx="0" cy="0"/>
          <a:chOff x="0" y="0"/>
          <a:chExt cx="0" cy="0"/>
        </a:xfrm>
      </p:grpSpPr>
      <p:sp>
        <p:nvSpPr>
          <p:cNvPr id="3" name="Kuvan paikkamerkki 2">
            <a:extLst>
              <a:ext uri="{FF2B5EF4-FFF2-40B4-BE49-F238E27FC236}">
                <a16:creationId xmlns:a16="http://schemas.microsoft.com/office/drawing/2014/main" id="{D331C011-CA53-78FD-8E1B-501CA56E3237}"/>
              </a:ext>
            </a:extLst>
          </p:cNvPr>
          <p:cNvSpPr>
            <a:spLocks noGrp="1"/>
          </p:cNvSpPr>
          <p:nvPr>
            <p:ph type="pic" idx="1"/>
          </p:nvPr>
        </p:nvSpPr>
        <p:spPr>
          <a:xfrm>
            <a:off x="4279900" y="-25157"/>
            <a:ext cx="7912100" cy="688315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7" name="Suorakulmio 6">
            <a:extLst>
              <a:ext uri="{FF2B5EF4-FFF2-40B4-BE49-F238E27FC236}">
                <a16:creationId xmlns:a16="http://schemas.microsoft.com/office/drawing/2014/main" id="{62DCEEDC-EDB5-D5BE-0295-10FA764F1A9C}"/>
              </a:ext>
            </a:extLst>
          </p:cNvPr>
          <p:cNvSpPr/>
          <p:nvPr userDrawn="1"/>
        </p:nvSpPr>
        <p:spPr>
          <a:xfrm rot="5400000">
            <a:off x="410370" y="-465687"/>
            <a:ext cx="6902450" cy="7783510"/>
          </a:xfrm>
          <a:prstGeom prst="rect">
            <a:avLst/>
          </a:prstGeom>
          <a:gradFill>
            <a:gsLst>
              <a:gs pos="2000">
                <a:schemeClr val="accent1">
                  <a:lumMod val="5000"/>
                  <a:lumOff val="95000"/>
                  <a:alpha val="0"/>
                </a:schemeClr>
              </a:gs>
              <a:gs pos="40000">
                <a:schemeClr val="bg1"/>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2" name="Otsikko 1">
            <a:extLst>
              <a:ext uri="{FF2B5EF4-FFF2-40B4-BE49-F238E27FC236}">
                <a16:creationId xmlns:a16="http://schemas.microsoft.com/office/drawing/2014/main" id="{EDC585B0-78CC-B9CC-70CC-B6C58C6876A0}"/>
              </a:ext>
            </a:extLst>
          </p:cNvPr>
          <p:cNvSpPr>
            <a:spLocks noGrp="1"/>
          </p:cNvSpPr>
          <p:nvPr>
            <p:ph type="title"/>
          </p:nvPr>
        </p:nvSpPr>
        <p:spPr>
          <a:xfrm>
            <a:off x="592139" y="457200"/>
            <a:ext cx="3065462" cy="1949450"/>
          </a:xfrm>
        </p:spPr>
        <p:txBody>
          <a:bodyPr anchor="b"/>
          <a:lstStyle>
            <a:lvl1pPr>
              <a:defRPr sz="3200">
                <a:solidFill>
                  <a:schemeClr val="tx2"/>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4" name="Tekstin paikkamerkki 3">
            <a:extLst>
              <a:ext uri="{FF2B5EF4-FFF2-40B4-BE49-F238E27FC236}">
                <a16:creationId xmlns:a16="http://schemas.microsoft.com/office/drawing/2014/main" id="{A496ECF3-83FB-8C30-376C-A169E48F2674}"/>
              </a:ext>
            </a:extLst>
          </p:cNvPr>
          <p:cNvSpPr>
            <a:spLocks noGrp="1"/>
          </p:cNvSpPr>
          <p:nvPr>
            <p:ph type="body" sz="half" idx="2"/>
          </p:nvPr>
        </p:nvSpPr>
        <p:spPr>
          <a:xfrm>
            <a:off x="592139" y="2578100"/>
            <a:ext cx="3065462" cy="3290888"/>
          </a:xfrm>
        </p:spPr>
        <p:txBody>
          <a:bodyPr/>
          <a:lstStyle>
            <a:lvl1pPr marL="0" indent="0">
              <a:buNone/>
              <a:defRPr sz="1600">
                <a:solidFill>
                  <a:schemeClr val="tx1">
                    <a:lumMod val="85000"/>
                    <a:lumOff val="1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p:txBody>
      </p:sp>
      <p:pic>
        <p:nvPicPr>
          <p:cNvPr id="5" name="Kuva 4">
            <a:extLst>
              <a:ext uri="{FF2B5EF4-FFF2-40B4-BE49-F238E27FC236}">
                <a16:creationId xmlns:a16="http://schemas.microsoft.com/office/drawing/2014/main" id="{F2897025-D84A-9F69-B233-AC15E597423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pic>
        <p:nvPicPr>
          <p:cNvPr id="9" name="Kuva 8" descr="Kuva, joka sisältää kohteen kuvakaappaus, musta&#10;&#10;Tekoälyllä luotu sisältö voi olla virheellistä.">
            <a:extLst>
              <a:ext uri="{FF2B5EF4-FFF2-40B4-BE49-F238E27FC236}">
                <a16:creationId xmlns:a16="http://schemas.microsoft.com/office/drawing/2014/main" id="{B8CCC46A-0D95-A1D5-A6B5-4CC3F1E66F5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11329149" y="0"/>
            <a:ext cx="862851" cy="1122829"/>
          </a:xfrm>
          <a:prstGeom prst="rect">
            <a:avLst/>
          </a:prstGeom>
          <a:effectLst/>
        </p:spPr>
      </p:pic>
    </p:spTree>
    <p:extLst>
      <p:ext uri="{BB962C8B-B14F-4D97-AF65-F5344CB8AC3E}">
        <p14:creationId xmlns:p14="http://schemas.microsoft.com/office/powerpoint/2010/main" val="226798772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Loppu">
    <p:bg>
      <p:bgPr>
        <a:solidFill>
          <a:schemeClr val="tx2"/>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9EA70AC6-5D4E-038D-C02A-8B4865DD310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Kuva 9">
            <a:extLst>
              <a:ext uri="{FF2B5EF4-FFF2-40B4-BE49-F238E27FC236}">
                <a16:creationId xmlns:a16="http://schemas.microsoft.com/office/drawing/2014/main" id="{805D8DD1-E18D-117A-9278-4FB61162D0C8}"/>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5735171"/>
            <a:ext cx="862851" cy="1122829"/>
          </a:xfrm>
          <a:prstGeom prst="rect">
            <a:avLst/>
          </a:prstGeom>
          <a:effectLst/>
        </p:spPr>
      </p:pic>
      <p:pic>
        <p:nvPicPr>
          <p:cNvPr id="9" name="Kuva 8">
            <a:extLst>
              <a:ext uri="{FF2B5EF4-FFF2-40B4-BE49-F238E27FC236}">
                <a16:creationId xmlns:a16="http://schemas.microsoft.com/office/drawing/2014/main" id="{35D371BB-3F73-8C26-81E5-5FDC9061513D}"/>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11329147" y="0"/>
            <a:ext cx="862851" cy="1122829"/>
          </a:xfrm>
          <a:prstGeom prst="rect">
            <a:avLst/>
          </a:prstGeom>
          <a:effectLst/>
        </p:spPr>
      </p:pic>
      <p:sp>
        <p:nvSpPr>
          <p:cNvPr id="2" name="Otsikko 1">
            <a:extLst>
              <a:ext uri="{FF2B5EF4-FFF2-40B4-BE49-F238E27FC236}">
                <a16:creationId xmlns:a16="http://schemas.microsoft.com/office/drawing/2014/main" id="{D6638769-4A06-156C-8769-5E2D56103073}"/>
              </a:ext>
            </a:extLst>
          </p:cNvPr>
          <p:cNvSpPr>
            <a:spLocks noGrp="1"/>
          </p:cNvSpPr>
          <p:nvPr>
            <p:ph type="title" hasCustomPrompt="1"/>
          </p:nvPr>
        </p:nvSpPr>
        <p:spPr>
          <a:xfrm>
            <a:off x="616697" y="1237129"/>
            <a:ext cx="8547474" cy="3334871"/>
          </a:xfrm>
        </p:spPr>
        <p:txBody>
          <a:bodyPr anchor="ctr" anchorCtr="0"/>
          <a:lstStyle>
            <a:lvl1pPr>
              <a:lnSpc>
                <a:spcPct val="100000"/>
              </a:lnSpc>
              <a:defRPr sz="6000">
                <a:solidFill>
                  <a:schemeClr val="bg1"/>
                </a:solidFill>
                <a:effectLst/>
              </a:defRPr>
            </a:lvl1pPr>
          </a:lstStyle>
          <a:p>
            <a:r>
              <a:rPr lang="fi-FI" dirty="0"/>
              <a:t>Loppuun </a:t>
            </a:r>
            <a:br>
              <a:rPr lang="fi-FI" dirty="0"/>
            </a:br>
            <a:r>
              <a:rPr lang="fi-FI" dirty="0"/>
              <a:t>tärkein asia kertauksena.</a:t>
            </a:r>
          </a:p>
        </p:txBody>
      </p:sp>
      <p:sp>
        <p:nvSpPr>
          <p:cNvPr id="5" name="Kuvan paikkamerkki 4">
            <a:extLst>
              <a:ext uri="{FF2B5EF4-FFF2-40B4-BE49-F238E27FC236}">
                <a16:creationId xmlns:a16="http://schemas.microsoft.com/office/drawing/2014/main" id="{5F7332E2-777F-BB0D-EF71-4B2E996719BD}"/>
              </a:ext>
            </a:extLst>
          </p:cNvPr>
          <p:cNvSpPr>
            <a:spLocks noGrp="1"/>
          </p:cNvSpPr>
          <p:nvPr>
            <p:ph type="pic" sz="quarter" idx="10"/>
          </p:nvPr>
        </p:nvSpPr>
        <p:spPr>
          <a:xfrm>
            <a:off x="1875866" y="5083175"/>
            <a:ext cx="1122082" cy="1122082"/>
          </a:xfrm>
          <a:prstGeom prst="ellipse">
            <a:avLst/>
          </a:prstGeom>
          <a:noFill/>
          <a:ln>
            <a:noFill/>
          </a:ln>
        </p:spPr>
        <p:txBody>
          <a:bodyPr/>
          <a:lstStyle/>
          <a:p>
            <a:endParaRPr lang="fi-FI"/>
          </a:p>
        </p:txBody>
      </p:sp>
      <p:sp>
        <p:nvSpPr>
          <p:cNvPr id="7" name="Tekstin paikkamerkki 6">
            <a:extLst>
              <a:ext uri="{FF2B5EF4-FFF2-40B4-BE49-F238E27FC236}">
                <a16:creationId xmlns:a16="http://schemas.microsoft.com/office/drawing/2014/main" id="{0BADEF68-2F7B-4094-F2AB-2EC1EB66BAC5}"/>
              </a:ext>
            </a:extLst>
          </p:cNvPr>
          <p:cNvSpPr>
            <a:spLocks noGrp="1"/>
          </p:cNvSpPr>
          <p:nvPr>
            <p:ph type="body" sz="quarter" idx="11" hasCustomPrompt="1"/>
          </p:nvPr>
        </p:nvSpPr>
        <p:spPr>
          <a:xfrm>
            <a:off x="3085915" y="5083175"/>
            <a:ext cx="2084480" cy="282201"/>
          </a:xfrm>
        </p:spPr>
        <p:txBody>
          <a:bodyPr>
            <a:noAutofit/>
          </a:bodyPr>
          <a:lstStyle>
            <a:lvl1pPr>
              <a:buFont typeface="Arial" panose="020B0604020202020204" pitchFamily="34" charset="0"/>
              <a:buNone/>
              <a:defRPr sz="1600" b="1">
                <a:solidFill>
                  <a:schemeClr val="bg1"/>
                </a:solidFill>
              </a:defRPr>
            </a:lvl1pPr>
            <a:lvl5pPr>
              <a:buNone/>
              <a:defRPr/>
            </a:lvl5pPr>
          </a:lstStyle>
          <a:p>
            <a:pPr lvl="0"/>
            <a:r>
              <a:rPr lang="fi-FI" dirty="0"/>
              <a:t>Ota yhteyttä:</a:t>
            </a:r>
          </a:p>
        </p:txBody>
      </p:sp>
      <p:sp>
        <p:nvSpPr>
          <p:cNvPr id="8" name="Tekstin paikkamerkki 6">
            <a:extLst>
              <a:ext uri="{FF2B5EF4-FFF2-40B4-BE49-F238E27FC236}">
                <a16:creationId xmlns:a16="http://schemas.microsoft.com/office/drawing/2014/main" id="{80618305-A63B-ED33-56D1-57DCAE5BFD21}"/>
              </a:ext>
            </a:extLst>
          </p:cNvPr>
          <p:cNvSpPr>
            <a:spLocks noGrp="1"/>
          </p:cNvSpPr>
          <p:nvPr>
            <p:ph type="body" sz="quarter" idx="12" hasCustomPrompt="1"/>
          </p:nvPr>
        </p:nvSpPr>
        <p:spPr>
          <a:xfrm>
            <a:off x="3085915" y="5419351"/>
            <a:ext cx="2084480" cy="282201"/>
          </a:xfrm>
        </p:spPr>
        <p:txBody>
          <a:bodyPr>
            <a:noAutofit/>
          </a:bodyPr>
          <a:lstStyle>
            <a:lvl1pPr>
              <a:buFont typeface="Arial" panose="020B0604020202020204" pitchFamily="34" charset="0"/>
              <a:buNone/>
              <a:defRPr sz="1400" b="0">
                <a:solidFill>
                  <a:schemeClr val="bg1"/>
                </a:solidFill>
              </a:defRPr>
            </a:lvl1pPr>
            <a:lvl5pPr>
              <a:buNone/>
              <a:defRPr/>
            </a:lvl5pPr>
          </a:lstStyle>
          <a:p>
            <a:pPr lvl="0"/>
            <a:r>
              <a:rPr lang="fi-FI" dirty="0"/>
              <a:t>Etunimi Sukunimi</a:t>
            </a:r>
          </a:p>
        </p:txBody>
      </p:sp>
      <p:sp>
        <p:nvSpPr>
          <p:cNvPr id="11" name="Tekstin paikkamerkki 6">
            <a:extLst>
              <a:ext uri="{FF2B5EF4-FFF2-40B4-BE49-F238E27FC236}">
                <a16:creationId xmlns:a16="http://schemas.microsoft.com/office/drawing/2014/main" id="{295CDB02-1A89-7C60-FAA2-CAAAD7ECCF8E}"/>
              </a:ext>
            </a:extLst>
          </p:cNvPr>
          <p:cNvSpPr>
            <a:spLocks noGrp="1"/>
          </p:cNvSpPr>
          <p:nvPr>
            <p:ph type="body" sz="quarter" idx="13" hasCustomPrompt="1"/>
          </p:nvPr>
        </p:nvSpPr>
        <p:spPr>
          <a:xfrm>
            <a:off x="3085915" y="5668122"/>
            <a:ext cx="2084480" cy="282201"/>
          </a:xfrm>
        </p:spPr>
        <p:txBody>
          <a:bodyPr>
            <a:noAutofit/>
          </a:bodyPr>
          <a:lstStyle>
            <a:lvl1pPr>
              <a:buFont typeface="Arial" panose="020B0604020202020204" pitchFamily="34" charset="0"/>
              <a:buNone/>
              <a:defRPr sz="1400" b="0">
                <a:solidFill>
                  <a:schemeClr val="bg1"/>
                </a:solidFill>
              </a:defRPr>
            </a:lvl1pPr>
            <a:lvl5pPr>
              <a:buNone/>
              <a:defRPr/>
            </a:lvl5pPr>
          </a:lstStyle>
          <a:p>
            <a:pPr lvl="0"/>
            <a:r>
              <a:rPr lang="fi-FI" dirty="0"/>
              <a:t>Sähköpostiosoite</a:t>
            </a:r>
          </a:p>
        </p:txBody>
      </p:sp>
      <p:sp>
        <p:nvSpPr>
          <p:cNvPr id="12" name="Tekstin paikkamerkki 6">
            <a:extLst>
              <a:ext uri="{FF2B5EF4-FFF2-40B4-BE49-F238E27FC236}">
                <a16:creationId xmlns:a16="http://schemas.microsoft.com/office/drawing/2014/main" id="{7330C0A6-5418-805B-6182-AB39FB5FA802}"/>
              </a:ext>
            </a:extLst>
          </p:cNvPr>
          <p:cNvSpPr>
            <a:spLocks noGrp="1"/>
          </p:cNvSpPr>
          <p:nvPr>
            <p:ph type="body" sz="quarter" idx="14" hasCustomPrompt="1"/>
          </p:nvPr>
        </p:nvSpPr>
        <p:spPr>
          <a:xfrm>
            <a:off x="3085915" y="5910169"/>
            <a:ext cx="2084480" cy="282201"/>
          </a:xfrm>
        </p:spPr>
        <p:txBody>
          <a:bodyPr>
            <a:noAutofit/>
          </a:bodyPr>
          <a:lstStyle>
            <a:lvl1pPr>
              <a:buFont typeface="Arial" panose="020B0604020202020204" pitchFamily="34" charset="0"/>
              <a:buNone/>
              <a:defRPr sz="1400" b="0">
                <a:solidFill>
                  <a:schemeClr val="bg1"/>
                </a:solidFill>
              </a:defRPr>
            </a:lvl1pPr>
            <a:lvl5pPr>
              <a:buNone/>
              <a:defRPr/>
            </a:lvl5pPr>
          </a:lstStyle>
          <a:p>
            <a:pPr lvl="0"/>
            <a:r>
              <a:rPr lang="fi-FI" dirty="0"/>
              <a:t>Puhelinnumero</a:t>
            </a:r>
          </a:p>
        </p:txBody>
      </p:sp>
      <p:sp>
        <p:nvSpPr>
          <p:cNvPr id="19" name="Kuvan paikkamerkki 4">
            <a:extLst>
              <a:ext uri="{FF2B5EF4-FFF2-40B4-BE49-F238E27FC236}">
                <a16:creationId xmlns:a16="http://schemas.microsoft.com/office/drawing/2014/main" id="{1645C13E-6F93-3116-FC6A-EF3BECA42528}"/>
              </a:ext>
            </a:extLst>
          </p:cNvPr>
          <p:cNvSpPr>
            <a:spLocks noGrp="1"/>
          </p:cNvSpPr>
          <p:nvPr>
            <p:ph type="pic" sz="quarter" idx="15"/>
          </p:nvPr>
        </p:nvSpPr>
        <p:spPr>
          <a:xfrm>
            <a:off x="5412442" y="5083175"/>
            <a:ext cx="1122082" cy="1122082"/>
          </a:xfrm>
          <a:prstGeom prst="ellipse">
            <a:avLst/>
          </a:prstGeom>
          <a:noFill/>
          <a:ln>
            <a:noFill/>
          </a:ln>
        </p:spPr>
        <p:txBody>
          <a:bodyPr/>
          <a:lstStyle/>
          <a:p>
            <a:endParaRPr lang="fi-FI"/>
          </a:p>
        </p:txBody>
      </p:sp>
      <p:sp>
        <p:nvSpPr>
          <p:cNvPr id="20" name="Tekstin paikkamerkki 6">
            <a:extLst>
              <a:ext uri="{FF2B5EF4-FFF2-40B4-BE49-F238E27FC236}">
                <a16:creationId xmlns:a16="http://schemas.microsoft.com/office/drawing/2014/main" id="{4C7E81A7-681D-70D4-0D96-F59CCDA947EC}"/>
              </a:ext>
            </a:extLst>
          </p:cNvPr>
          <p:cNvSpPr>
            <a:spLocks noGrp="1"/>
          </p:cNvSpPr>
          <p:nvPr>
            <p:ph type="body" sz="quarter" idx="16" hasCustomPrompt="1"/>
          </p:nvPr>
        </p:nvSpPr>
        <p:spPr>
          <a:xfrm>
            <a:off x="6622491" y="5083175"/>
            <a:ext cx="2084480" cy="282201"/>
          </a:xfrm>
        </p:spPr>
        <p:txBody>
          <a:bodyPr>
            <a:noAutofit/>
          </a:bodyPr>
          <a:lstStyle>
            <a:lvl1pPr>
              <a:buFont typeface="Arial" panose="020B0604020202020204" pitchFamily="34" charset="0"/>
              <a:buNone/>
              <a:defRPr sz="1600" b="1">
                <a:solidFill>
                  <a:schemeClr val="bg1"/>
                </a:solidFill>
              </a:defRPr>
            </a:lvl1pPr>
            <a:lvl5pPr>
              <a:buNone/>
              <a:defRPr/>
            </a:lvl5pPr>
          </a:lstStyle>
          <a:p>
            <a:pPr lvl="0"/>
            <a:r>
              <a:rPr lang="fi-FI" dirty="0"/>
              <a:t>Ota yhteyttä:</a:t>
            </a:r>
          </a:p>
        </p:txBody>
      </p:sp>
      <p:sp>
        <p:nvSpPr>
          <p:cNvPr id="21" name="Tekstin paikkamerkki 6">
            <a:extLst>
              <a:ext uri="{FF2B5EF4-FFF2-40B4-BE49-F238E27FC236}">
                <a16:creationId xmlns:a16="http://schemas.microsoft.com/office/drawing/2014/main" id="{B77281EE-3400-9F13-4E7F-CA76042DF5F1}"/>
              </a:ext>
            </a:extLst>
          </p:cNvPr>
          <p:cNvSpPr>
            <a:spLocks noGrp="1"/>
          </p:cNvSpPr>
          <p:nvPr>
            <p:ph type="body" sz="quarter" idx="17" hasCustomPrompt="1"/>
          </p:nvPr>
        </p:nvSpPr>
        <p:spPr>
          <a:xfrm>
            <a:off x="6622491" y="5419351"/>
            <a:ext cx="2084480" cy="282201"/>
          </a:xfrm>
        </p:spPr>
        <p:txBody>
          <a:bodyPr>
            <a:noAutofit/>
          </a:bodyPr>
          <a:lstStyle>
            <a:lvl1pPr>
              <a:buFont typeface="Arial" panose="020B0604020202020204" pitchFamily="34" charset="0"/>
              <a:buNone/>
              <a:defRPr sz="1400" b="0">
                <a:solidFill>
                  <a:schemeClr val="bg1"/>
                </a:solidFill>
              </a:defRPr>
            </a:lvl1pPr>
            <a:lvl5pPr>
              <a:buNone/>
              <a:defRPr/>
            </a:lvl5pPr>
          </a:lstStyle>
          <a:p>
            <a:pPr lvl="0"/>
            <a:r>
              <a:rPr lang="fi-FI" dirty="0"/>
              <a:t>Etunimi Sukunimi</a:t>
            </a:r>
          </a:p>
        </p:txBody>
      </p:sp>
      <p:sp>
        <p:nvSpPr>
          <p:cNvPr id="22" name="Tekstin paikkamerkki 6">
            <a:extLst>
              <a:ext uri="{FF2B5EF4-FFF2-40B4-BE49-F238E27FC236}">
                <a16:creationId xmlns:a16="http://schemas.microsoft.com/office/drawing/2014/main" id="{06A163B5-11FB-2869-B509-4BF6887F83CB}"/>
              </a:ext>
            </a:extLst>
          </p:cNvPr>
          <p:cNvSpPr>
            <a:spLocks noGrp="1"/>
          </p:cNvSpPr>
          <p:nvPr>
            <p:ph type="body" sz="quarter" idx="18" hasCustomPrompt="1"/>
          </p:nvPr>
        </p:nvSpPr>
        <p:spPr>
          <a:xfrm>
            <a:off x="6622491" y="5668122"/>
            <a:ext cx="2084480" cy="282201"/>
          </a:xfrm>
        </p:spPr>
        <p:txBody>
          <a:bodyPr>
            <a:noAutofit/>
          </a:bodyPr>
          <a:lstStyle>
            <a:lvl1pPr>
              <a:buFont typeface="Arial" panose="020B0604020202020204" pitchFamily="34" charset="0"/>
              <a:buNone/>
              <a:defRPr sz="1400" b="0">
                <a:solidFill>
                  <a:schemeClr val="bg1"/>
                </a:solidFill>
              </a:defRPr>
            </a:lvl1pPr>
            <a:lvl5pPr>
              <a:buNone/>
              <a:defRPr/>
            </a:lvl5pPr>
          </a:lstStyle>
          <a:p>
            <a:pPr lvl="0"/>
            <a:r>
              <a:rPr lang="fi-FI" dirty="0"/>
              <a:t>Sähköpostiosoite</a:t>
            </a:r>
          </a:p>
        </p:txBody>
      </p:sp>
      <p:sp>
        <p:nvSpPr>
          <p:cNvPr id="23" name="Tekstin paikkamerkki 6">
            <a:extLst>
              <a:ext uri="{FF2B5EF4-FFF2-40B4-BE49-F238E27FC236}">
                <a16:creationId xmlns:a16="http://schemas.microsoft.com/office/drawing/2014/main" id="{12967024-95A2-DBB7-5FD4-7C7389145622}"/>
              </a:ext>
            </a:extLst>
          </p:cNvPr>
          <p:cNvSpPr>
            <a:spLocks noGrp="1"/>
          </p:cNvSpPr>
          <p:nvPr>
            <p:ph type="body" sz="quarter" idx="19" hasCustomPrompt="1"/>
          </p:nvPr>
        </p:nvSpPr>
        <p:spPr>
          <a:xfrm>
            <a:off x="6622491" y="5910169"/>
            <a:ext cx="2084480" cy="282201"/>
          </a:xfrm>
        </p:spPr>
        <p:txBody>
          <a:bodyPr>
            <a:noAutofit/>
          </a:bodyPr>
          <a:lstStyle>
            <a:lvl1pPr>
              <a:buFont typeface="Arial" panose="020B0604020202020204" pitchFamily="34" charset="0"/>
              <a:buNone/>
              <a:defRPr sz="1400" b="0">
                <a:solidFill>
                  <a:schemeClr val="bg1"/>
                </a:solidFill>
              </a:defRPr>
            </a:lvl1pPr>
            <a:lvl5pPr>
              <a:buNone/>
              <a:defRPr/>
            </a:lvl5pPr>
          </a:lstStyle>
          <a:p>
            <a:pPr lvl="0"/>
            <a:r>
              <a:rPr lang="fi-FI" dirty="0"/>
              <a:t>Puhelinnumero</a:t>
            </a:r>
          </a:p>
        </p:txBody>
      </p:sp>
    </p:spTree>
    <p:extLst>
      <p:ext uri="{BB962C8B-B14F-4D97-AF65-F5344CB8AC3E}">
        <p14:creationId xmlns:p14="http://schemas.microsoft.com/office/powerpoint/2010/main" val="4097364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9" Type="http://schemas.openxmlformats.org/officeDocument/2006/relationships/theme" Target="../theme/theme2.xml"/><Relationship Id="rId21" Type="http://schemas.openxmlformats.org/officeDocument/2006/relationships/slideLayout" Target="../slideLayouts/slideLayout35.xml"/><Relationship Id="rId34" Type="http://schemas.openxmlformats.org/officeDocument/2006/relationships/slideLayout" Target="../slideLayouts/slideLayout48.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33" Type="http://schemas.openxmlformats.org/officeDocument/2006/relationships/slideLayout" Target="../slideLayouts/slideLayout47.xml"/><Relationship Id="rId38" Type="http://schemas.openxmlformats.org/officeDocument/2006/relationships/slideLayout" Target="../slideLayouts/slideLayout52.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29" Type="http://schemas.openxmlformats.org/officeDocument/2006/relationships/slideLayout" Target="../slideLayouts/slideLayout43.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32" Type="http://schemas.openxmlformats.org/officeDocument/2006/relationships/slideLayout" Target="../slideLayouts/slideLayout46.xml"/><Relationship Id="rId37" Type="http://schemas.openxmlformats.org/officeDocument/2006/relationships/slideLayout" Target="../slideLayouts/slideLayout51.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slideLayout" Target="../slideLayouts/slideLayout42.xml"/><Relationship Id="rId36" Type="http://schemas.openxmlformats.org/officeDocument/2006/relationships/slideLayout" Target="../slideLayouts/slideLayout50.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31" Type="http://schemas.openxmlformats.org/officeDocument/2006/relationships/slideLayout" Target="../slideLayouts/slideLayout45.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30" Type="http://schemas.openxmlformats.org/officeDocument/2006/relationships/slideLayout" Target="../slideLayouts/slideLayout44.xml"/><Relationship Id="rId35" Type="http://schemas.openxmlformats.org/officeDocument/2006/relationships/slideLayout" Target="../slideLayouts/slideLayout49.xml"/><Relationship Id="rId8" Type="http://schemas.openxmlformats.org/officeDocument/2006/relationships/slideLayout" Target="../slideLayouts/slideLayout22.xml"/><Relationship Id="rId3"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574E3549-CD9E-251C-ECA5-4D4BD6A5DB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0A99D42F-1ED9-526E-9C1D-726AF55D4F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729F3A1D-F73D-B61D-A8DD-90247B175A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8E33B60-5232-406A-85AE-966CBF57780B}" type="datetimeFigureOut">
              <a:rPr lang="fi-FI" smtClean="0"/>
              <a:t>16.6.2026</a:t>
            </a:fld>
            <a:endParaRPr lang="fi-FI"/>
          </a:p>
        </p:txBody>
      </p:sp>
      <p:sp>
        <p:nvSpPr>
          <p:cNvPr id="5" name="Alatunnisteen paikkamerkki 4">
            <a:extLst>
              <a:ext uri="{FF2B5EF4-FFF2-40B4-BE49-F238E27FC236}">
                <a16:creationId xmlns:a16="http://schemas.microsoft.com/office/drawing/2014/main" id="{531C7914-7C0E-4722-BD6B-AFE49ACF7B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a:extLst>
              <a:ext uri="{FF2B5EF4-FFF2-40B4-BE49-F238E27FC236}">
                <a16:creationId xmlns:a16="http://schemas.microsoft.com/office/drawing/2014/main" id="{E0BABBE6-BF22-5EA7-EDF6-C3A620EE55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F686FF6-AE31-45F4-BB18-AEE936E58C7F}" type="slidenum">
              <a:rPr lang="fi-FI" smtClean="0"/>
              <a:t>‹#›</a:t>
            </a:fld>
            <a:endParaRPr lang="fi-FI"/>
          </a:p>
        </p:txBody>
      </p:sp>
    </p:spTree>
    <p:extLst>
      <p:ext uri="{BB962C8B-B14F-4D97-AF65-F5344CB8AC3E}">
        <p14:creationId xmlns:p14="http://schemas.microsoft.com/office/powerpoint/2010/main" val="33957530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75000">
              <a:schemeClr val="accent1">
                <a:lumMod val="5000"/>
                <a:lumOff val="95000"/>
              </a:schemeClr>
            </a:gs>
            <a:gs pos="100000">
              <a:srgbClr val="5CDAFF">
                <a:lumMod val="99665"/>
                <a:lumOff val="335"/>
                <a:alpha val="40000"/>
              </a:srgbClr>
            </a:gs>
          </a:gsLst>
          <a:lin ang="5400000" scaled="1"/>
        </a:gradFill>
        <a:effectLst/>
      </p:bgPr>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5989CB0F-462B-F7DC-19C0-86A0FD96345A}"/>
              </a:ext>
            </a:extLst>
          </p:cNvPr>
          <p:cNvSpPr>
            <a:spLocks noGrp="1"/>
          </p:cNvSpPr>
          <p:nvPr>
            <p:ph type="title"/>
          </p:nvPr>
        </p:nvSpPr>
        <p:spPr>
          <a:xfrm>
            <a:off x="578224" y="365125"/>
            <a:ext cx="10775576"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AE1011C5-1941-2C55-0F33-1897DD4E193A}"/>
              </a:ext>
            </a:extLst>
          </p:cNvPr>
          <p:cNvSpPr>
            <a:spLocks noGrp="1"/>
          </p:cNvSpPr>
          <p:nvPr>
            <p:ph type="body" idx="1"/>
          </p:nvPr>
        </p:nvSpPr>
        <p:spPr>
          <a:xfrm>
            <a:off x="578224" y="1825625"/>
            <a:ext cx="10775576" cy="4351338"/>
          </a:xfrm>
          <a:prstGeom prst="rect">
            <a:avLst/>
          </a:prstGeom>
          <a:noFill/>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1969061978"/>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 id="2147483684" r:id="rId21"/>
    <p:sldLayoutId id="2147483685" r:id="rId22"/>
    <p:sldLayoutId id="2147483686" r:id="rId23"/>
    <p:sldLayoutId id="2147483687" r:id="rId24"/>
    <p:sldLayoutId id="2147483688" r:id="rId25"/>
    <p:sldLayoutId id="2147483689" r:id="rId26"/>
    <p:sldLayoutId id="2147483690" r:id="rId27"/>
    <p:sldLayoutId id="2147483691" r:id="rId28"/>
    <p:sldLayoutId id="2147483692" r:id="rId29"/>
    <p:sldLayoutId id="2147483693" r:id="rId30"/>
    <p:sldLayoutId id="2147483694" r:id="rId31"/>
    <p:sldLayoutId id="2147483695" r:id="rId32"/>
    <p:sldLayoutId id="2147483696" r:id="rId33"/>
    <p:sldLayoutId id="2147483697" r:id="rId34"/>
    <p:sldLayoutId id="2147483698" r:id="rId35"/>
    <p:sldLayoutId id="2147483699" r:id="rId36"/>
    <p:sldLayoutId id="2147483700" r:id="rId37"/>
    <p:sldLayoutId id="2147483701" r:id="rId38"/>
  </p:sldLayoutIdLst>
  <p:txStyles>
    <p:titleStyle>
      <a:lvl1pPr algn="l" defTabSz="914400" rtl="0" eaLnBrk="1" latinLnBrk="0" hangingPunct="1">
        <a:lnSpc>
          <a:spcPct val="90000"/>
        </a:lnSpc>
        <a:spcBef>
          <a:spcPct val="0"/>
        </a:spcBef>
        <a:buNone/>
        <a:defRPr sz="4400" b="1" i="0" kern="1200">
          <a:solidFill>
            <a:schemeClr val="tx2"/>
          </a:solidFill>
          <a:latin typeface="Sporting Grotesque" pitchFamily="2" charset="0"/>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400" kern="1200">
          <a:solidFill>
            <a:schemeClr val="tx1">
              <a:lumMod val="85000"/>
              <a:lumOff val="15000"/>
            </a:schemeClr>
          </a:solidFill>
          <a:latin typeface="IBM Plex Sans" panose="020B0503050203000203" pitchFamily="34" charset="0"/>
          <a:ea typeface="+mn-ea"/>
          <a:cs typeface="+mn-cs"/>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000" kern="1200">
          <a:solidFill>
            <a:schemeClr val="tx1">
              <a:lumMod val="85000"/>
              <a:lumOff val="15000"/>
            </a:schemeClr>
          </a:solidFill>
          <a:latin typeface="IBM Plex Sans" panose="020B0503050203000203" pitchFamily="34" charset="0"/>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lumMod val="85000"/>
              <a:lumOff val="15000"/>
            </a:schemeClr>
          </a:solidFill>
          <a:latin typeface="IBM Plex Sans" panose="020B0503050203000203" pitchFamily="34" charset="0"/>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lumMod val="85000"/>
              <a:lumOff val="15000"/>
            </a:schemeClr>
          </a:solidFill>
          <a:latin typeface="IBM Plex Sans" panose="020B0503050203000203" pitchFamily="34" charset="0"/>
          <a:ea typeface="+mn-ea"/>
          <a:cs typeface="+mn-cs"/>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lumMod val="85000"/>
              <a:lumOff val="15000"/>
            </a:schemeClr>
          </a:solidFill>
          <a:latin typeface="IBM Plex Sans"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6.jpeg"/><Relationship Id="rId1" Type="http://schemas.openxmlformats.org/officeDocument/2006/relationships/slideLayout" Target="../slideLayouts/slideLayout5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707D7"/>
        </a:solidFill>
        <a:effectLst/>
      </p:bgPr>
    </p:bg>
    <p:spTree>
      <p:nvGrpSpPr>
        <p:cNvPr id="1" name="">
          <a:extLst>
            <a:ext uri="{FF2B5EF4-FFF2-40B4-BE49-F238E27FC236}">
              <a16:creationId xmlns:a16="http://schemas.microsoft.com/office/drawing/2014/main" id="{E66A2D85-8764-5737-A317-488F0950BAF7}"/>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2B8FBD89-187A-4E2F-7239-32C7D7D543C1}"/>
              </a:ext>
            </a:extLst>
          </p:cNvPr>
          <p:cNvSpPr>
            <a:spLocks noGrp="1"/>
          </p:cNvSpPr>
          <p:nvPr>
            <p:ph type="ctrTitle"/>
          </p:nvPr>
        </p:nvSpPr>
        <p:spPr/>
        <p:txBody>
          <a:bodyPr>
            <a:normAutofit fontScale="90000"/>
          </a:bodyPr>
          <a:lstStyle/>
          <a:p>
            <a:pPr algn="ctr"/>
            <a:r>
              <a:rPr lang="fi-FI" sz="4800" dirty="0"/>
              <a:t>Utran koulun kasvatuksellisten toimien, kurinpitokeinojen ja turvaamistoimien suunnitelma - Kassu</a:t>
            </a:r>
          </a:p>
        </p:txBody>
      </p:sp>
      <p:sp>
        <p:nvSpPr>
          <p:cNvPr id="3" name="Alaotsikko 2">
            <a:extLst>
              <a:ext uri="{FF2B5EF4-FFF2-40B4-BE49-F238E27FC236}">
                <a16:creationId xmlns:a16="http://schemas.microsoft.com/office/drawing/2014/main" id="{A7268A40-E97A-D237-2F3F-0C7D6BCA4737}"/>
              </a:ext>
            </a:extLst>
          </p:cNvPr>
          <p:cNvSpPr>
            <a:spLocks noGrp="1"/>
          </p:cNvSpPr>
          <p:nvPr>
            <p:ph type="subTitle" idx="1"/>
          </p:nvPr>
        </p:nvSpPr>
        <p:spPr/>
        <p:txBody>
          <a:bodyPr/>
          <a:lstStyle/>
          <a:p>
            <a:pPr algn="ctr"/>
            <a:r>
              <a:rPr lang="fi-FI" dirty="0"/>
              <a:t>Utran kasvatuksen ja ojentamisen polku</a:t>
            </a:r>
          </a:p>
        </p:txBody>
      </p:sp>
      <p:pic>
        <p:nvPicPr>
          <p:cNvPr id="10" name="Kuvan paikkamerkki 9">
            <a:extLst>
              <a:ext uri="{FF2B5EF4-FFF2-40B4-BE49-F238E27FC236}">
                <a16:creationId xmlns:a16="http://schemas.microsoft.com/office/drawing/2014/main" id="{02C76978-C279-8D2F-2B63-66606AC3C661}"/>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0349" r="20349"/>
          <a:stretch>
            <a:fillRect/>
          </a:stretch>
        </p:blipFill>
        <p:spPr>
          <a:xfrm>
            <a:off x="6594613" y="570361"/>
            <a:ext cx="5597387" cy="6287639"/>
          </a:xfrm>
          <a:custGeom>
            <a:avLst/>
            <a:gdLst>
              <a:gd name="connsiteX0" fmla="*/ 0 w 3968262"/>
              <a:gd name="connsiteY0" fmla="*/ 0 h 3941824"/>
              <a:gd name="connsiteX1" fmla="*/ 2670614 w 3968262"/>
              <a:gd name="connsiteY1" fmla="*/ 0 h 3941824"/>
              <a:gd name="connsiteX2" fmla="*/ 3968262 w 3968262"/>
              <a:gd name="connsiteY2" fmla="*/ 1297648 h 3941824"/>
              <a:gd name="connsiteX3" fmla="*/ 3968262 w 3968262"/>
              <a:gd name="connsiteY3" fmla="*/ 3941824 h 3941824"/>
              <a:gd name="connsiteX4" fmla="*/ 0 w 3968262"/>
              <a:gd name="connsiteY4" fmla="*/ 3941824 h 3941824"/>
              <a:gd name="connsiteX5" fmla="*/ 0 w 3968262"/>
              <a:gd name="connsiteY5" fmla="*/ 0 h 3941824"/>
              <a:gd name="connsiteX0" fmla="*/ 0 w 3968262"/>
              <a:gd name="connsiteY0" fmla="*/ 0 h 3941824"/>
              <a:gd name="connsiteX1" fmla="*/ 2594414 w 3968262"/>
              <a:gd name="connsiteY1" fmla="*/ 105508 h 3941824"/>
              <a:gd name="connsiteX2" fmla="*/ 3968262 w 3968262"/>
              <a:gd name="connsiteY2" fmla="*/ 1297648 h 3941824"/>
              <a:gd name="connsiteX3" fmla="*/ 3968262 w 3968262"/>
              <a:gd name="connsiteY3" fmla="*/ 3941824 h 3941824"/>
              <a:gd name="connsiteX4" fmla="*/ 0 w 3968262"/>
              <a:gd name="connsiteY4" fmla="*/ 3941824 h 3941824"/>
              <a:gd name="connsiteX5" fmla="*/ 0 w 3968262"/>
              <a:gd name="connsiteY5" fmla="*/ 0 h 3941824"/>
              <a:gd name="connsiteX0" fmla="*/ 0 w 3968262"/>
              <a:gd name="connsiteY0" fmla="*/ 0 h 3941824"/>
              <a:gd name="connsiteX1" fmla="*/ 2594414 w 3968262"/>
              <a:gd name="connsiteY1" fmla="*/ 105508 h 3941824"/>
              <a:gd name="connsiteX2" fmla="*/ 3968262 w 3968262"/>
              <a:gd name="connsiteY2" fmla="*/ 1297648 h 3941824"/>
              <a:gd name="connsiteX3" fmla="*/ 3968262 w 3968262"/>
              <a:gd name="connsiteY3" fmla="*/ 3941824 h 3941824"/>
              <a:gd name="connsiteX4" fmla="*/ 0 w 3968262"/>
              <a:gd name="connsiteY4" fmla="*/ 3941824 h 3941824"/>
              <a:gd name="connsiteX5" fmla="*/ 0 w 3968262"/>
              <a:gd name="connsiteY5" fmla="*/ 0 h 3941824"/>
              <a:gd name="connsiteX0" fmla="*/ 0 w 4079631"/>
              <a:gd name="connsiteY0" fmla="*/ 0 h 5518578"/>
              <a:gd name="connsiteX1" fmla="*/ 2705783 w 4079631"/>
              <a:gd name="connsiteY1" fmla="*/ 1682262 h 5518578"/>
              <a:gd name="connsiteX2" fmla="*/ 4079631 w 4079631"/>
              <a:gd name="connsiteY2" fmla="*/ 2874402 h 5518578"/>
              <a:gd name="connsiteX3" fmla="*/ 4079631 w 4079631"/>
              <a:gd name="connsiteY3" fmla="*/ 5518578 h 5518578"/>
              <a:gd name="connsiteX4" fmla="*/ 111369 w 4079631"/>
              <a:gd name="connsiteY4" fmla="*/ 5518578 h 5518578"/>
              <a:gd name="connsiteX5" fmla="*/ 0 w 4079631"/>
              <a:gd name="connsiteY5" fmla="*/ 0 h 5518578"/>
              <a:gd name="connsiteX0" fmla="*/ 0 w 4892137"/>
              <a:gd name="connsiteY0" fmla="*/ 0 h 5518578"/>
              <a:gd name="connsiteX1" fmla="*/ 4892137 w 4892137"/>
              <a:gd name="connsiteY1" fmla="*/ 1336432 h 5518578"/>
              <a:gd name="connsiteX2" fmla="*/ 4079631 w 4892137"/>
              <a:gd name="connsiteY2" fmla="*/ 2874402 h 5518578"/>
              <a:gd name="connsiteX3" fmla="*/ 4079631 w 4892137"/>
              <a:gd name="connsiteY3" fmla="*/ 5518578 h 5518578"/>
              <a:gd name="connsiteX4" fmla="*/ 111369 w 4892137"/>
              <a:gd name="connsiteY4" fmla="*/ 5518578 h 5518578"/>
              <a:gd name="connsiteX5" fmla="*/ 0 w 4892137"/>
              <a:gd name="connsiteY5" fmla="*/ 0 h 5518578"/>
              <a:gd name="connsiteX0" fmla="*/ 0 w 5081954"/>
              <a:gd name="connsiteY0" fmla="*/ 0 h 6280578"/>
              <a:gd name="connsiteX1" fmla="*/ 4892137 w 5081954"/>
              <a:gd name="connsiteY1" fmla="*/ 1336432 h 6280578"/>
              <a:gd name="connsiteX2" fmla="*/ 4079631 w 5081954"/>
              <a:gd name="connsiteY2" fmla="*/ 2874402 h 6280578"/>
              <a:gd name="connsiteX3" fmla="*/ 5081954 w 5081954"/>
              <a:gd name="connsiteY3" fmla="*/ 6280578 h 6280578"/>
              <a:gd name="connsiteX4" fmla="*/ 111369 w 5081954"/>
              <a:gd name="connsiteY4" fmla="*/ 5518578 h 6280578"/>
              <a:gd name="connsiteX5" fmla="*/ 0 w 5081954"/>
              <a:gd name="connsiteY5" fmla="*/ 0 h 6280578"/>
              <a:gd name="connsiteX0" fmla="*/ 0 w 5081954"/>
              <a:gd name="connsiteY0" fmla="*/ 0 h 6280578"/>
              <a:gd name="connsiteX1" fmla="*/ 4892137 w 5081954"/>
              <a:gd name="connsiteY1" fmla="*/ 1336432 h 6280578"/>
              <a:gd name="connsiteX2" fmla="*/ 5076092 w 5081954"/>
              <a:gd name="connsiteY2" fmla="*/ 5705525 h 6280578"/>
              <a:gd name="connsiteX3" fmla="*/ 5081954 w 5081954"/>
              <a:gd name="connsiteY3" fmla="*/ 6280578 h 6280578"/>
              <a:gd name="connsiteX4" fmla="*/ 111369 w 5081954"/>
              <a:gd name="connsiteY4" fmla="*/ 5518578 h 6280578"/>
              <a:gd name="connsiteX5" fmla="*/ 0 w 5081954"/>
              <a:gd name="connsiteY5" fmla="*/ 0 h 6280578"/>
              <a:gd name="connsiteX0" fmla="*/ 0 w 5081954"/>
              <a:gd name="connsiteY0" fmla="*/ 0 h 6280578"/>
              <a:gd name="connsiteX1" fmla="*/ 4892137 w 5081954"/>
              <a:gd name="connsiteY1" fmla="*/ 1336432 h 6280578"/>
              <a:gd name="connsiteX2" fmla="*/ 5076092 w 5081954"/>
              <a:gd name="connsiteY2" fmla="*/ 5705525 h 6280578"/>
              <a:gd name="connsiteX3" fmla="*/ 5081954 w 5081954"/>
              <a:gd name="connsiteY3" fmla="*/ 6280578 h 6280578"/>
              <a:gd name="connsiteX4" fmla="*/ 146539 w 5081954"/>
              <a:gd name="connsiteY4" fmla="*/ 6274717 h 6280578"/>
              <a:gd name="connsiteX5" fmla="*/ 0 w 5081954"/>
              <a:gd name="connsiteY5" fmla="*/ 0 h 6280578"/>
              <a:gd name="connsiteX0" fmla="*/ 427489 w 5509443"/>
              <a:gd name="connsiteY0" fmla="*/ 0 h 6280578"/>
              <a:gd name="connsiteX1" fmla="*/ 5319626 w 5509443"/>
              <a:gd name="connsiteY1" fmla="*/ 1336432 h 6280578"/>
              <a:gd name="connsiteX2" fmla="*/ 5503581 w 5509443"/>
              <a:gd name="connsiteY2" fmla="*/ 5705525 h 6280578"/>
              <a:gd name="connsiteX3" fmla="*/ 5509443 w 5509443"/>
              <a:gd name="connsiteY3" fmla="*/ 6280578 h 6280578"/>
              <a:gd name="connsiteX4" fmla="*/ 574028 w 5509443"/>
              <a:gd name="connsiteY4" fmla="*/ 6274717 h 6280578"/>
              <a:gd name="connsiteX5" fmla="*/ 427489 w 5509443"/>
              <a:gd name="connsiteY5" fmla="*/ 0 h 6280578"/>
              <a:gd name="connsiteX0" fmla="*/ 498728 w 5580682"/>
              <a:gd name="connsiteY0" fmla="*/ 0 h 6280578"/>
              <a:gd name="connsiteX1" fmla="*/ 5390865 w 5580682"/>
              <a:gd name="connsiteY1" fmla="*/ 1336432 h 6280578"/>
              <a:gd name="connsiteX2" fmla="*/ 5574820 w 5580682"/>
              <a:gd name="connsiteY2" fmla="*/ 5705525 h 6280578"/>
              <a:gd name="connsiteX3" fmla="*/ 5580682 w 5580682"/>
              <a:gd name="connsiteY3" fmla="*/ 6280578 h 6280578"/>
              <a:gd name="connsiteX4" fmla="*/ 645267 w 5580682"/>
              <a:gd name="connsiteY4" fmla="*/ 6274717 h 6280578"/>
              <a:gd name="connsiteX5" fmla="*/ 498728 w 5580682"/>
              <a:gd name="connsiteY5" fmla="*/ 0 h 6280578"/>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49465 w 5627889"/>
              <a:gd name="connsiteY0" fmla="*/ 0 h 6287639"/>
              <a:gd name="connsiteX1" fmla="*/ 5438072 w 5627889"/>
              <a:gd name="connsiteY1" fmla="*/ 1343493 h 6287639"/>
              <a:gd name="connsiteX2" fmla="*/ 5622027 w 5627889"/>
              <a:gd name="connsiteY2" fmla="*/ 5712586 h 6287639"/>
              <a:gd name="connsiteX3" fmla="*/ 5627889 w 5627889"/>
              <a:gd name="connsiteY3" fmla="*/ 6287639 h 6287639"/>
              <a:gd name="connsiteX4" fmla="*/ 692474 w 5627889"/>
              <a:gd name="connsiteY4" fmla="*/ 6281778 h 6287639"/>
              <a:gd name="connsiteX5" fmla="*/ 549465 w 5627889"/>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7387" h="6287639">
                <a:moveTo>
                  <a:pt x="518963" y="0"/>
                </a:moveTo>
                <a:cubicBezTo>
                  <a:pt x="3043281" y="665189"/>
                  <a:pt x="3051087" y="703831"/>
                  <a:pt x="5407570" y="1343493"/>
                </a:cubicBezTo>
                <a:cubicBezTo>
                  <a:pt x="4692711" y="3698308"/>
                  <a:pt x="5078324" y="4782533"/>
                  <a:pt x="5591525" y="5712586"/>
                </a:cubicBezTo>
                <a:lnTo>
                  <a:pt x="5597387" y="6287639"/>
                </a:lnTo>
                <a:lnTo>
                  <a:pt x="661972" y="6281778"/>
                </a:lnTo>
                <a:cubicBezTo>
                  <a:pt x="-565043" y="3375452"/>
                  <a:pt x="236129" y="967412"/>
                  <a:pt x="518963" y="0"/>
                </a:cubicBezTo>
                <a:close/>
              </a:path>
            </a:pathLst>
          </a:custGeom>
          <a:solidFill>
            <a:srgbClr val="156082"/>
          </a:solidFill>
          <a:ln>
            <a:noFill/>
          </a:ln>
        </p:spPr>
      </p:pic>
    </p:spTree>
    <p:extLst>
      <p:ext uri="{BB962C8B-B14F-4D97-AF65-F5344CB8AC3E}">
        <p14:creationId xmlns:p14="http://schemas.microsoft.com/office/powerpoint/2010/main" val="22349397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Otsikko 1">
            <a:extLst>
              <a:ext uri="{FF2B5EF4-FFF2-40B4-BE49-F238E27FC236}">
                <a16:creationId xmlns:a16="http://schemas.microsoft.com/office/drawing/2014/main" id="{A8C2CD74-6BBD-27ED-F36D-D73FE3249E1B}"/>
              </a:ext>
            </a:extLst>
          </p:cNvPr>
          <p:cNvSpPr>
            <a:spLocks noGrp="1"/>
          </p:cNvSpPr>
          <p:nvPr>
            <p:ph type="title"/>
          </p:nvPr>
        </p:nvSpPr>
        <p:spPr>
          <a:xfrm>
            <a:off x="304800" y="1243013"/>
            <a:ext cx="4191000" cy="4371974"/>
          </a:xfrm>
        </p:spPr>
        <p:txBody>
          <a:bodyPr vert="horz" lIns="91440" tIns="45720" rIns="91440" bIns="45720" rtlCol="0" anchor="ctr">
            <a:normAutofit/>
          </a:bodyPr>
          <a:lstStyle/>
          <a:p>
            <a:pPr>
              <a:lnSpc>
                <a:spcPct val="90000"/>
              </a:lnSpc>
            </a:pPr>
            <a:r>
              <a:rPr lang="en-US" sz="3600" kern="1200" dirty="0">
                <a:latin typeface="Calibri" panose="020F0502020204030204" pitchFamily="34" charset="0"/>
                <a:ea typeface="Calibri" panose="020F0502020204030204" pitchFamily="34" charset="0"/>
                <a:cs typeface="Calibri" panose="020F0502020204030204" pitchFamily="34" charset="0"/>
              </a:rPr>
              <a:t>Utran Kassu – </a:t>
            </a:r>
            <a:r>
              <a:rPr lang="en-US" sz="3600" dirty="0" err="1">
                <a:latin typeface="Calibri" panose="020F0502020204030204" pitchFamily="34" charset="0"/>
                <a:ea typeface="Calibri" panose="020F0502020204030204" pitchFamily="34" charset="0"/>
                <a:cs typeface="Calibri" panose="020F0502020204030204" pitchFamily="34" charset="0"/>
              </a:rPr>
              <a:t>K</a:t>
            </a:r>
            <a:r>
              <a:rPr lang="en-US" sz="3600" kern="1200" dirty="0" err="1">
                <a:latin typeface="Calibri" panose="020F0502020204030204" pitchFamily="34" charset="0"/>
                <a:ea typeface="Calibri" panose="020F0502020204030204" pitchFamily="34" charset="0"/>
                <a:cs typeface="Calibri" panose="020F0502020204030204" pitchFamily="34" charset="0"/>
              </a:rPr>
              <a:t>asvatuksen</a:t>
            </a:r>
            <a:r>
              <a:rPr lang="en-US" sz="3600" kern="1200" dirty="0">
                <a:latin typeface="Calibri" panose="020F0502020204030204" pitchFamily="34" charset="0"/>
                <a:ea typeface="Calibri" panose="020F0502020204030204" pitchFamily="34" charset="0"/>
                <a:cs typeface="Calibri" panose="020F0502020204030204" pitchFamily="34" charset="0"/>
              </a:rPr>
              <a:t> ja </a:t>
            </a:r>
            <a:r>
              <a:rPr lang="en-US" sz="3600" kern="1200" dirty="0" err="1">
                <a:latin typeface="Calibri" panose="020F0502020204030204" pitchFamily="34" charset="0"/>
                <a:ea typeface="Calibri" panose="020F0502020204030204" pitchFamily="34" charset="0"/>
                <a:cs typeface="Calibri" panose="020F0502020204030204" pitchFamily="34" charset="0"/>
              </a:rPr>
              <a:t>ojentamisen</a:t>
            </a:r>
            <a:r>
              <a:rPr lang="en-US" sz="3600" kern="1200" dirty="0">
                <a:latin typeface="Calibri" panose="020F0502020204030204" pitchFamily="34" charset="0"/>
                <a:ea typeface="Calibri" panose="020F0502020204030204" pitchFamily="34" charset="0"/>
                <a:cs typeface="Calibri" panose="020F0502020204030204" pitchFamily="34" charset="0"/>
              </a:rPr>
              <a:t> </a:t>
            </a:r>
            <a:r>
              <a:rPr lang="en-US" sz="3600" kern="1200" dirty="0" err="1">
                <a:latin typeface="Calibri" panose="020F0502020204030204" pitchFamily="34" charset="0"/>
                <a:ea typeface="Calibri" panose="020F0502020204030204" pitchFamily="34" charset="0"/>
                <a:cs typeface="Calibri" panose="020F0502020204030204" pitchFamily="34" charset="0"/>
              </a:rPr>
              <a:t>polku</a:t>
            </a:r>
            <a:endParaRPr lang="en-US" sz="3600" kern="1200" dirty="0">
              <a:latin typeface="Calibri" panose="020F0502020204030204" pitchFamily="34" charset="0"/>
              <a:ea typeface="Calibri" panose="020F0502020204030204" pitchFamily="34" charset="0"/>
              <a:cs typeface="Calibri" panose="020F0502020204030204" pitchFamily="34" charset="0"/>
            </a:endParaRPr>
          </a:p>
        </p:txBody>
      </p:sp>
      <p:sp>
        <p:nvSpPr>
          <p:cNvPr id="3" name="Sisällön paikkamerkki 2">
            <a:extLst>
              <a:ext uri="{FF2B5EF4-FFF2-40B4-BE49-F238E27FC236}">
                <a16:creationId xmlns:a16="http://schemas.microsoft.com/office/drawing/2014/main" id="{902A95BB-17FE-9470-44E0-CF3F363BB41A}"/>
              </a:ext>
            </a:extLst>
          </p:cNvPr>
          <p:cNvSpPr>
            <a:spLocks noGrp="1"/>
          </p:cNvSpPr>
          <p:nvPr>
            <p:ph idx="1"/>
          </p:nvPr>
        </p:nvSpPr>
        <p:spPr>
          <a:xfrm>
            <a:off x="6213764" y="195517"/>
            <a:ext cx="5673436" cy="6662482"/>
          </a:xfrm>
        </p:spPr>
        <p:txBody>
          <a:bodyPr vert="horz" lIns="91440" tIns="45720" rIns="91440" bIns="45720" rtlCol="0" anchor="ctr">
            <a:normAutofit/>
          </a:bodyPr>
          <a:lstStyle/>
          <a:p>
            <a:pPr>
              <a:lnSpc>
                <a:spcPct val="90000"/>
              </a:lnSpc>
            </a:pPr>
            <a:r>
              <a:rPr lang="en-US" sz="2000" dirty="0" err="1">
                <a:solidFill>
                  <a:schemeClr val="tx2"/>
                </a:solidFill>
                <a:latin typeface="Calibri" panose="020F0502020204030204" pitchFamily="34" charset="0"/>
                <a:ea typeface="Calibri" panose="020F0502020204030204" pitchFamily="34" charset="0"/>
                <a:cs typeface="Calibri" panose="020F0502020204030204" pitchFamily="34" charset="0"/>
              </a:rPr>
              <a:t>Turvataan</a:t>
            </a:r>
            <a:r>
              <a:rPr lang="en-US" sz="2000"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2000" dirty="0" err="1">
                <a:solidFill>
                  <a:schemeClr val="tx2"/>
                </a:solidFill>
                <a:latin typeface="Calibri" panose="020F0502020204030204" pitchFamily="34" charset="0"/>
                <a:ea typeface="Calibri" panose="020F0502020204030204" pitchFamily="34" charset="0"/>
                <a:cs typeface="Calibri" panose="020F0502020204030204" pitchFamily="34" charset="0"/>
              </a:rPr>
              <a:t>koulun</a:t>
            </a:r>
            <a:r>
              <a:rPr lang="en-US" sz="2000"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2000" dirty="0" err="1">
                <a:solidFill>
                  <a:schemeClr val="tx2"/>
                </a:solidFill>
                <a:latin typeface="Calibri" panose="020F0502020204030204" pitchFamily="34" charset="0"/>
                <a:ea typeface="Calibri" panose="020F0502020204030204" pitchFamily="34" charset="0"/>
                <a:cs typeface="Calibri" panose="020F0502020204030204" pitchFamily="34" charset="0"/>
              </a:rPr>
              <a:t>työrauha</a:t>
            </a:r>
            <a:r>
              <a:rPr lang="en-US" sz="2000"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2000" dirty="0" err="1">
                <a:solidFill>
                  <a:schemeClr val="tx2"/>
                </a:solidFill>
                <a:latin typeface="Calibri" panose="020F0502020204030204" pitchFamily="34" charset="0"/>
                <a:ea typeface="Calibri" panose="020F0502020204030204" pitchFamily="34" charset="0"/>
                <a:cs typeface="Calibri" panose="020F0502020204030204" pitchFamily="34" charset="0"/>
              </a:rPr>
              <a:t>sisäinen</a:t>
            </a:r>
            <a:r>
              <a:rPr lang="en-US" sz="2000"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2000" dirty="0" err="1">
                <a:solidFill>
                  <a:schemeClr val="tx2"/>
                </a:solidFill>
                <a:latin typeface="Calibri" panose="020F0502020204030204" pitchFamily="34" charset="0"/>
                <a:ea typeface="Calibri" panose="020F0502020204030204" pitchFamily="34" charset="0"/>
                <a:cs typeface="Calibri" panose="020F0502020204030204" pitchFamily="34" charset="0"/>
              </a:rPr>
              <a:t>järjestys</a:t>
            </a:r>
            <a:r>
              <a:rPr lang="en-US" sz="2000"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2000" dirty="0" err="1">
                <a:solidFill>
                  <a:schemeClr val="tx2"/>
                </a:solidFill>
                <a:latin typeface="Calibri" panose="020F0502020204030204" pitchFamily="34" charset="0"/>
                <a:ea typeface="Calibri" panose="020F0502020204030204" pitchFamily="34" charset="0"/>
                <a:cs typeface="Calibri" panose="020F0502020204030204" pitchFamily="34" charset="0"/>
              </a:rPr>
              <a:t>opiskelun</a:t>
            </a:r>
            <a:r>
              <a:rPr lang="en-US" sz="2000"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2000" dirty="0" err="1">
                <a:solidFill>
                  <a:schemeClr val="tx2"/>
                </a:solidFill>
                <a:latin typeface="Calibri" panose="020F0502020204030204" pitchFamily="34" charset="0"/>
                <a:ea typeface="Calibri" panose="020F0502020204030204" pitchFamily="34" charset="0"/>
                <a:cs typeface="Calibri" panose="020F0502020204030204" pitchFamily="34" charset="0"/>
              </a:rPr>
              <a:t>esteetön</a:t>
            </a:r>
            <a:r>
              <a:rPr lang="en-US" sz="2000"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2000" dirty="0" err="1">
                <a:solidFill>
                  <a:schemeClr val="tx2"/>
                </a:solidFill>
                <a:latin typeface="Calibri" panose="020F0502020204030204" pitchFamily="34" charset="0"/>
                <a:ea typeface="Calibri" panose="020F0502020204030204" pitchFamily="34" charset="0"/>
                <a:cs typeface="Calibri" panose="020F0502020204030204" pitchFamily="34" charset="0"/>
              </a:rPr>
              <a:t>sujuminen</a:t>
            </a:r>
            <a:r>
              <a:rPr lang="en-US" sz="2000"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2000" dirty="0" err="1">
                <a:solidFill>
                  <a:schemeClr val="tx2"/>
                </a:solidFill>
                <a:latin typeface="Calibri" panose="020F0502020204030204" pitchFamily="34" charset="0"/>
                <a:ea typeface="Calibri" panose="020F0502020204030204" pitchFamily="34" charset="0"/>
                <a:cs typeface="Calibri" panose="020F0502020204030204" pitchFamily="34" charset="0"/>
              </a:rPr>
              <a:t>sekä</a:t>
            </a:r>
            <a:r>
              <a:rPr lang="en-US" sz="2000"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2000" dirty="0" err="1">
                <a:solidFill>
                  <a:schemeClr val="tx2"/>
                </a:solidFill>
                <a:latin typeface="Calibri" panose="020F0502020204030204" pitchFamily="34" charset="0"/>
                <a:ea typeface="Calibri" panose="020F0502020204030204" pitchFamily="34" charset="0"/>
                <a:cs typeface="Calibri" panose="020F0502020204030204" pitchFamily="34" charset="0"/>
              </a:rPr>
              <a:t>koulun</a:t>
            </a:r>
            <a:r>
              <a:rPr lang="en-US" sz="2000" dirty="0">
                <a:solidFill>
                  <a:schemeClr val="tx2"/>
                </a:solidFill>
                <a:latin typeface="Calibri" panose="020F0502020204030204" pitchFamily="34" charset="0"/>
                <a:ea typeface="Calibri" panose="020F0502020204030204" pitchFamily="34" charset="0"/>
                <a:cs typeface="Calibri" panose="020F0502020204030204" pitchFamily="34" charset="0"/>
              </a:rPr>
              <a:t> ja </a:t>
            </a:r>
            <a:r>
              <a:rPr lang="en-US" sz="2000" dirty="0" err="1">
                <a:solidFill>
                  <a:schemeClr val="tx2"/>
                </a:solidFill>
                <a:latin typeface="Calibri" panose="020F0502020204030204" pitchFamily="34" charset="0"/>
                <a:ea typeface="Calibri" panose="020F0502020204030204" pitchFamily="34" charset="0"/>
                <a:cs typeface="Calibri" panose="020F0502020204030204" pitchFamily="34" charset="0"/>
              </a:rPr>
              <a:t>koulumatkojen</a:t>
            </a:r>
            <a:r>
              <a:rPr lang="en-US" sz="2000"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2000" dirty="0" err="1">
                <a:solidFill>
                  <a:schemeClr val="tx2"/>
                </a:solidFill>
                <a:latin typeface="Calibri" panose="020F0502020204030204" pitchFamily="34" charset="0"/>
                <a:ea typeface="Calibri" panose="020F0502020204030204" pitchFamily="34" charset="0"/>
                <a:cs typeface="Calibri" panose="020F0502020204030204" pitchFamily="34" charset="0"/>
              </a:rPr>
              <a:t>turvallisuus</a:t>
            </a:r>
            <a:endParaRPr lang="en-US" sz="200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a:lnSpc>
                <a:spcPct val="90000"/>
              </a:lnSpc>
            </a:pPr>
            <a:r>
              <a:rPr lang="en-US" sz="2000" dirty="0" err="1">
                <a:solidFill>
                  <a:schemeClr val="tx2"/>
                </a:solidFill>
                <a:latin typeface="Calibri" panose="020F0502020204030204" pitchFamily="34" charset="0"/>
                <a:ea typeface="Calibri" panose="020F0502020204030204" pitchFamily="34" charset="0"/>
                <a:cs typeface="Calibri" panose="020F0502020204030204" pitchFamily="34" charset="0"/>
              </a:rPr>
              <a:t>Varmistetaan</a:t>
            </a:r>
            <a:r>
              <a:rPr lang="en-US" sz="2000"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2000" dirty="0" err="1">
                <a:solidFill>
                  <a:schemeClr val="tx2"/>
                </a:solidFill>
                <a:latin typeface="Calibri" panose="020F0502020204030204" pitchFamily="34" charset="0"/>
                <a:ea typeface="Calibri" panose="020F0502020204030204" pitchFamily="34" charset="0"/>
                <a:cs typeface="Calibri" panose="020F0502020204030204" pitchFamily="34" charset="0"/>
              </a:rPr>
              <a:t>opetuksen</a:t>
            </a:r>
            <a:r>
              <a:rPr lang="en-US" sz="2000"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2000" dirty="0" err="1">
                <a:solidFill>
                  <a:schemeClr val="tx2"/>
                </a:solidFill>
                <a:latin typeface="Calibri" panose="020F0502020204030204" pitchFamily="34" charset="0"/>
                <a:ea typeface="Calibri" panose="020F0502020204030204" pitchFamily="34" charset="0"/>
                <a:cs typeface="Calibri" panose="020F0502020204030204" pitchFamily="34" charset="0"/>
              </a:rPr>
              <a:t>toimintaperiaatteiden</a:t>
            </a:r>
            <a:r>
              <a:rPr lang="en-US" sz="2000"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2000" dirty="0" err="1">
                <a:solidFill>
                  <a:schemeClr val="tx2"/>
                </a:solidFill>
                <a:latin typeface="Calibri" panose="020F0502020204030204" pitchFamily="34" charset="0"/>
                <a:ea typeface="Calibri" panose="020F0502020204030204" pitchFamily="34" charset="0"/>
                <a:cs typeface="Calibri" panose="020F0502020204030204" pitchFamily="34" charset="0"/>
              </a:rPr>
              <a:t>yhdenmukaisuus</a:t>
            </a:r>
            <a:r>
              <a:rPr lang="en-US" sz="2000" dirty="0">
                <a:solidFill>
                  <a:schemeClr val="tx2"/>
                </a:solidFill>
                <a:latin typeface="Calibri" panose="020F0502020204030204" pitchFamily="34" charset="0"/>
                <a:ea typeface="Calibri" panose="020F0502020204030204" pitchFamily="34" charset="0"/>
                <a:cs typeface="Calibri" panose="020F0502020204030204" pitchFamily="34" charset="0"/>
              </a:rPr>
              <a:t> ja </a:t>
            </a:r>
            <a:r>
              <a:rPr lang="en-US" sz="2000" dirty="0" err="1">
                <a:solidFill>
                  <a:schemeClr val="tx2"/>
                </a:solidFill>
                <a:latin typeface="Calibri" panose="020F0502020204030204" pitchFamily="34" charset="0"/>
                <a:ea typeface="Calibri" panose="020F0502020204030204" pitchFamily="34" charset="0"/>
                <a:cs typeface="Calibri" panose="020F0502020204030204" pitchFamily="34" charset="0"/>
              </a:rPr>
              <a:t>oikeudenmukaisuus</a:t>
            </a:r>
            <a:r>
              <a:rPr lang="en-US" sz="2000"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2000" dirty="0" err="1">
                <a:solidFill>
                  <a:schemeClr val="tx2"/>
                </a:solidFill>
                <a:latin typeface="Calibri" panose="020F0502020204030204" pitchFamily="34" charset="0"/>
                <a:ea typeface="Calibri" panose="020F0502020204030204" pitchFamily="34" charset="0"/>
                <a:cs typeface="Calibri" panose="020F0502020204030204" pitchFamily="34" charset="0"/>
              </a:rPr>
              <a:t>kasvatuksellisten</a:t>
            </a:r>
            <a:r>
              <a:rPr lang="en-US" sz="2000" dirty="0">
                <a:solidFill>
                  <a:schemeClr val="tx2"/>
                </a:solidFill>
                <a:latin typeface="Calibri" panose="020F0502020204030204" pitchFamily="34" charset="0"/>
                <a:ea typeface="Calibri" panose="020F0502020204030204" pitchFamily="34" charset="0"/>
                <a:cs typeface="Calibri" panose="020F0502020204030204" pitchFamily="34" charset="0"/>
              </a:rPr>
              <a:t> ja </a:t>
            </a:r>
            <a:r>
              <a:rPr lang="en-US" sz="2000" dirty="0" err="1">
                <a:solidFill>
                  <a:schemeClr val="tx2"/>
                </a:solidFill>
                <a:latin typeface="Calibri" panose="020F0502020204030204" pitchFamily="34" charset="0"/>
                <a:ea typeface="Calibri" panose="020F0502020204030204" pitchFamily="34" charset="0"/>
                <a:cs typeface="Calibri" panose="020F0502020204030204" pitchFamily="34" charset="0"/>
              </a:rPr>
              <a:t>kurinpidollisten</a:t>
            </a:r>
            <a:r>
              <a:rPr lang="en-US" sz="2000"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2000" dirty="0" err="1">
                <a:solidFill>
                  <a:schemeClr val="tx2"/>
                </a:solidFill>
                <a:latin typeface="Calibri" panose="020F0502020204030204" pitchFamily="34" charset="0"/>
                <a:ea typeface="Calibri" panose="020F0502020204030204" pitchFamily="34" charset="0"/>
                <a:cs typeface="Calibri" panose="020F0502020204030204" pitchFamily="34" charset="0"/>
              </a:rPr>
              <a:t>toimien</a:t>
            </a:r>
            <a:r>
              <a:rPr lang="en-US" sz="2000" dirty="0">
                <a:solidFill>
                  <a:schemeClr val="tx2"/>
                </a:solidFill>
                <a:latin typeface="Calibri" panose="020F0502020204030204" pitchFamily="34" charset="0"/>
                <a:ea typeface="Calibri" panose="020F0502020204030204" pitchFamily="34" charset="0"/>
                <a:cs typeface="Calibri" panose="020F0502020204030204" pitchFamily="34" charset="0"/>
              </a:rPr>
              <a:t> ja </a:t>
            </a:r>
            <a:r>
              <a:rPr lang="en-US" sz="2000" dirty="0" err="1">
                <a:solidFill>
                  <a:schemeClr val="tx2"/>
                </a:solidFill>
                <a:latin typeface="Calibri" panose="020F0502020204030204" pitchFamily="34" charset="0"/>
                <a:ea typeface="Calibri" panose="020F0502020204030204" pitchFamily="34" charset="0"/>
                <a:cs typeface="Calibri" panose="020F0502020204030204" pitchFamily="34" charset="0"/>
              </a:rPr>
              <a:t>turvaamistoimenpiteiden</a:t>
            </a:r>
            <a:r>
              <a:rPr lang="en-US" sz="2000"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2000" dirty="0" err="1">
                <a:solidFill>
                  <a:schemeClr val="tx2"/>
                </a:solidFill>
                <a:latin typeface="Calibri" panose="020F0502020204030204" pitchFamily="34" charset="0"/>
                <a:ea typeface="Calibri" panose="020F0502020204030204" pitchFamily="34" charset="0"/>
                <a:cs typeface="Calibri" panose="020F0502020204030204" pitchFamily="34" charset="0"/>
              </a:rPr>
              <a:t>käyttämisessä</a:t>
            </a:r>
            <a:r>
              <a:rPr lang="en-US" sz="2000" dirty="0">
                <a:solidFill>
                  <a:schemeClr val="tx2"/>
                </a:solidFill>
                <a:latin typeface="Calibri" panose="020F0502020204030204" pitchFamily="34" charset="0"/>
                <a:ea typeface="Calibri" panose="020F0502020204030204" pitchFamily="34" charset="0"/>
                <a:cs typeface="Calibri" panose="020F0502020204030204" pitchFamily="34" charset="0"/>
              </a:rPr>
              <a:t> </a:t>
            </a:r>
          </a:p>
          <a:p>
            <a:pPr lvl="1">
              <a:lnSpc>
                <a:spcPct val="90000"/>
              </a:lnSpc>
            </a:pPr>
            <a:r>
              <a:rPr lang="en-US" dirty="0" err="1">
                <a:solidFill>
                  <a:schemeClr val="tx2"/>
                </a:solidFill>
                <a:latin typeface="Calibri" panose="020F0502020204030204" pitchFamily="34" charset="0"/>
                <a:ea typeface="Calibri" panose="020F0502020204030204" pitchFamily="34" charset="0"/>
                <a:cs typeface="Calibri" panose="020F0502020204030204" pitchFamily="34" charset="0"/>
              </a:rPr>
              <a:t>Samanlaisista</a:t>
            </a: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2"/>
                </a:solidFill>
                <a:latin typeface="Calibri" panose="020F0502020204030204" pitchFamily="34" charset="0"/>
                <a:ea typeface="Calibri" panose="020F0502020204030204" pitchFamily="34" charset="0"/>
                <a:cs typeface="Calibri" panose="020F0502020204030204" pitchFamily="34" charset="0"/>
              </a:rPr>
              <a:t>teoista</a:t>
            </a: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2"/>
                </a:solidFill>
                <a:latin typeface="Calibri" panose="020F0502020204030204" pitchFamily="34" charset="0"/>
                <a:ea typeface="Calibri" panose="020F0502020204030204" pitchFamily="34" charset="0"/>
                <a:cs typeface="Calibri" panose="020F0502020204030204" pitchFamily="34" charset="0"/>
              </a:rPr>
              <a:t>seuraa</a:t>
            </a: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2"/>
                </a:solidFill>
                <a:latin typeface="Calibri" panose="020F0502020204030204" pitchFamily="34" charset="0"/>
                <a:ea typeface="Calibri" panose="020F0502020204030204" pitchFamily="34" charset="0"/>
                <a:cs typeface="Calibri" panose="020F0502020204030204" pitchFamily="34" charset="0"/>
              </a:rPr>
              <a:t>samanlainen</a:t>
            </a: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2"/>
                </a:solidFill>
                <a:latin typeface="Calibri" panose="020F0502020204030204" pitchFamily="34" charset="0"/>
                <a:ea typeface="Calibri" panose="020F0502020204030204" pitchFamily="34" charset="0"/>
                <a:cs typeface="Calibri" panose="020F0502020204030204" pitchFamily="34" charset="0"/>
              </a:rPr>
              <a:t>seuraamus</a:t>
            </a: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2"/>
                </a:solidFill>
                <a:latin typeface="Calibri" panose="020F0502020204030204" pitchFamily="34" charset="0"/>
                <a:ea typeface="Calibri" panose="020F0502020204030204" pitchFamily="34" charset="0"/>
                <a:cs typeface="Calibri" panose="020F0502020204030204" pitchFamily="34" charset="0"/>
              </a:rPr>
              <a:t>kuitenkin</a:t>
            </a: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2"/>
                </a:solidFill>
                <a:latin typeface="Calibri" panose="020F0502020204030204" pitchFamily="34" charset="0"/>
                <a:ea typeface="Calibri" panose="020F0502020204030204" pitchFamily="34" charset="0"/>
                <a:cs typeface="Calibri" panose="020F0502020204030204" pitchFamily="34" charset="0"/>
              </a:rPr>
              <a:t>niin</a:t>
            </a: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2"/>
                </a:solidFill>
                <a:latin typeface="Calibri" panose="020F0502020204030204" pitchFamily="34" charset="0"/>
                <a:ea typeface="Calibri" panose="020F0502020204030204" pitchFamily="34" charset="0"/>
                <a:cs typeface="Calibri" panose="020F0502020204030204" pitchFamily="34" charset="0"/>
              </a:rPr>
              <a:t>että</a:t>
            </a: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2"/>
                </a:solidFill>
                <a:latin typeface="Calibri" panose="020F0502020204030204" pitchFamily="34" charset="0"/>
                <a:ea typeface="Calibri" panose="020F0502020204030204" pitchFamily="34" charset="0"/>
                <a:cs typeface="Calibri" panose="020F0502020204030204" pitchFamily="34" charset="0"/>
              </a:rPr>
              <a:t>aina</a:t>
            </a: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2"/>
                </a:solidFill>
                <a:latin typeface="Calibri" panose="020F0502020204030204" pitchFamily="34" charset="0"/>
                <a:ea typeface="Calibri" panose="020F0502020204030204" pitchFamily="34" charset="0"/>
                <a:cs typeface="Calibri" panose="020F0502020204030204" pitchFamily="34" charset="0"/>
              </a:rPr>
              <a:t>tehdään</a:t>
            </a: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2"/>
                </a:solidFill>
                <a:latin typeface="Calibri" panose="020F0502020204030204" pitchFamily="34" charset="0"/>
                <a:ea typeface="Calibri" panose="020F0502020204030204" pitchFamily="34" charset="0"/>
                <a:cs typeface="Calibri" panose="020F0502020204030204" pitchFamily="34" charset="0"/>
              </a:rPr>
              <a:t>tapauskohtaista</a:t>
            </a: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2"/>
                </a:solidFill>
                <a:latin typeface="Calibri" panose="020F0502020204030204" pitchFamily="34" charset="0"/>
                <a:ea typeface="Calibri" panose="020F0502020204030204" pitchFamily="34" charset="0"/>
                <a:cs typeface="Calibri" panose="020F0502020204030204" pitchFamily="34" charset="0"/>
              </a:rPr>
              <a:t>harkintaa</a:t>
            </a: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 ja </a:t>
            </a:r>
            <a:r>
              <a:rPr lang="en-US" dirty="0" err="1">
                <a:solidFill>
                  <a:schemeClr val="tx2"/>
                </a:solidFill>
                <a:latin typeface="Calibri" panose="020F0502020204030204" pitchFamily="34" charset="0"/>
                <a:ea typeface="Calibri" panose="020F0502020204030204" pitchFamily="34" charset="0"/>
                <a:cs typeface="Calibri" panose="020F0502020204030204" pitchFamily="34" charset="0"/>
              </a:rPr>
              <a:t>otetaan</a:t>
            </a: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2"/>
                </a:solidFill>
                <a:latin typeface="Calibri" panose="020F0502020204030204" pitchFamily="34" charset="0"/>
                <a:ea typeface="Calibri" panose="020F0502020204030204" pitchFamily="34" charset="0"/>
                <a:cs typeface="Calibri" panose="020F0502020204030204" pitchFamily="34" charset="0"/>
              </a:rPr>
              <a:t>huomioon</a:t>
            </a: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2"/>
                </a:solidFill>
                <a:latin typeface="Calibri" panose="020F0502020204030204" pitchFamily="34" charset="0"/>
                <a:ea typeface="Calibri" panose="020F0502020204030204" pitchFamily="34" charset="0"/>
                <a:cs typeface="Calibri" panose="020F0502020204030204" pitchFamily="34" charset="0"/>
              </a:rPr>
              <a:t>oppilaan</a:t>
            </a: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chemeClr val="tx2"/>
                </a:solidFill>
                <a:latin typeface="Calibri" panose="020F0502020204030204" pitchFamily="34" charset="0"/>
                <a:ea typeface="Calibri" panose="020F0502020204030204" pitchFamily="34" charset="0"/>
                <a:cs typeface="Calibri" panose="020F0502020204030204" pitchFamily="34" charset="0"/>
              </a:rPr>
              <a:t>ikä</a:t>
            </a: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 ja </a:t>
            </a:r>
            <a:r>
              <a:rPr lang="en-US" dirty="0" err="1">
                <a:solidFill>
                  <a:schemeClr val="tx2"/>
                </a:solidFill>
                <a:latin typeface="Calibri" panose="020F0502020204030204" pitchFamily="34" charset="0"/>
                <a:ea typeface="Calibri" panose="020F0502020204030204" pitchFamily="34" charset="0"/>
                <a:cs typeface="Calibri" panose="020F0502020204030204" pitchFamily="34" charset="0"/>
              </a:rPr>
              <a:t>kehitystaso</a:t>
            </a:r>
            <a:endParaRPr lang="en-US"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a:lnSpc>
                <a:spcPct val="90000"/>
              </a:lnSpc>
              <a:buFont typeface="Wingdings" panose="05000000000000000000" pitchFamily="2" charset="2"/>
              <a:buChar char="Ø"/>
            </a:pPr>
            <a:r>
              <a:rPr lang="en-US" sz="2000" b="1" dirty="0" err="1">
                <a:solidFill>
                  <a:schemeClr val="tx2"/>
                </a:solidFill>
                <a:latin typeface="Calibri" panose="020F0502020204030204" pitchFamily="34" charset="0"/>
                <a:ea typeface="Calibri" panose="020F0502020204030204" pitchFamily="34" charset="0"/>
                <a:cs typeface="Calibri" panose="020F0502020204030204" pitchFamily="34" charset="0"/>
              </a:rPr>
              <a:t>Opettajan</a:t>
            </a:r>
            <a:r>
              <a:rPr lang="en-US" sz="2000" b="1"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tx2"/>
                </a:solidFill>
                <a:latin typeface="Calibri" panose="020F0502020204030204" pitchFamily="34" charset="0"/>
                <a:ea typeface="Calibri" panose="020F0502020204030204" pitchFamily="34" charset="0"/>
                <a:cs typeface="Calibri" panose="020F0502020204030204" pitchFamily="34" charset="0"/>
              </a:rPr>
              <a:t>velvollisuus</a:t>
            </a:r>
            <a:r>
              <a:rPr lang="en-US" sz="2000" b="1" dirty="0">
                <a:solidFill>
                  <a:schemeClr val="tx2"/>
                </a:solidFill>
                <a:latin typeface="Calibri" panose="020F0502020204030204" pitchFamily="34" charset="0"/>
                <a:ea typeface="Calibri" panose="020F0502020204030204" pitchFamily="34" charset="0"/>
                <a:cs typeface="Calibri" panose="020F0502020204030204" pitchFamily="34" charset="0"/>
              </a:rPr>
              <a:t> on </a:t>
            </a:r>
            <a:r>
              <a:rPr lang="en-US" sz="2000" b="1" dirty="0" err="1">
                <a:solidFill>
                  <a:schemeClr val="tx2"/>
                </a:solidFill>
                <a:latin typeface="Calibri" panose="020F0502020204030204" pitchFamily="34" charset="0"/>
                <a:ea typeface="Calibri" panose="020F0502020204030204" pitchFamily="34" charset="0"/>
                <a:cs typeface="Calibri" panose="020F0502020204030204" pitchFamily="34" charset="0"/>
              </a:rPr>
              <a:t>kuulla</a:t>
            </a:r>
            <a:r>
              <a:rPr lang="en-US" sz="2000" b="1"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tx2"/>
                </a:solidFill>
                <a:latin typeface="Calibri" panose="020F0502020204030204" pitchFamily="34" charset="0"/>
                <a:ea typeface="Calibri" panose="020F0502020204030204" pitchFamily="34" charset="0"/>
                <a:cs typeface="Calibri" panose="020F0502020204030204" pitchFamily="34" charset="0"/>
              </a:rPr>
              <a:t>oppilasta</a:t>
            </a:r>
            <a:r>
              <a:rPr lang="en-US" sz="2000" b="1" dirty="0">
                <a:solidFill>
                  <a:schemeClr val="tx2"/>
                </a:solidFill>
                <a:latin typeface="Calibri" panose="020F0502020204030204" pitchFamily="34" charset="0"/>
                <a:ea typeface="Calibri" panose="020F0502020204030204" pitchFamily="34" charset="0"/>
                <a:cs typeface="Calibri" panose="020F0502020204030204" pitchFamily="34" charset="0"/>
              </a:rPr>
              <a:t> ja </a:t>
            </a:r>
            <a:r>
              <a:rPr lang="en-US" sz="2000" b="1" dirty="0" err="1">
                <a:solidFill>
                  <a:schemeClr val="tx2"/>
                </a:solidFill>
                <a:latin typeface="Calibri" panose="020F0502020204030204" pitchFamily="34" charset="0"/>
                <a:ea typeface="Calibri" panose="020F0502020204030204" pitchFamily="34" charset="0"/>
                <a:cs typeface="Calibri" panose="020F0502020204030204" pitchFamily="34" charset="0"/>
              </a:rPr>
              <a:t>keskustella</a:t>
            </a:r>
            <a:r>
              <a:rPr lang="en-US" sz="2000" b="1"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tx2"/>
                </a:solidFill>
                <a:latin typeface="Calibri" panose="020F0502020204030204" pitchFamily="34" charset="0"/>
                <a:ea typeface="Calibri" panose="020F0502020204030204" pitchFamily="34" charset="0"/>
                <a:cs typeface="Calibri" panose="020F0502020204030204" pitchFamily="34" charset="0"/>
              </a:rPr>
              <a:t>tapahtuneesta</a:t>
            </a:r>
            <a:r>
              <a:rPr lang="en-US" sz="2000" b="1"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tx2"/>
                </a:solidFill>
                <a:latin typeface="Calibri" panose="020F0502020204030204" pitchFamily="34" charset="0"/>
                <a:ea typeface="Calibri" panose="020F0502020204030204" pitchFamily="34" charset="0"/>
                <a:cs typeface="Calibri" panose="020F0502020204030204" pitchFamily="34" charset="0"/>
              </a:rPr>
              <a:t>oppilaan</a:t>
            </a:r>
            <a:r>
              <a:rPr lang="en-US" sz="2000" b="1"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tx2"/>
                </a:solidFill>
                <a:latin typeface="Calibri" panose="020F0502020204030204" pitchFamily="34" charset="0"/>
                <a:ea typeface="Calibri" panose="020F0502020204030204" pitchFamily="34" charset="0"/>
                <a:cs typeface="Calibri" panose="020F0502020204030204" pitchFamily="34" charset="0"/>
              </a:rPr>
              <a:t>kanssa</a:t>
            </a:r>
            <a:endParaRPr lang="en-US" sz="2000" b="1"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a:lnSpc>
                <a:spcPct val="90000"/>
              </a:lnSpc>
              <a:buFont typeface="Wingdings" panose="05000000000000000000" pitchFamily="2" charset="2"/>
              <a:buChar char="Ø"/>
            </a:pPr>
            <a:r>
              <a:rPr lang="en-US" sz="2000" b="1" dirty="0" err="1">
                <a:solidFill>
                  <a:schemeClr val="tx2"/>
                </a:solidFill>
                <a:latin typeface="Calibri" panose="020F0502020204030204" pitchFamily="34" charset="0"/>
                <a:ea typeface="Calibri" panose="020F0502020204030204" pitchFamily="34" charset="0"/>
                <a:cs typeface="Calibri" panose="020F0502020204030204" pitchFamily="34" charset="0"/>
              </a:rPr>
              <a:t>Koulu</a:t>
            </a:r>
            <a:r>
              <a:rPr lang="en-US" sz="2000" b="1" dirty="0">
                <a:solidFill>
                  <a:schemeClr val="tx2"/>
                </a:solidFill>
                <a:latin typeface="Calibri" panose="020F0502020204030204" pitchFamily="34" charset="0"/>
                <a:ea typeface="Calibri" panose="020F0502020204030204" pitchFamily="34" charset="0"/>
                <a:cs typeface="Calibri" panose="020F0502020204030204" pitchFamily="34" charset="0"/>
              </a:rPr>
              <a:t> on </a:t>
            </a:r>
            <a:r>
              <a:rPr lang="en-US" sz="2000" b="1" dirty="0" err="1">
                <a:solidFill>
                  <a:schemeClr val="tx2"/>
                </a:solidFill>
                <a:latin typeface="Calibri" panose="020F0502020204030204" pitchFamily="34" charset="0"/>
                <a:ea typeface="Calibri" panose="020F0502020204030204" pitchFamily="34" charset="0"/>
                <a:cs typeface="Calibri" panose="020F0502020204030204" pitchFamily="34" charset="0"/>
              </a:rPr>
              <a:t>aina</a:t>
            </a:r>
            <a:r>
              <a:rPr lang="en-US" sz="2000" b="1"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tx2"/>
                </a:solidFill>
                <a:latin typeface="Calibri" panose="020F0502020204030204" pitchFamily="34" charset="0"/>
                <a:ea typeface="Calibri" panose="020F0502020204030204" pitchFamily="34" charset="0"/>
                <a:cs typeface="Calibri" panose="020F0502020204030204" pitchFamily="34" charset="0"/>
              </a:rPr>
              <a:t>yhteydessä</a:t>
            </a:r>
            <a:r>
              <a:rPr lang="en-US" sz="2000" b="1"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tx2"/>
                </a:solidFill>
                <a:latin typeface="Calibri" panose="020F0502020204030204" pitchFamily="34" charset="0"/>
                <a:ea typeface="Calibri" panose="020F0502020204030204" pitchFamily="34" charset="0"/>
                <a:cs typeface="Calibri" panose="020F0502020204030204" pitchFamily="34" charset="0"/>
              </a:rPr>
              <a:t>huoltajaan</a:t>
            </a:r>
            <a:r>
              <a:rPr lang="en-US" sz="2000" b="1"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tx2"/>
                </a:solidFill>
                <a:latin typeface="Calibri" panose="020F0502020204030204" pitchFamily="34" charset="0"/>
                <a:ea typeface="Calibri" panose="020F0502020204030204" pitchFamily="34" charset="0"/>
                <a:cs typeface="Calibri" panose="020F0502020204030204" pitchFamily="34" charset="0"/>
              </a:rPr>
              <a:t>kun</a:t>
            </a:r>
            <a:r>
              <a:rPr lang="en-US" sz="2000" b="1"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tx2"/>
                </a:solidFill>
                <a:latin typeface="Calibri" panose="020F0502020204030204" pitchFamily="34" charset="0"/>
                <a:ea typeface="Calibri" panose="020F0502020204030204" pitchFamily="34" charset="0"/>
                <a:cs typeface="Calibri" panose="020F0502020204030204" pitchFamily="34" charset="0"/>
              </a:rPr>
              <a:t>käytetään</a:t>
            </a:r>
            <a:r>
              <a:rPr lang="en-US" sz="2000" b="1"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tx2"/>
                </a:solidFill>
                <a:latin typeface="Calibri" panose="020F0502020204030204" pitchFamily="34" charset="0"/>
                <a:ea typeface="Calibri" panose="020F0502020204030204" pitchFamily="34" charset="0"/>
                <a:cs typeface="Calibri" panose="020F0502020204030204" pitchFamily="34" charset="0"/>
              </a:rPr>
              <a:t>kurinpitokeinoja</a:t>
            </a:r>
            <a:r>
              <a:rPr lang="en-US" sz="2000" b="1" dirty="0">
                <a:solidFill>
                  <a:schemeClr val="tx2"/>
                </a:solidFill>
                <a:latin typeface="Calibri" panose="020F0502020204030204" pitchFamily="34" charset="0"/>
                <a:ea typeface="Calibri" panose="020F0502020204030204" pitchFamily="34" charset="0"/>
                <a:cs typeface="Calibri" panose="020F0502020204030204" pitchFamily="34" charset="0"/>
              </a:rPr>
              <a:t> tai </a:t>
            </a:r>
            <a:r>
              <a:rPr lang="en-US" sz="2000" b="1" dirty="0" err="1">
                <a:solidFill>
                  <a:schemeClr val="tx2"/>
                </a:solidFill>
                <a:latin typeface="Calibri" panose="020F0502020204030204" pitchFamily="34" charset="0"/>
                <a:ea typeface="Calibri" panose="020F0502020204030204" pitchFamily="34" charset="0"/>
                <a:cs typeface="Calibri" panose="020F0502020204030204" pitchFamily="34" charset="0"/>
              </a:rPr>
              <a:t>turvaamistoimia</a:t>
            </a:r>
            <a:r>
              <a:rPr lang="en-US" sz="2000" b="1" dirty="0">
                <a:solidFill>
                  <a:schemeClr val="tx2"/>
                </a:solidFill>
                <a:latin typeface="Calibri" panose="020F0502020204030204" pitchFamily="34" charset="0"/>
                <a:ea typeface="Calibri" panose="020F0502020204030204" pitchFamily="34" charset="0"/>
                <a:cs typeface="Calibri" panose="020F0502020204030204" pitchFamily="34" charset="0"/>
              </a:rPr>
              <a:t>!</a:t>
            </a:r>
          </a:p>
          <a:p>
            <a:pPr>
              <a:lnSpc>
                <a:spcPct val="90000"/>
              </a:lnSpc>
              <a:buFont typeface="Wingdings" panose="05000000000000000000" pitchFamily="2" charset="2"/>
              <a:buChar char="Ø"/>
            </a:pPr>
            <a:r>
              <a:rPr lang="fi-FI" sz="2000" b="1" dirty="0">
                <a:solidFill>
                  <a:schemeClr val="tx2"/>
                </a:solidFill>
                <a:latin typeface="Calibri" panose="020F0502020204030204" pitchFamily="34" charset="0"/>
                <a:ea typeface="Calibri" panose="020F0502020204030204" pitchFamily="34" charset="0"/>
                <a:cs typeface="Calibri" panose="020F0502020204030204" pitchFamily="34" charset="0"/>
              </a:rPr>
              <a:t>Jos oppilaan tilanteesta herää huoli, oppilas ohjataan opiskeluhuollon palveluihin tai, jos oppilas tarvitsee oppimisen tai koulunkäynnin tukea, hänet ohjataan opiskeluhuollon palveluihin tai tarjotaan oppimisen tai koulunkäynnin tukea. </a:t>
            </a:r>
            <a:endParaRPr lang="en-US" sz="2000" b="1" dirty="0">
              <a:solidFill>
                <a:schemeClr val="tx2"/>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81735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71D566C-0AC1-E328-7E93-9E878010BF88}"/>
              </a:ext>
            </a:extLst>
          </p:cNvPr>
          <p:cNvSpPr>
            <a:spLocks noGrp="1"/>
          </p:cNvSpPr>
          <p:nvPr>
            <p:ph type="title"/>
          </p:nvPr>
        </p:nvSpPr>
        <p:spPr>
          <a:xfrm>
            <a:off x="340823" y="556953"/>
            <a:ext cx="5433222" cy="1519278"/>
          </a:xfrm>
        </p:spPr>
        <p:txBody>
          <a:bodyPr/>
          <a:lstStyle/>
          <a:p>
            <a:pPr algn="ctr"/>
            <a:r>
              <a:rPr lang="fi-FI" dirty="0">
                <a:latin typeface="Calibri" panose="020F0502020204030204" pitchFamily="34" charset="0"/>
                <a:ea typeface="Calibri" panose="020F0502020204030204" pitchFamily="34" charset="0"/>
                <a:cs typeface="Calibri" panose="020F0502020204030204" pitchFamily="34" charset="0"/>
              </a:rPr>
              <a:t>Oppilaan oikeuksia ja velvollisuuksia</a:t>
            </a:r>
          </a:p>
        </p:txBody>
      </p:sp>
      <p:sp>
        <p:nvSpPr>
          <p:cNvPr id="3" name="Sisällön paikkamerkki 2">
            <a:extLst>
              <a:ext uri="{FF2B5EF4-FFF2-40B4-BE49-F238E27FC236}">
                <a16:creationId xmlns:a16="http://schemas.microsoft.com/office/drawing/2014/main" id="{57E5C889-94EB-A4C4-554A-EA86AFA81619}"/>
              </a:ext>
            </a:extLst>
          </p:cNvPr>
          <p:cNvSpPr>
            <a:spLocks noGrp="1"/>
          </p:cNvSpPr>
          <p:nvPr>
            <p:ph idx="1"/>
          </p:nvPr>
        </p:nvSpPr>
        <p:spPr>
          <a:xfrm>
            <a:off x="578224" y="2302625"/>
            <a:ext cx="5977217" cy="4256117"/>
          </a:xfrm>
        </p:spPr>
        <p:txBody>
          <a:bodyPr>
            <a:normAutofit fontScale="47500" lnSpcReduction="20000"/>
          </a:bodyPr>
          <a:lstStyle/>
          <a:p>
            <a:pPr fontAlgn="base"/>
            <a:r>
              <a:rPr lang="fi-FI" sz="4200" dirty="0">
                <a:latin typeface="Calibri" panose="020F0502020204030204" pitchFamily="34" charset="0"/>
                <a:ea typeface="Calibri" panose="020F0502020204030204" pitchFamily="34" charset="0"/>
                <a:cs typeface="Calibri" panose="020F0502020204030204" pitchFamily="34" charset="0"/>
              </a:rPr>
              <a:t>Oppilaalla on oikeus turvalliseen opiskeluympäristöön. </a:t>
            </a:r>
          </a:p>
          <a:p>
            <a:pPr fontAlgn="base"/>
            <a:r>
              <a:rPr lang="fi-FI" sz="4200" dirty="0">
                <a:latin typeface="Calibri" panose="020F0502020204030204" pitchFamily="34" charset="0"/>
                <a:ea typeface="Calibri" panose="020F0502020204030204" pitchFamily="34" charset="0"/>
                <a:cs typeface="Calibri" panose="020F0502020204030204" pitchFamily="34" charset="0"/>
              </a:rPr>
              <a:t>Oppilaalla on oikeus tulla kohdelluksi tasa-arvoisesti ja yhdenvertaisesti. </a:t>
            </a:r>
          </a:p>
          <a:p>
            <a:pPr fontAlgn="base"/>
            <a:r>
              <a:rPr lang="fi-FI" sz="4200" dirty="0">
                <a:latin typeface="Calibri" panose="020F0502020204030204" pitchFamily="34" charset="0"/>
                <a:ea typeface="Calibri" panose="020F0502020204030204" pitchFamily="34" charset="0"/>
                <a:cs typeface="Calibri" panose="020F0502020204030204" pitchFamily="34" charset="0"/>
              </a:rPr>
              <a:t>Oppilaalla on oikeus opetukseen. </a:t>
            </a:r>
          </a:p>
          <a:p>
            <a:pPr fontAlgn="base"/>
            <a:r>
              <a:rPr lang="fi-FI" sz="4200" dirty="0">
                <a:latin typeface="Calibri" panose="020F0502020204030204" pitchFamily="34" charset="0"/>
                <a:ea typeface="Calibri" panose="020F0502020204030204" pitchFamily="34" charset="0"/>
                <a:cs typeface="Calibri" panose="020F0502020204030204" pitchFamily="34" charset="0"/>
              </a:rPr>
              <a:t>Oppilaalla on velvollisuus suorittaa tehtävänsä tunnollisesti ja käyttäytyä asiallisesti. </a:t>
            </a:r>
          </a:p>
          <a:p>
            <a:pPr fontAlgn="base"/>
            <a:r>
              <a:rPr lang="fi-FI" sz="4200" dirty="0">
                <a:latin typeface="Calibri" panose="020F0502020204030204" pitchFamily="34" charset="0"/>
                <a:ea typeface="Calibri" panose="020F0502020204030204" pitchFamily="34" charset="0"/>
                <a:cs typeface="Calibri" panose="020F0502020204030204" pitchFamily="34" charset="0"/>
              </a:rPr>
              <a:t>Oppilaalla on velvollisuus osallistua opetukseen, ellei hänelle ole myönnetty lupaa poissaoloon. </a:t>
            </a:r>
          </a:p>
          <a:p>
            <a:pPr fontAlgn="base"/>
            <a:r>
              <a:rPr lang="fi-FI" sz="4200" dirty="0">
                <a:latin typeface="Calibri" panose="020F0502020204030204" pitchFamily="34" charset="0"/>
                <a:ea typeface="Calibri" panose="020F0502020204030204" pitchFamily="34" charset="0"/>
                <a:cs typeface="Calibri" panose="020F0502020204030204" pitchFamily="34" charset="0"/>
              </a:rPr>
              <a:t>Oppilaalla on velvollisuus käyttäytyä muita kiusaamatta ja syrjimättä sekä toimittava siten, ettei hän vaaranna muiden oppilaiden, kouluyhteisön tai opiskeluympäristön turvallisuutta tai terveyttä. </a:t>
            </a:r>
          </a:p>
          <a:p>
            <a:pPr marL="0" indent="0">
              <a:buNone/>
            </a:pPr>
            <a:endParaRPr lang="fi-FI" dirty="0"/>
          </a:p>
        </p:txBody>
      </p:sp>
      <p:pic>
        <p:nvPicPr>
          <p:cNvPr id="6" name="Kuvan paikkamerkki 5">
            <a:extLst>
              <a:ext uri="{FF2B5EF4-FFF2-40B4-BE49-F238E27FC236}">
                <a16:creationId xmlns:a16="http://schemas.microsoft.com/office/drawing/2014/main" id="{18D51A35-C944-2B09-7375-28E3003411F5}"/>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4959" r="24959"/>
          <a:stretch>
            <a:fillRect/>
          </a:stretch>
        </p:blipFill>
        <p:spPr>
          <a:custGeom>
            <a:avLst/>
            <a:gdLst>
              <a:gd name="connsiteX0" fmla="*/ 0 w 3968262"/>
              <a:gd name="connsiteY0" fmla="*/ 0 h 3941824"/>
              <a:gd name="connsiteX1" fmla="*/ 2670614 w 3968262"/>
              <a:gd name="connsiteY1" fmla="*/ 0 h 3941824"/>
              <a:gd name="connsiteX2" fmla="*/ 3968262 w 3968262"/>
              <a:gd name="connsiteY2" fmla="*/ 1297648 h 3941824"/>
              <a:gd name="connsiteX3" fmla="*/ 3968262 w 3968262"/>
              <a:gd name="connsiteY3" fmla="*/ 3941824 h 3941824"/>
              <a:gd name="connsiteX4" fmla="*/ 0 w 3968262"/>
              <a:gd name="connsiteY4" fmla="*/ 3941824 h 3941824"/>
              <a:gd name="connsiteX5" fmla="*/ 0 w 3968262"/>
              <a:gd name="connsiteY5" fmla="*/ 0 h 3941824"/>
              <a:gd name="connsiteX0" fmla="*/ 0 w 3968262"/>
              <a:gd name="connsiteY0" fmla="*/ 0 h 3941824"/>
              <a:gd name="connsiteX1" fmla="*/ 2594414 w 3968262"/>
              <a:gd name="connsiteY1" fmla="*/ 105508 h 3941824"/>
              <a:gd name="connsiteX2" fmla="*/ 3968262 w 3968262"/>
              <a:gd name="connsiteY2" fmla="*/ 1297648 h 3941824"/>
              <a:gd name="connsiteX3" fmla="*/ 3968262 w 3968262"/>
              <a:gd name="connsiteY3" fmla="*/ 3941824 h 3941824"/>
              <a:gd name="connsiteX4" fmla="*/ 0 w 3968262"/>
              <a:gd name="connsiteY4" fmla="*/ 3941824 h 3941824"/>
              <a:gd name="connsiteX5" fmla="*/ 0 w 3968262"/>
              <a:gd name="connsiteY5" fmla="*/ 0 h 3941824"/>
              <a:gd name="connsiteX0" fmla="*/ 0 w 3968262"/>
              <a:gd name="connsiteY0" fmla="*/ 0 h 3941824"/>
              <a:gd name="connsiteX1" fmla="*/ 2594414 w 3968262"/>
              <a:gd name="connsiteY1" fmla="*/ 105508 h 3941824"/>
              <a:gd name="connsiteX2" fmla="*/ 3968262 w 3968262"/>
              <a:gd name="connsiteY2" fmla="*/ 1297648 h 3941824"/>
              <a:gd name="connsiteX3" fmla="*/ 3968262 w 3968262"/>
              <a:gd name="connsiteY3" fmla="*/ 3941824 h 3941824"/>
              <a:gd name="connsiteX4" fmla="*/ 0 w 3968262"/>
              <a:gd name="connsiteY4" fmla="*/ 3941824 h 3941824"/>
              <a:gd name="connsiteX5" fmla="*/ 0 w 3968262"/>
              <a:gd name="connsiteY5" fmla="*/ 0 h 3941824"/>
              <a:gd name="connsiteX0" fmla="*/ 0 w 4079631"/>
              <a:gd name="connsiteY0" fmla="*/ 0 h 5518578"/>
              <a:gd name="connsiteX1" fmla="*/ 2705783 w 4079631"/>
              <a:gd name="connsiteY1" fmla="*/ 1682262 h 5518578"/>
              <a:gd name="connsiteX2" fmla="*/ 4079631 w 4079631"/>
              <a:gd name="connsiteY2" fmla="*/ 2874402 h 5518578"/>
              <a:gd name="connsiteX3" fmla="*/ 4079631 w 4079631"/>
              <a:gd name="connsiteY3" fmla="*/ 5518578 h 5518578"/>
              <a:gd name="connsiteX4" fmla="*/ 111369 w 4079631"/>
              <a:gd name="connsiteY4" fmla="*/ 5518578 h 5518578"/>
              <a:gd name="connsiteX5" fmla="*/ 0 w 4079631"/>
              <a:gd name="connsiteY5" fmla="*/ 0 h 5518578"/>
              <a:gd name="connsiteX0" fmla="*/ 0 w 4892137"/>
              <a:gd name="connsiteY0" fmla="*/ 0 h 5518578"/>
              <a:gd name="connsiteX1" fmla="*/ 4892137 w 4892137"/>
              <a:gd name="connsiteY1" fmla="*/ 1336432 h 5518578"/>
              <a:gd name="connsiteX2" fmla="*/ 4079631 w 4892137"/>
              <a:gd name="connsiteY2" fmla="*/ 2874402 h 5518578"/>
              <a:gd name="connsiteX3" fmla="*/ 4079631 w 4892137"/>
              <a:gd name="connsiteY3" fmla="*/ 5518578 h 5518578"/>
              <a:gd name="connsiteX4" fmla="*/ 111369 w 4892137"/>
              <a:gd name="connsiteY4" fmla="*/ 5518578 h 5518578"/>
              <a:gd name="connsiteX5" fmla="*/ 0 w 4892137"/>
              <a:gd name="connsiteY5" fmla="*/ 0 h 5518578"/>
              <a:gd name="connsiteX0" fmla="*/ 0 w 5081954"/>
              <a:gd name="connsiteY0" fmla="*/ 0 h 6280578"/>
              <a:gd name="connsiteX1" fmla="*/ 4892137 w 5081954"/>
              <a:gd name="connsiteY1" fmla="*/ 1336432 h 6280578"/>
              <a:gd name="connsiteX2" fmla="*/ 4079631 w 5081954"/>
              <a:gd name="connsiteY2" fmla="*/ 2874402 h 6280578"/>
              <a:gd name="connsiteX3" fmla="*/ 5081954 w 5081954"/>
              <a:gd name="connsiteY3" fmla="*/ 6280578 h 6280578"/>
              <a:gd name="connsiteX4" fmla="*/ 111369 w 5081954"/>
              <a:gd name="connsiteY4" fmla="*/ 5518578 h 6280578"/>
              <a:gd name="connsiteX5" fmla="*/ 0 w 5081954"/>
              <a:gd name="connsiteY5" fmla="*/ 0 h 6280578"/>
              <a:gd name="connsiteX0" fmla="*/ 0 w 5081954"/>
              <a:gd name="connsiteY0" fmla="*/ 0 h 6280578"/>
              <a:gd name="connsiteX1" fmla="*/ 4892137 w 5081954"/>
              <a:gd name="connsiteY1" fmla="*/ 1336432 h 6280578"/>
              <a:gd name="connsiteX2" fmla="*/ 5076092 w 5081954"/>
              <a:gd name="connsiteY2" fmla="*/ 5705525 h 6280578"/>
              <a:gd name="connsiteX3" fmla="*/ 5081954 w 5081954"/>
              <a:gd name="connsiteY3" fmla="*/ 6280578 h 6280578"/>
              <a:gd name="connsiteX4" fmla="*/ 111369 w 5081954"/>
              <a:gd name="connsiteY4" fmla="*/ 5518578 h 6280578"/>
              <a:gd name="connsiteX5" fmla="*/ 0 w 5081954"/>
              <a:gd name="connsiteY5" fmla="*/ 0 h 6280578"/>
              <a:gd name="connsiteX0" fmla="*/ 0 w 5081954"/>
              <a:gd name="connsiteY0" fmla="*/ 0 h 6280578"/>
              <a:gd name="connsiteX1" fmla="*/ 4892137 w 5081954"/>
              <a:gd name="connsiteY1" fmla="*/ 1336432 h 6280578"/>
              <a:gd name="connsiteX2" fmla="*/ 5076092 w 5081954"/>
              <a:gd name="connsiteY2" fmla="*/ 5705525 h 6280578"/>
              <a:gd name="connsiteX3" fmla="*/ 5081954 w 5081954"/>
              <a:gd name="connsiteY3" fmla="*/ 6280578 h 6280578"/>
              <a:gd name="connsiteX4" fmla="*/ 146539 w 5081954"/>
              <a:gd name="connsiteY4" fmla="*/ 6274717 h 6280578"/>
              <a:gd name="connsiteX5" fmla="*/ 0 w 5081954"/>
              <a:gd name="connsiteY5" fmla="*/ 0 h 6280578"/>
              <a:gd name="connsiteX0" fmla="*/ 427489 w 5509443"/>
              <a:gd name="connsiteY0" fmla="*/ 0 h 6280578"/>
              <a:gd name="connsiteX1" fmla="*/ 5319626 w 5509443"/>
              <a:gd name="connsiteY1" fmla="*/ 1336432 h 6280578"/>
              <a:gd name="connsiteX2" fmla="*/ 5503581 w 5509443"/>
              <a:gd name="connsiteY2" fmla="*/ 5705525 h 6280578"/>
              <a:gd name="connsiteX3" fmla="*/ 5509443 w 5509443"/>
              <a:gd name="connsiteY3" fmla="*/ 6280578 h 6280578"/>
              <a:gd name="connsiteX4" fmla="*/ 574028 w 5509443"/>
              <a:gd name="connsiteY4" fmla="*/ 6274717 h 6280578"/>
              <a:gd name="connsiteX5" fmla="*/ 427489 w 5509443"/>
              <a:gd name="connsiteY5" fmla="*/ 0 h 6280578"/>
              <a:gd name="connsiteX0" fmla="*/ 498728 w 5580682"/>
              <a:gd name="connsiteY0" fmla="*/ 0 h 6280578"/>
              <a:gd name="connsiteX1" fmla="*/ 5390865 w 5580682"/>
              <a:gd name="connsiteY1" fmla="*/ 1336432 h 6280578"/>
              <a:gd name="connsiteX2" fmla="*/ 5574820 w 5580682"/>
              <a:gd name="connsiteY2" fmla="*/ 5705525 h 6280578"/>
              <a:gd name="connsiteX3" fmla="*/ 5580682 w 5580682"/>
              <a:gd name="connsiteY3" fmla="*/ 6280578 h 6280578"/>
              <a:gd name="connsiteX4" fmla="*/ 645267 w 5580682"/>
              <a:gd name="connsiteY4" fmla="*/ 6274717 h 6280578"/>
              <a:gd name="connsiteX5" fmla="*/ 498728 w 5580682"/>
              <a:gd name="connsiteY5" fmla="*/ 0 h 6280578"/>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01035 w 5579459"/>
              <a:gd name="connsiteY0" fmla="*/ 0 h 6287639"/>
              <a:gd name="connsiteX1" fmla="*/ 5389642 w 5579459"/>
              <a:gd name="connsiteY1" fmla="*/ 1343493 h 6287639"/>
              <a:gd name="connsiteX2" fmla="*/ 5573597 w 5579459"/>
              <a:gd name="connsiteY2" fmla="*/ 5712586 h 6287639"/>
              <a:gd name="connsiteX3" fmla="*/ 5579459 w 5579459"/>
              <a:gd name="connsiteY3" fmla="*/ 6287639 h 6287639"/>
              <a:gd name="connsiteX4" fmla="*/ 644044 w 5579459"/>
              <a:gd name="connsiteY4" fmla="*/ 6281778 h 6287639"/>
              <a:gd name="connsiteX5" fmla="*/ 501035 w 5579459"/>
              <a:gd name="connsiteY5" fmla="*/ 0 h 6287639"/>
              <a:gd name="connsiteX0" fmla="*/ 549465 w 5627889"/>
              <a:gd name="connsiteY0" fmla="*/ 0 h 6287639"/>
              <a:gd name="connsiteX1" fmla="*/ 5438072 w 5627889"/>
              <a:gd name="connsiteY1" fmla="*/ 1343493 h 6287639"/>
              <a:gd name="connsiteX2" fmla="*/ 5622027 w 5627889"/>
              <a:gd name="connsiteY2" fmla="*/ 5712586 h 6287639"/>
              <a:gd name="connsiteX3" fmla="*/ 5627889 w 5627889"/>
              <a:gd name="connsiteY3" fmla="*/ 6287639 h 6287639"/>
              <a:gd name="connsiteX4" fmla="*/ 692474 w 5627889"/>
              <a:gd name="connsiteY4" fmla="*/ 6281778 h 6287639"/>
              <a:gd name="connsiteX5" fmla="*/ 549465 w 5627889"/>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 name="connsiteX0" fmla="*/ 518963 w 5597387"/>
              <a:gd name="connsiteY0" fmla="*/ 0 h 6287639"/>
              <a:gd name="connsiteX1" fmla="*/ 5407570 w 5597387"/>
              <a:gd name="connsiteY1" fmla="*/ 1343493 h 6287639"/>
              <a:gd name="connsiteX2" fmla="*/ 5591525 w 5597387"/>
              <a:gd name="connsiteY2" fmla="*/ 5712586 h 6287639"/>
              <a:gd name="connsiteX3" fmla="*/ 5597387 w 5597387"/>
              <a:gd name="connsiteY3" fmla="*/ 6287639 h 6287639"/>
              <a:gd name="connsiteX4" fmla="*/ 661972 w 5597387"/>
              <a:gd name="connsiteY4" fmla="*/ 6281778 h 6287639"/>
              <a:gd name="connsiteX5" fmla="*/ 518963 w 5597387"/>
              <a:gd name="connsiteY5" fmla="*/ 0 h 628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7387" h="6287639">
                <a:moveTo>
                  <a:pt x="518963" y="0"/>
                </a:moveTo>
                <a:cubicBezTo>
                  <a:pt x="3043281" y="665189"/>
                  <a:pt x="3051087" y="703831"/>
                  <a:pt x="5407570" y="1343493"/>
                </a:cubicBezTo>
                <a:cubicBezTo>
                  <a:pt x="4692711" y="3698308"/>
                  <a:pt x="5078324" y="4782533"/>
                  <a:pt x="5591525" y="5712586"/>
                </a:cubicBezTo>
                <a:lnTo>
                  <a:pt x="5597387" y="6287639"/>
                </a:lnTo>
                <a:lnTo>
                  <a:pt x="661972" y="6281778"/>
                </a:lnTo>
                <a:cubicBezTo>
                  <a:pt x="-565043" y="3375452"/>
                  <a:pt x="236129" y="967412"/>
                  <a:pt x="518963" y="0"/>
                </a:cubicBezTo>
                <a:close/>
              </a:path>
            </a:pathLst>
          </a:custGeom>
          <a:noFill/>
          <a:ln>
            <a:noFill/>
          </a:ln>
        </p:spPr>
      </p:pic>
    </p:spTree>
    <p:extLst>
      <p:ext uri="{BB962C8B-B14F-4D97-AF65-F5344CB8AC3E}">
        <p14:creationId xmlns:p14="http://schemas.microsoft.com/office/powerpoint/2010/main" val="3306875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A4B4D2B-A352-E759-6C16-8BDF393AC76E}"/>
              </a:ext>
            </a:extLst>
          </p:cNvPr>
          <p:cNvSpPr>
            <a:spLocks noGrp="1"/>
          </p:cNvSpPr>
          <p:nvPr>
            <p:ph type="title"/>
          </p:nvPr>
        </p:nvSpPr>
        <p:spPr>
          <a:xfrm>
            <a:off x="244997" y="290884"/>
            <a:ext cx="11702005" cy="1325563"/>
          </a:xfrm>
        </p:spPr>
        <p:txBody>
          <a:bodyPr>
            <a:normAutofit/>
          </a:bodyPr>
          <a:lstStyle/>
          <a:p>
            <a:r>
              <a:rPr lang="fi-FI" dirty="0">
                <a:latin typeface="Calibri" panose="020F0502020204030204" pitchFamily="34" charset="0"/>
                <a:ea typeface="Calibri" panose="020F0502020204030204" pitchFamily="34" charset="0"/>
                <a:cs typeface="Calibri" panose="020F0502020204030204" pitchFamily="34" charset="0"/>
              </a:rPr>
              <a:t>Kasvatuskeskustelujen ja kurinpitokeinojen käyttö eri tilanteissa</a:t>
            </a:r>
          </a:p>
        </p:txBody>
      </p:sp>
      <p:sp>
        <p:nvSpPr>
          <p:cNvPr id="3" name="Tekstin paikkamerkki 2">
            <a:extLst>
              <a:ext uri="{FF2B5EF4-FFF2-40B4-BE49-F238E27FC236}">
                <a16:creationId xmlns:a16="http://schemas.microsoft.com/office/drawing/2014/main" id="{41080C90-2948-3744-3FF8-6C6A4130AA48}"/>
              </a:ext>
            </a:extLst>
          </p:cNvPr>
          <p:cNvSpPr>
            <a:spLocks noGrp="1"/>
          </p:cNvSpPr>
          <p:nvPr>
            <p:ph type="body" idx="1"/>
          </p:nvPr>
        </p:nvSpPr>
        <p:spPr>
          <a:xfrm>
            <a:off x="578223" y="1442827"/>
            <a:ext cx="5157787" cy="823912"/>
          </a:xfrm>
        </p:spPr>
        <p:txBody>
          <a:bodyPr/>
          <a:lstStyle/>
          <a:p>
            <a:r>
              <a:rPr lang="fi-FI" dirty="0">
                <a:latin typeface="Calibri" panose="020F0502020204030204" pitchFamily="34" charset="0"/>
                <a:ea typeface="Calibri" panose="020F0502020204030204" pitchFamily="34" charset="0"/>
                <a:cs typeface="Calibri" panose="020F0502020204030204" pitchFamily="34" charset="0"/>
              </a:rPr>
              <a:t>Kotitehtävät ja työvälineet</a:t>
            </a:r>
          </a:p>
        </p:txBody>
      </p:sp>
      <p:sp>
        <p:nvSpPr>
          <p:cNvPr id="4" name="Sisällön paikkamerkki 3">
            <a:extLst>
              <a:ext uri="{FF2B5EF4-FFF2-40B4-BE49-F238E27FC236}">
                <a16:creationId xmlns:a16="http://schemas.microsoft.com/office/drawing/2014/main" id="{8A91C6CA-CDCD-3A61-0CD5-899B27B08157}"/>
              </a:ext>
            </a:extLst>
          </p:cNvPr>
          <p:cNvSpPr>
            <a:spLocks noGrp="1"/>
          </p:cNvSpPr>
          <p:nvPr>
            <p:ph sz="half" idx="2"/>
          </p:nvPr>
        </p:nvSpPr>
        <p:spPr>
          <a:xfrm>
            <a:off x="244998" y="2266739"/>
            <a:ext cx="5491014" cy="3958697"/>
          </a:xfrm>
        </p:spPr>
        <p:txBody>
          <a:bodyPr>
            <a:normAutofit/>
          </a:bodyPr>
          <a:lstStyle/>
          <a:p>
            <a:r>
              <a:rPr lang="fi-FI" sz="2800" dirty="0">
                <a:latin typeface="Calibri" panose="020F0502020204030204" pitchFamily="34" charset="0"/>
                <a:ea typeface="Calibri" panose="020F0502020204030204" pitchFamily="34" charset="0"/>
                <a:cs typeface="Calibri" panose="020F0502020204030204" pitchFamily="34" charset="0"/>
              </a:rPr>
              <a:t>Jos kotitehtävät on toistuvasti tekemättä</a:t>
            </a:r>
          </a:p>
          <a:p>
            <a:pPr lvl="1"/>
            <a:r>
              <a:rPr lang="fi-FI" sz="2400" dirty="0">
                <a:latin typeface="Calibri" panose="020F0502020204030204" pitchFamily="34" charset="0"/>
                <a:ea typeface="Calibri" panose="020F0502020204030204" pitchFamily="34" charset="0"/>
                <a:cs typeface="Calibri" panose="020F0502020204030204" pitchFamily="34" charset="0"/>
              </a:rPr>
              <a:t>Voidaan määrätä </a:t>
            </a:r>
            <a:r>
              <a:rPr lang="fi-FI" sz="2400" i="1" dirty="0">
                <a:latin typeface="Calibri" panose="020F0502020204030204" pitchFamily="34" charset="0"/>
                <a:ea typeface="Calibri" panose="020F0502020204030204" pitchFamily="34" charset="0"/>
                <a:cs typeface="Calibri" panose="020F0502020204030204" pitchFamily="34" charset="0"/>
              </a:rPr>
              <a:t>läksykerho</a:t>
            </a:r>
            <a:r>
              <a:rPr lang="fi-FI" sz="2400" dirty="0">
                <a:latin typeface="Calibri" panose="020F0502020204030204" pitchFamily="34" charset="0"/>
                <a:ea typeface="Calibri" panose="020F0502020204030204" pitchFamily="34" charset="0"/>
                <a:cs typeface="Calibri" panose="020F0502020204030204" pitchFamily="34" charset="0"/>
              </a:rPr>
              <a:t> tai läksyt voidaan tehdä heti koulun jälkeen aikuisen valvonnassa</a:t>
            </a:r>
          </a:p>
          <a:p>
            <a:pPr lvl="1"/>
            <a:r>
              <a:rPr lang="fi-FI" sz="2400" dirty="0">
                <a:latin typeface="Calibri" panose="020F0502020204030204" pitchFamily="34" charset="0"/>
                <a:ea typeface="Calibri" panose="020F0502020204030204" pitchFamily="34" charset="0"/>
                <a:cs typeface="Calibri" panose="020F0502020204030204" pitchFamily="34" charset="0"/>
              </a:rPr>
              <a:t>Jos oppilas kieltäytyy, voidaan määrätä kasvatuskeskustelu</a:t>
            </a:r>
          </a:p>
          <a:p>
            <a:pPr lvl="1"/>
            <a:r>
              <a:rPr lang="fi-FI" sz="2400" dirty="0">
                <a:latin typeface="Calibri" panose="020F0502020204030204" pitchFamily="34" charset="0"/>
                <a:ea typeface="Calibri" panose="020F0502020204030204" pitchFamily="34" charset="0"/>
                <a:cs typeface="Calibri" panose="020F0502020204030204" pitchFamily="34" charset="0"/>
              </a:rPr>
              <a:t>Jos jatkuu, järjestetään monialainen opiskeluhuoltopalaveri</a:t>
            </a:r>
          </a:p>
        </p:txBody>
      </p:sp>
      <p:sp>
        <p:nvSpPr>
          <p:cNvPr id="5" name="Tekstin paikkamerkki 4">
            <a:extLst>
              <a:ext uri="{FF2B5EF4-FFF2-40B4-BE49-F238E27FC236}">
                <a16:creationId xmlns:a16="http://schemas.microsoft.com/office/drawing/2014/main" id="{D78ACF34-A3C6-B5F4-65DB-643CAE3897B8}"/>
              </a:ext>
            </a:extLst>
          </p:cNvPr>
          <p:cNvSpPr>
            <a:spLocks noGrp="1"/>
          </p:cNvSpPr>
          <p:nvPr>
            <p:ph type="body" sz="quarter" idx="3"/>
          </p:nvPr>
        </p:nvSpPr>
        <p:spPr>
          <a:xfrm>
            <a:off x="6455992" y="1442827"/>
            <a:ext cx="5150419" cy="823912"/>
          </a:xfrm>
        </p:spPr>
        <p:txBody>
          <a:bodyPr/>
          <a:lstStyle/>
          <a:p>
            <a:r>
              <a:rPr lang="fi-FI" dirty="0">
                <a:latin typeface="Calibri" panose="020F0502020204030204" pitchFamily="34" charset="0"/>
                <a:ea typeface="Calibri" panose="020F0502020204030204" pitchFamily="34" charset="0"/>
                <a:cs typeface="Calibri" panose="020F0502020204030204" pitchFamily="34" charset="0"/>
              </a:rPr>
              <a:t>Myöhästyminen</a:t>
            </a:r>
          </a:p>
        </p:txBody>
      </p:sp>
      <p:sp>
        <p:nvSpPr>
          <p:cNvPr id="6" name="Sisällön paikkamerkki 5">
            <a:extLst>
              <a:ext uri="{FF2B5EF4-FFF2-40B4-BE49-F238E27FC236}">
                <a16:creationId xmlns:a16="http://schemas.microsoft.com/office/drawing/2014/main" id="{5BC627A2-C56D-37B3-C8C4-3342980B57B1}"/>
              </a:ext>
            </a:extLst>
          </p:cNvPr>
          <p:cNvSpPr>
            <a:spLocks noGrp="1"/>
          </p:cNvSpPr>
          <p:nvPr>
            <p:ph sz="half" idx="10"/>
          </p:nvPr>
        </p:nvSpPr>
        <p:spPr>
          <a:xfrm>
            <a:off x="6164832" y="2266739"/>
            <a:ext cx="5687644" cy="3958697"/>
          </a:xfrm>
        </p:spPr>
        <p:txBody>
          <a:bodyPr>
            <a:normAutofit fontScale="92500" lnSpcReduction="20000"/>
          </a:bodyPr>
          <a:lstStyle/>
          <a:p>
            <a:r>
              <a:rPr lang="fi-FI" sz="2400" dirty="0">
                <a:latin typeface="Calibri" panose="020F0502020204030204" pitchFamily="34" charset="0"/>
                <a:ea typeface="Calibri" panose="020F0502020204030204" pitchFamily="34" charset="0"/>
                <a:cs typeface="Calibri" panose="020F0502020204030204" pitchFamily="34" charset="0"/>
              </a:rPr>
              <a:t>Jos oppilas myöhästyy 3 kuukauden aikana 5 kertaa, oppilaalle määrätään </a:t>
            </a:r>
            <a:r>
              <a:rPr lang="fi-FI" sz="2400" i="1" dirty="0">
                <a:latin typeface="Calibri" panose="020F0502020204030204" pitchFamily="34" charset="0"/>
                <a:ea typeface="Calibri" panose="020F0502020204030204" pitchFamily="34" charset="0"/>
                <a:cs typeface="Calibri" panose="020F0502020204030204" pitchFamily="34" charset="0"/>
              </a:rPr>
              <a:t>kasvatuskeskustelu</a:t>
            </a:r>
            <a:r>
              <a:rPr lang="fi-FI" sz="2400" dirty="0">
                <a:latin typeface="Calibri" panose="020F0502020204030204" pitchFamily="34" charset="0"/>
                <a:ea typeface="Calibri" panose="020F0502020204030204" pitchFamily="34" charset="0"/>
                <a:cs typeface="Calibri" panose="020F0502020204030204" pitchFamily="34" charset="0"/>
              </a:rPr>
              <a:t>. </a:t>
            </a:r>
          </a:p>
          <a:p>
            <a:r>
              <a:rPr lang="fi-FI" sz="2400" dirty="0">
                <a:latin typeface="Calibri" panose="020F0502020204030204" pitchFamily="34" charset="0"/>
                <a:ea typeface="Calibri" panose="020F0502020204030204" pitchFamily="34" charset="0"/>
                <a:cs typeface="Calibri" panose="020F0502020204030204" pitchFamily="34" charset="0"/>
              </a:rPr>
              <a:t>Jos oppilas myöhästyy 3 kuukauden aikana yhteensä 10 kertaa, oppilaalle järjestetään </a:t>
            </a:r>
            <a:r>
              <a:rPr lang="fi-FI" sz="2400" i="1" dirty="0">
                <a:latin typeface="Calibri" panose="020F0502020204030204" pitchFamily="34" charset="0"/>
                <a:ea typeface="Calibri" panose="020F0502020204030204" pitchFamily="34" charset="0"/>
                <a:cs typeface="Calibri" panose="020F0502020204030204" pitchFamily="34" charset="0"/>
              </a:rPr>
              <a:t>opiskeluhuollon moniammatillinen palaveri</a:t>
            </a:r>
            <a:r>
              <a:rPr lang="fi-FI" sz="2400" dirty="0">
                <a:latin typeface="Calibri" panose="020F0502020204030204" pitchFamily="34" charset="0"/>
                <a:ea typeface="Calibri" panose="020F0502020204030204" pitchFamily="34" charset="0"/>
                <a:cs typeface="Calibri" panose="020F0502020204030204" pitchFamily="34" charset="0"/>
              </a:rPr>
              <a:t>. </a:t>
            </a:r>
          </a:p>
          <a:p>
            <a:r>
              <a:rPr lang="fi-FI" sz="2400" dirty="0">
                <a:latin typeface="Calibri" panose="020F0502020204030204" pitchFamily="34" charset="0"/>
                <a:ea typeface="Calibri" panose="020F0502020204030204" pitchFamily="34" charset="0"/>
                <a:cs typeface="Calibri" panose="020F0502020204030204" pitchFamily="34" charset="0"/>
              </a:rPr>
              <a:t>Jos myöhästymiset vielä jatkuvat saman 3 kuukauden aikana yhteensä 15 kertaa, oppilaalle määrätään </a:t>
            </a:r>
            <a:r>
              <a:rPr lang="fi-FI" sz="2400" i="1" dirty="0">
                <a:latin typeface="Calibri" panose="020F0502020204030204" pitchFamily="34" charset="0"/>
                <a:ea typeface="Calibri" panose="020F0502020204030204" pitchFamily="34" charset="0"/>
                <a:cs typeface="Calibri" panose="020F0502020204030204" pitchFamily="34" charset="0"/>
              </a:rPr>
              <a:t>jälki-istunto</a:t>
            </a:r>
            <a:r>
              <a:rPr lang="fi-FI" sz="2400" dirty="0">
                <a:latin typeface="Calibri" panose="020F0502020204030204" pitchFamily="34" charset="0"/>
                <a:ea typeface="Calibri" panose="020F0502020204030204" pitchFamily="34" charset="0"/>
                <a:cs typeface="Calibri" panose="020F0502020204030204" pitchFamily="34" charset="0"/>
              </a:rPr>
              <a:t>.</a:t>
            </a:r>
          </a:p>
          <a:p>
            <a:pPr marL="0" indent="0">
              <a:buNone/>
            </a:pPr>
            <a:r>
              <a:rPr lang="fi-FI" sz="2400" b="1" dirty="0">
                <a:latin typeface="Calibri" panose="020F0502020204030204" pitchFamily="34" charset="0"/>
                <a:ea typeface="Calibri" panose="020F0502020204030204" pitchFamily="34" charset="0"/>
                <a:cs typeface="Calibri" panose="020F0502020204030204" pitchFamily="34" charset="0"/>
              </a:rPr>
              <a:t>Merkinnät nollaantuvat lukuvuoden lomilta (syys-, joulu-, talvi- ja kesälomalta). </a:t>
            </a:r>
          </a:p>
        </p:txBody>
      </p:sp>
    </p:spTree>
    <p:extLst>
      <p:ext uri="{BB962C8B-B14F-4D97-AF65-F5344CB8AC3E}">
        <p14:creationId xmlns:p14="http://schemas.microsoft.com/office/powerpoint/2010/main" val="2309819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9B080-AE6B-745B-E738-5F864E93CEE7}"/>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01E603E5-C851-8209-AFB8-5CD4C5BA90DC}"/>
              </a:ext>
            </a:extLst>
          </p:cNvPr>
          <p:cNvSpPr>
            <a:spLocks noGrp="1"/>
          </p:cNvSpPr>
          <p:nvPr>
            <p:ph type="body" idx="1"/>
          </p:nvPr>
        </p:nvSpPr>
        <p:spPr>
          <a:xfrm>
            <a:off x="2755815" y="83431"/>
            <a:ext cx="5157787" cy="823912"/>
          </a:xfrm>
        </p:spPr>
        <p:txBody>
          <a:bodyPr>
            <a:normAutofit/>
          </a:bodyPr>
          <a:lstStyle/>
          <a:p>
            <a:r>
              <a:rPr lang="fi-FI" sz="2800" dirty="0">
                <a:latin typeface="Calibri" panose="020F0502020204030204" pitchFamily="34" charset="0"/>
                <a:ea typeface="Calibri" panose="020F0502020204030204" pitchFamily="34" charset="0"/>
                <a:cs typeface="Calibri" panose="020F0502020204030204" pitchFamily="34" charset="0"/>
              </a:rPr>
              <a:t>Puhelimet ja muut mobiililaitteet</a:t>
            </a:r>
          </a:p>
        </p:txBody>
      </p:sp>
      <p:sp>
        <p:nvSpPr>
          <p:cNvPr id="4" name="Sisällön paikkamerkki 3">
            <a:extLst>
              <a:ext uri="{FF2B5EF4-FFF2-40B4-BE49-F238E27FC236}">
                <a16:creationId xmlns:a16="http://schemas.microsoft.com/office/drawing/2014/main" id="{85EF3C8F-36F4-A820-37A7-3D75D2B6ACA6}"/>
              </a:ext>
            </a:extLst>
          </p:cNvPr>
          <p:cNvSpPr>
            <a:spLocks noGrp="1"/>
          </p:cNvSpPr>
          <p:nvPr>
            <p:ph sz="half" idx="2"/>
          </p:nvPr>
        </p:nvSpPr>
        <p:spPr>
          <a:xfrm>
            <a:off x="290945" y="1079919"/>
            <a:ext cx="5445065" cy="5694650"/>
          </a:xfrm>
        </p:spPr>
        <p:txBody>
          <a:bodyPr>
            <a:normAutofit/>
          </a:bodyPr>
          <a:lstStyle/>
          <a:p>
            <a:r>
              <a:rPr lang="fi-FI" sz="2400" dirty="0">
                <a:latin typeface="Calibri" panose="020F0502020204030204" pitchFamily="34" charset="0"/>
                <a:ea typeface="Calibri" panose="020F0502020204030204" pitchFamily="34" charset="0"/>
                <a:cs typeface="Calibri" panose="020F0502020204030204" pitchFamily="34" charset="0"/>
              </a:rPr>
              <a:t>Jos oppilas käyttää puhelinta tai muuta mobiililaitetta, opettaja pyytää ensisijaisesti oppilasta laittamaan laitteen pois. </a:t>
            </a:r>
          </a:p>
          <a:p>
            <a:r>
              <a:rPr lang="fi-FI" sz="2400" dirty="0">
                <a:latin typeface="Calibri" panose="020F0502020204030204" pitchFamily="34" charset="0"/>
                <a:ea typeface="Calibri" panose="020F0502020204030204" pitchFamily="34" charset="0"/>
                <a:cs typeface="Calibri" panose="020F0502020204030204" pitchFamily="34" charset="0"/>
              </a:rPr>
              <a:t>Jos oppilas ei laita laitetta pois, opettaja pyytää oppilasta antamaan laitteen opettajalle. Poisotettu laite palautetaan oppilaalle koulupäivän jälkeen. </a:t>
            </a:r>
          </a:p>
          <a:p>
            <a:r>
              <a:rPr lang="fi-FI" sz="2400" dirty="0">
                <a:latin typeface="Calibri" panose="020F0502020204030204" pitchFamily="34" charset="0"/>
                <a:ea typeface="Calibri" panose="020F0502020204030204" pitchFamily="34" charset="0"/>
                <a:cs typeface="Calibri" panose="020F0502020204030204" pitchFamily="34" charset="0"/>
              </a:rPr>
              <a:t>Jos oppilas ei laita laitetaan pois pyynnöstä huolimatta, opettaja voi ottaa laitteen oppilaalta ja tarvittaessa käyttää voimakeinoja, jos oppilas tekee vastarintaa. Voimakeinojen käyttö on viimesijainen keino. </a:t>
            </a:r>
          </a:p>
          <a:p>
            <a:pPr marL="0" indent="0">
              <a:buNone/>
            </a:pPr>
            <a:endParaRPr lang="fi-FI" dirty="0"/>
          </a:p>
          <a:p>
            <a:endParaRPr lang="fi-FI" dirty="0"/>
          </a:p>
        </p:txBody>
      </p:sp>
      <p:sp>
        <p:nvSpPr>
          <p:cNvPr id="6" name="Sisällön paikkamerkki 5">
            <a:extLst>
              <a:ext uri="{FF2B5EF4-FFF2-40B4-BE49-F238E27FC236}">
                <a16:creationId xmlns:a16="http://schemas.microsoft.com/office/drawing/2014/main" id="{261C1FEF-369D-62F6-BA75-BC5B7ACA95DD}"/>
              </a:ext>
            </a:extLst>
          </p:cNvPr>
          <p:cNvSpPr>
            <a:spLocks noGrp="1"/>
          </p:cNvSpPr>
          <p:nvPr>
            <p:ph sz="half" idx="10"/>
          </p:nvPr>
        </p:nvSpPr>
        <p:spPr>
          <a:xfrm>
            <a:off x="6096000" y="1079917"/>
            <a:ext cx="5608320" cy="5694649"/>
          </a:xfrm>
        </p:spPr>
        <p:txBody>
          <a:bodyPr>
            <a:normAutofit/>
          </a:bodyPr>
          <a:lstStyle/>
          <a:p>
            <a:r>
              <a:rPr lang="fi-FI" sz="2400" dirty="0">
                <a:latin typeface="Calibri" panose="020F0502020204030204" pitchFamily="34" charset="0"/>
                <a:ea typeface="Calibri" panose="020F0502020204030204" pitchFamily="34" charset="0"/>
                <a:cs typeface="Calibri" panose="020F0502020204030204" pitchFamily="34" charset="0"/>
              </a:rPr>
              <a:t>Jos oppilas toistuvasti käyttää luvatta puhelinta tai muuta mobiililaitetta oppilaalle määrätään </a:t>
            </a:r>
            <a:r>
              <a:rPr lang="fi-FI" sz="2400" i="1" dirty="0">
                <a:latin typeface="Calibri" panose="020F0502020204030204" pitchFamily="34" charset="0"/>
                <a:ea typeface="Calibri" panose="020F0502020204030204" pitchFamily="34" charset="0"/>
                <a:cs typeface="Calibri" panose="020F0502020204030204" pitchFamily="34" charset="0"/>
              </a:rPr>
              <a:t>kasvatuskeskustelu</a:t>
            </a:r>
            <a:r>
              <a:rPr lang="fi-FI" sz="2400" dirty="0">
                <a:latin typeface="Calibri" panose="020F0502020204030204" pitchFamily="34" charset="0"/>
                <a:ea typeface="Calibri" panose="020F0502020204030204" pitchFamily="34" charset="0"/>
                <a:cs typeface="Calibri" panose="020F0502020204030204" pitchFamily="34" charset="0"/>
              </a:rPr>
              <a:t>. </a:t>
            </a:r>
          </a:p>
          <a:p>
            <a:r>
              <a:rPr lang="fi-FI" sz="2400" dirty="0">
                <a:latin typeface="Calibri" panose="020F0502020204030204" pitchFamily="34" charset="0"/>
                <a:ea typeface="Calibri" panose="020F0502020204030204" pitchFamily="34" charset="0"/>
                <a:cs typeface="Calibri" panose="020F0502020204030204" pitchFamily="34" charset="0"/>
              </a:rPr>
              <a:t>Toistuvissa laiminlyönneissä, kun muut seuraamukset eivät tuo muutosta oppilaan toimintaan, myös kirjallinen varoitus voi tulla harkittavaksi. </a:t>
            </a:r>
          </a:p>
          <a:p>
            <a:endParaRPr lang="fi-FI" dirty="0"/>
          </a:p>
        </p:txBody>
      </p:sp>
    </p:spTree>
    <p:extLst>
      <p:ext uri="{BB962C8B-B14F-4D97-AF65-F5344CB8AC3E}">
        <p14:creationId xmlns:p14="http://schemas.microsoft.com/office/powerpoint/2010/main" val="1727008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5F08C-B1B8-470F-2A60-BC43AFA606FE}"/>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A74019A7-8531-D8E1-8C37-9CE8A4CAC9BB}"/>
              </a:ext>
            </a:extLst>
          </p:cNvPr>
          <p:cNvSpPr>
            <a:spLocks noGrp="1"/>
          </p:cNvSpPr>
          <p:nvPr>
            <p:ph type="body" idx="1"/>
          </p:nvPr>
        </p:nvSpPr>
        <p:spPr>
          <a:xfrm>
            <a:off x="3348081" y="270949"/>
            <a:ext cx="5157787" cy="823912"/>
          </a:xfrm>
        </p:spPr>
        <p:txBody>
          <a:bodyPr/>
          <a:lstStyle/>
          <a:p>
            <a:r>
              <a:rPr lang="fi-FI" sz="2800" dirty="0">
                <a:latin typeface="Calibri" panose="020F0502020204030204" pitchFamily="34" charset="0"/>
                <a:ea typeface="Calibri" panose="020F0502020204030204" pitchFamily="34" charset="0"/>
                <a:cs typeface="Calibri" panose="020F0502020204030204" pitchFamily="34" charset="0"/>
              </a:rPr>
              <a:t>Oppitunnin häiritseminen</a:t>
            </a:r>
          </a:p>
          <a:p>
            <a:endParaRPr lang="fi-FI" dirty="0"/>
          </a:p>
        </p:txBody>
      </p:sp>
      <p:sp>
        <p:nvSpPr>
          <p:cNvPr id="4" name="Sisällön paikkamerkki 3">
            <a:extLst>
              <a:ext uri="{FF2B5EF4-FFF2-40B4-BE49-F238E27FC236}">
                <a16:creationId xmlns:a16="http://schemas.microsoft.com/office/drawing/2014/main" id="{E8C42696-E55C-B040-7FCD-1686EA7E24C0}"/>
              </a:ext>
            </a:extLst>
          </p:cNvPr>
          <p:cNvSpPr>
            <a:spLocks noGrp="1"/>
          </p:cNvSpPr>
          <p:nvPr>
            <p:ph sz="half" idx="2"/>
          </p:nvPr>
        </p:nvSpPr>
        <p:spPr>
          <a:xfrm>
            <a:off x="290945" y="682906"/>
            <a:ext cx="5261957" cy="6091663"/>
          </a:xfrm>
        </p:spPr>
        <p:txBody>
          <a:bodyPr>
            <a:normAutofit fontScale="92500"/>
          </a:bodyPr>
          <a:lstStyle/>
          <a:p>
            <a:pPr fontAlgn="base"/>
            <a:r>
              <a:rPr lang="fi-FI" sz="2400" dirty="0">
                <a:latin typeface="Calibri" panose="020F0502020204030204" pitchFamily="34" charset="0"/>
                <a:ea typeface="Calibri" panose="020F0502020204030204" pitchFamily="34" charset="0"/>
                <a:cs typeface="Calibri" panose="020F0502020204030204" pitchFamily="34" charset="0"/>
              </a:rPr>
              <a:t>Opettaja keskustelee oppilaan kanssa. Luokan pedagogisen käytänteet (liikennevalot, palkinto-järjestelmät yms.) ovat ensisijaisia oppitunnin rauhoittamiseen. Yhteistyö huoltajien kanssa on tärkeää. Oppituntien toistuvissa häiritsemistilanteissa opettaja on yhteydessä huoltajaan. Wilma-merkinnät ja viestit sekä Lapset puheeksi keskustelu on koulussamme tärkeitä yhteistyömuotoja. </a:t>
            </a:r>
          </a:p>
          <a:p>
            <a:pPr fontAlgn="base"/>
            <a:r>
              <a:rPr lang="fi-FI" sz="2400" dirty="0">
                <a:latin typeface="Calibri" panose="020F0502020204030204" pitchFamily="34" charset="0"/>
                <a:ea typeface="Calibri" panose="020F0502020204030204" pitchFamily="34" charset="0"/>
                <a:cs typeface="Calibri" panose="020F0502020204030204" pitchFamily="34" charset="0"/>
              </a:rPr>
              <a:t>Jos oppilas häiritsee toistuvasti oppituntia, pidetään oppilaalle</a:t>
            </a:r>
            <a:r>
              <a:rPr lang="fi-FI" sz="2400" i="1" dirty="0">
                <a:latin typeface="Calibri" panose="020F0502020204030204" pitchFamily="34" charset="0"/>
                <a:ea typeface="Calibri" panose="020F0502020204030204" pitchFamily="34" charset="0"/>
                <a:cs typeface="Calibri" panose="020F0502020204030204" pitchFamily="34" charset="0"/>
              </a:rPr>
              <a:t> kasvatuskeskustelu</a:t>
            </a:r>
            <a:r>
              <a:rPr lang="fi-FI" sz="2400" dirty="0">
                <a:latin typeface="Calibri" panose="020F0502020204030204" pitchFamily="34" charset="0"/>
                <a:ea typeface="Calibri" panose="020F0502020204030204" pitchFamily="34" charset="0"/>
                <a:cs typeface="Calibri" panose="020F0502020204030204" pitchFamily="34" charset="0"/>
              </a:rPr>
              <a:t>. Oppilaalle voidaan myös määrätä </a:t>
            </a:r>
            <a:r>
              <a:rPr lang="fi-FI" sz="2400" i="1" dirty="0">
                <a:latin typeface="Calibri" panose="020F0502020204030204" pitchFamily="34" charset="0"/>
                <a:ea typeface="Calibri" panose="020F0502020204030204" pitchFamily="34" charset="0"/>
                <a:cs typeface="Calibri" panose="020F0502020204030204" pitchFamily="34" charset="0"/>
              </a:rPr>
              <a:t>jälki-istunto</a:t>
            </a:r>
            <a:r>
              <a:rPr lang="fi-FI" sz="2400" dirty="0">
                <a:latin typeface="Calibri" panose="020F0502020204030204" pitchFamily="34" charset="0"/>
                <a:ea typeface="Calibri" panose="020F0502020204030204" pitchFamily="34" charset="0"/>
                <a:cs typeface="Calibri" panose="020F0502020204030204" pitchFamily="34" charset="0"/>
              </a:rPr>
              <a:t>. </a:t>
            </a:r>
          </a:p>
          <a:p>
            <a:endParaRPr lang="fi-FI" dirty="0"/>
          </a:p>
        </p:txBody>
      </p:sp>
      <p:sp>
        <p:nvSpPr>
          <p:cNvPr id="6" name="Sisällön paikkamerkki 5">
            <a:extLst>
              <a:ext uri="{FF2B5EF4-FFF2-40B4-BE49-F238E27FC236}">
                <a16:creationId xmlns:a16="http://schemas.microsoft.com/office/drawing/2014/main" id="{AC151A52-4E18-7181-1260-83C8ACA90B07}"/>
              </a:ext>
            </a:extLst>
          </p:cNvPr>
          <p:cNvSpPr>
            <a:spLocks noGrp="1"/>
          </p:cNvSpPr>
          <p:nvPr>
            <p:ph sz="half" idx="10"/>
          </p:nvPr>
        </p:nvSpPr>
        <p:spPr>
          <a:xfrm>
            <a:off x="5926975" y="682905"/>
            <a:ext cx="5777345" cy="6091662"/>
          </a:xfrm>
        </p:spPr>
        <p:txBody>
          <a:bodyPr>
            <a:normAutofit/>
          </a:bodyPr>
          <a:lstStyle/>
          <a:p>
            <a:pPr fontAlgn="base"/>
            <a:r>
              <a:rPr lang="fi-FI" dirty="0">
                <a:latin typeface="Calibri" panose="020F0502020204030204" pitchFamily="34" charset="0"/>
                <a:ea typeface="Calibri" panose="020F0502020204030204" pitchFamily="34" charset="0"/>
                <a:cs typeface="Calibri" panose="020F0502020204030204" pitchFamily="34" charset="0"/>
              </a:rPr>
              <a:t>Opetusta häiritsevä oppilas voidaan tarvittaessa määrätä poistumaan jäljellä olevan oppitunnin ajaksi luokkahuoneesta tai muusta tilasta tai koulun järjestämästä tilaisuudesta. </a:t>
            </a:r>
          </a:p>
          <a:p>
            <a:pPr fontAlgn="base"/>
            <a:r>
              <a:rPr lang="fi-FI" dirty="0">
                <a:latin typeface="Calibri" panose="020F0502020204030204" pitchFamily="34" charset="0"/>
                <a:ea typeface="Calibri" panose="020F0502020204030204" pitchFamily="34" charset="0"/>
                <a:cs typeface="Calibri" panose="020F0502020204030204" pitchFamily="34" charset="0"/>
              </a:rPr>
              <a:t>Jos poistettava oppilas koettaa vastarintaa tekemällä välttää poistamisen, rehtorilla ja opettajalla on oikeus käyttää sellaisia oppilaan poistamiseksi välttämättömiä voimakeinoja, joita voidaan pitää puolustettavina oppilaan ikä ja tilanteen uhkaavuus tai vastarinnan vakavuus sekä tilanteen kokonaisarviointi huomioon ottaen. Voimakeinojen käyttäminen on viimesijainen keino. </a:t>
            </a:r>
          </a:p>
          <a:p>
            <a:pPr fontAlgn="base"/>
            <a:r>
              <a:rPr lang="fi-FI" dirty="0">
                <a:latin typeface="Calibri" panose="020F0502020204030204" pitchFamily="34" charset="0"/>
                <a:ea typeface="Calibri" panose="020F0502020204030204" pitchFamily="34" charset="0"/>
                <a:cs typeface="Calibri" panose="020F0502020204030204" pitchFamily="34" charset="0"/>
              </a:rPr>
              <a:t>Toistuvissa tapauksissa, kun muut seuraamukset eivät tuo muutosta oppilaan toimintaan, myös kirjallinen varoitus voi tulla harkittavaksi. </a:t>
            </a:r>
          </a:p>
        </p:txBody>
      </p:sp>
    </p:spTree>
    <p:extLst>
      <p:ext uri="{BB962C8B-B14F-4D97-AF65-F5344CB8AC3E}">
        <p14:creationId xmlns:p14="http://schemas.microsoft.com/office/powerpoint/2010/main" val="1562255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FA493-48BD-480C-30F0-830EC5DA2609}"/>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09100153-ACA2-77D7-E5DE-55DD1702CEF7}"/>
              </a:ext>
            </a:extLst>
          </p:cNvPr>
          <p:cNvSpPr>
            <a:spLocks noGrp="1"/>
          </p:cNvSpPr>
          <p:nvPr>
            <p:ph type="body" idx="1"/>
          </p:nvPr>
        </p:nvSpPr>
        <p:spPr>
          <a:xfrm>
            <a:off x="3915311" y="168272"/>
            <a:ext cx="5157787" cy="823912"/>
          </a:xfrm>
        </p:spPr>
        <p:txBody>
          <a:bodyPr>
            <a:normAutofit/>
          </a:bodyPr>
          <a:lstStyle/>
          <a:p>
            <a:r>
              <a:rPr lang="fi-FI" sz="2800" dirty="0">
                <a:latin typeface="Calibri" panose="020F0502020204030204" pitchFamily="34" charset="0"/>
                <a:ea typeface="Calibri" panose="020F0502020204030204" pitchFamily="34" charset="0"/>
                <a:cs typeface="Calibri" panose="020F0502020204030204" pitchFamily="34" charset="0"/>
              </a:rPr>
              <a:t>Oleskelu ja liikkuminen</a:t>
            </a:r>
          </a:p>
        </p:txBody>
      </p:sp>
      <p:sp>
        <p:nvSpPr>
          <p:cNvPr id="4" name="Sisällön paikkamerkki 3">
            <a:extLst>
              <a:ext uri="{FF2B5EF4-FFF2-40B4-BE49-F238E27FC236}">
                <a16:creationId xmlns:a16="http://schemas.microsoft.com/office/drawing/2014/main" id="{2732B67E-9115-FBFB-A867-95CC34802E21}"/>
              </a:ext>
            </a:extLst>
          </p:cNvPr>
          <p:cNvSpPr>
            <a:spLocks noGrp="1"/>
          </p:cNvSpPr>
          <p:nvPr>
            <p:ph sz="half" idx="2"/>
          </p:nvPr>
        </p:nvSpPr>
        <p:spPr>
          <a:xfrm>
            <a:off x="290945" y="1079919"/>
            <a:ext cx="6075131" cy="5694650"/>
          </a:xfrm>
        </p:spPr>
        <p:txBody>
          <a:bodyPr>
            <a:normAutofit/>
          </a:bodyPr>
          <a:lstStyle/>
          <a:p>
            <a:pPr fontAlgn="base"/>
            <a:r>
              <a:rPr lang="fi-FI" sz="2400" dirty="0">
                <a:latin typeface="Calibri" panose="020F0502020204030204" pitchFamily="34" charset="0"/>
                <a:ea typeface="Calibri" panose="020F0502020204030204" pitchFamily="34" charset="0"/>
                <a:cs typeface="Calibri" panose="020F0502020204030204" pitchFamily="34" charset="0"/>
              </a:rPr>
              <a:t>Jos oppilas poistuu järjestyssääntöjen vastaisesti 1. kerran koulun alueelta, oppilaalle määrätään </a:t>
            </a:r>
            <a:r>
              <a:rPr lang="fi-FI" sz="2400" i="1" dirty="0">
                <a:latin typeface="Calibri" panose="020F0502020204030204" pitchFamily="34" charset="0"/>
                <a:ea typeface="Calibri" panose="020F0502020204030204" pitchFamily="34" charset="0"/>
                <a:cs typeface="Calibri" panose="020F0502020204030204" pitchFamily="34" charset="0"/>
              </a:rPr>
              <a:t>kasvatuskeskustelu</a:t>
            </a:r>
            <a:r>
              <a:rPr lang="fi-FI" sz="2400" dirty="0">
                <a:latin typeface="Calibri" panose="020F0502020204030204" pitchFamily="34" charset="0"/>
                <a:ea typeface="Calibri" panose="020F0502020204030204" pitchFamily="34" charset="0"/>
                <a:cs typeface="Calibri" panose="020F0502020204030204" pitchFamily="34" charset="0"/>
              </a:rPr>
              <a:t>. Oppilaan ikätaso otetaan huomioon kasvatuskeskustelun tarvetta harkittaessa. </a:t>
            </a:r>
          </a:p>
          <a:p>
            <a:pPr fontAlgn="base"/>
            <a:r>
              <a:rPr lang="fi-FI" sz="2400" dirty="0">
                <a:latin typeface="Calibri" panose="020F0502020204030204" pitchFamily="34" charset="0"/>
                <a:ea typeface="Calibri" panose="020F0502020204030204" pitchFamily="34" charset="0"/>
                <a:cs typeface="Calibri" panose="020F0502020204030204" pitchFamily="34" charset="0"/>
              </a:rPr>
              <a:t>Jos oppilas poistuu järjestyssääntöjen vastaisesti uudestaan/toistuvasti koulun alueelta, oppilaalle määrätään </a:t>
            </a:r>
            <a:r>
              <a:rPr lang="fi-FI" sz="2400" i="1" dirty="0">
                <a:latin typeface="Calibri" panose="020F0502020204030204" pitchFamily="34" charset="0"/>
                <a:ea typeface="Calibri" panose="020F0502020204030204" pitchFamily="34" charset="0"/>
                <a:cs typeface="Calibri" panose="020F0502020204030204" pitchFamily="34" charset="0"/>
              </a:rPr>
              <a:t>jälki-istunto</a:t>
            </a:r>
            <a:r>
              <a:rPr lang="fi-FI" sz="2400" dirty="0">
                <a:latin typeface="Calibri" panose="020F0502020204030204" pitchFamily="34" charset="0"/>
                <a:ea typeface="Calibri" panose="020F0502020204030204" pitchFamily="34" charset="0"/>
                <a:cs typeface="Calibri" panose="020F0502020204030204" pitchFamily="34" charset="0"/>
              </a:rPr>
              <a:t>. Jälki-istunnon määräämisessä otetaan huomioon oppilaan ikätaso. </a:t>
            </a:r>
          </a:p>
          <a:p>
            <a:endParaRPr lang="fi-FI" dirty="0"/>
          </a:p>
        </p:txBody>
      </p:sp>
      <p:sp>
        <p:nvSpPr>
          <p:cNvPr id="6" name="Sisällön paikkamerkki 5">
            <a:extLst>
              <a:ext uri="{FF2B5EF4-FFF2-40B4-BE49-F238E27FC236}">
                <a16:creationId xmlns:a16="http://schemas.microsoft.com/office/drawing/2014/main" id="{349D50B5-670C-2954-B2B9-B9BDA73228F6}"/>
              </a:ext>
            </a:extLst>
          </p:cNvPr>
          <p:cNvSpPr>
            <a:spLocks noGrp="1"/>
          </p:cNvSpPr>
          <p:nvPr>
            <p:ph sz="half" idx="10"/>
          </p:nvPr>
        </p:nvSpPr>
        <p:spPr>
          <a:xfrm>
            <a:off x="6639100" y="1079917"/>
            <a:ext cx="5065220" cy="5694649"/>
          </a:xfrm>
        </p:spPr>
        <p:txBody>
          <a:bodyPr>
            <a:normAutofit/>
          </a:bodyPr>
          <a:lstStyle/>
          <a:p>
            <a:pPr fontAlgn="base"/>
            <a:r>
              <a:rPr lang="fi-FI" sz="2400" dirty="0">
                <a:latin typeface="Calibri" panose="020F0502020204030204" pitchFamily="34" charset="0"/>
                <a:ea typeface="Calibri" panose="020F0502020204030204" pitchFamily="34" charset="0"/>
                <a:cs typeface="Calibri" panose="020F0502020204030204" pitchFamily="34" charset="0"/>
              </a:rPr>
              <a:t>Toistuvissa laiminlyönneissä, kun muut seuraamukset eivät tuo muutosta oppilaan toimintaan, myös kirjallinen varoitus voi tulla harkittavaksi. </a:t>
            </a:r>
          </a:p>
          <a:p>
            <a:pPr fontAlgn="base"/>
            <a:endParaRPr lang="fi-FI" sz="1600" dirty="0"/>
          </a:p>
        </p:txBody>
      </p:sp>
    </p:spTree>
    <p:extLst>
      <p:ext uri="{BB962C8B-B14F-4D97-AF65-F5344CB8AC3E}">
        <p14:creationId xmlns:p14="http://schemas.microsoft.com/office/powerpoint/2010/main" val="899047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8DA92-8AD5-7E0D-8155-88B01550F3C9}"/>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426DB953-796C-CBE5-4940-CF7D5CACD517}"/>
              </a:ext>
            </a:extLst>
          </p:cNvPr>
          <p:cNvSpPr>
            <a:spLocks noGrp="1"/>
          </p:cNvSpPr>
          <p:nvPr>
            <p:ph type="body" idx="1"/>
          </p:nvPr>
        </p:nvSpPr>
        <p:spPr>
          <a:xfrm>
            <a:off x="578223" y="83431"/>
            <a:ext cx="5157787" cy="823912"/>
          </a:xfrm>
        </p:spPr>
        <p:txBody>
          <a:bodyPr>
            <a:normAutofit/>
          </a:bodyPr>
          <a:lstStyle/>
          <a:p>
            <a:r>
              <a:rPr lang="fi-FI" sz="2800" dirty="0">
                <a:latin typeface="Calibri" panose="020F0502020204030204" pitchFamily="34" charset="0"/>
                <a:ea typeface="Calibri" panose="020F0502020204030204" pitchFamily="34" charset="0"/>
                <a:cs typeface="Calibri" panose="020F0502020204030204" pitchFamily="34" charset="0"/>
              </a:rPr>
              <a:t>Vilppi</a:t>
            </a:r>
          </a:p>
        </p:txBody>
      </p:sp>
      <p:sp>
        <p:nvSpPr>
          <p:cNvPr id="4" name="Sisällön paikkamerkki 3">
            <a:extLst>
              <a:ext uri="{FF2B5EF4-FFF2-40B4-BE49-F238E27FC236}">
                <a16:creationId xmlns:a16="http://schemas.microsoft.com/office/drawing/2014/main" id="{86A801A3-EB0A-E176-8541-5004D410640D}"/>
              </a:ext>
            </a:extLst>
          </p:cNvPr>
          <p:cNvSpPr>
            <a:spLocks noGrp="1"/>
          </p:cNvSpPr>
          <p:nvPr>
            <p:ph sz="half" idx="2"/>
          </p:nvPr>
        </p:nvSpPr>
        <p:spPr>
          <a:xfrm>
            <a:off x="378719" y="1079919"/>
            <a:ext cx="5157787" cy="5694650"/>
          </a:xfrm>
        </p:spPr>
        <p:txBody>
          <a:bodyPr>
            <a:normAutofit/>
          </a:bodyPr>
          <a:lstStyle/>
          <a:p>
            <a:pPr marL="0" indent="0">
              <a:buNone/>
            </a:pPr>
            <a:r>
              <a:rPr lang="fi-FI" sz="2400" dirty="0">
                <a:latin typeface="Calibri" panose="020F0502020204030204" pitchFamily="34" charset="0"/>
                <a:ea typeface="Calibri" panose="020F0502020204030204" pitchFamily="34" charset="0"/>
                <a:cs typeface="Calibri" panose="020F0502020204030204" pitchFamily="34" charset="0"/>
              </a:rPr>
              <a:t>Opettaja keskustelee oppilaan kanssa ja selvittää epäiltyä lunttaamista tai muuta vilppiä. </a:t>
            </a:r>
          </a:p>
          <a:p>
            <a:r>
              <a:rPr lang="fi-FI" sz="2400" dirty="0">
                <a:latin typeface="Calibri" panose="020F0502020204030204" pitchFamily="34" charset="0"/>
                <a:ea typeface="Calibri" panose="020F0502020204030204" pitchFamily="34" charset="0"/>
                <a:cs typeface="Calibri" panose="020F0502020204030204" pitchFamily="34" charset="0"/>
              </a:rPr>
              <a:t>Jos oppilas lunttaa tai tekee muuta vilppiä 1. kertaa, oppilaalle määrätään </a:t>
            </a:r>
            <a:r>
              <a:rPr lang="fi-FI" sz="2400" i="1" dirty="0">
                <a:latin typeface="Calibri" panose="020F0502020204030204" pitchFamily="34" charset="0"/>
                <a:ea typeface="Calibri" panose="020F0502020204030204" pitchFamily="34" charset="0"/>
                <a:cs typeface="Calibri" panose="020F0502020204030204" pitchFamily="34" charset="0"/>
              </a:rPr>
              <a:t>kasvatuskeskustelu</a:t>
            </a:r>
            <a:r>
              <a:rPr lang="fi-FI" sz="2400" dirty="0">
                <a:latin typeface="Calibri" panose="020F0502020204030204" pitchFamily="34" charset="0"/>
                <a:ea typeface="Calibri" panose="020F0502020204030204" pitchFamily="34" charset="0"/>
                <a:cs typeface="Calibri" panose="020F0502020204030204" pitchFamily="34" charset="0"/>
              </a:rPr>
              <a:t>.</a:t>
            </a:r>
          </a:p>
          <a:p>
            <a:r>
              <a:rPr lang="fi-FI" sz="2400" dirty="0">
                <a:latin typeface="Calibri" panose="020F0502020204030204" pitchFamily="34" charset="0"/>
                <a:ea typeface="Calibri" panose="020F0502020204030204" pitchFamily="34" charset="0"/>
                <a:cs typeface="Calibri" panose="020F0502020204030204" pitchFamily="34" charset="0"/>
              </a:rPr>
              <a:t>Jos oppilas lunttaa tai tekee muuta vilppiä toisen kerran, oppilaalle määrätään </a:t>
            </a:r>
            <a:r>
              <a:rPr lang="fi-FI" sz="2400" i="1" dirty="0">
                <a:latin typeface="Calibri" panose="020F0502020204030204" pitchFamily="34" charset="0"/>
                <a:ea typeface="Calibri" panose="020F0502020204030204" pitchFamily="34" charset="0"/>
                <a:cs typeface="Calibri" panose="020F0502020204030204" pitchFamily="34" charset="0"/>
              </a:rPr>
              <a:t>jälki-istunto</a:t>
            </a:r>
            <a:r>
              <a:rPr lang="fi-FI" sz="2400" dirty="0">
                <a:latin typeface="Calibri" panose="020F0502020204030204" pitchFamily="34" charset="0"/>
                <a:ea typeface="Calibri" panose="020F0502020204030204" pitchFamily="34" charset="0"/>
                <a:cs typeface="Calibri" panose="020F0502020204030204" pitchFamily="34" charset="0"/>
              </a:rPr>
              <a:t>. </a:t>
            </a:r>
          </a:p>
          <a:p>
            <a:r>
              <a:rPr lang="fi-FI" sz="2400" dirty="0">
                <a:latin typeface="Calibri" panose="020F0502020204030204" pitchFamily="34" charset="0"/>
                <a:ea typeface="Calibri" panose="020F0502020204030204" pitchFamily="34" charset="0"/>
                <a:cs typeface="Calibri" panose="020F0502020204030204" pitchFamily="34" charset="0"/>
              </a:rPr>
              <a:t>Toistuvissa laiminlyönneissä, kun muut seuraamukset eivät tuo muutosta oppilaan toimintaan, myös kirjallinen varoitus voi tulla harkittavaksi. </a:t>
            </a:r>
          </a:p>
          <a:p>
            <a:pPr marL="0" indent="0">
              <a:buNone/>
            </a:pPr>
            <a:endParaRPr lang="fi-FI" dirty="0"/>
          </a:p>
          <a:p>
            <a:pPr marL="0" indent="0">
              <a:buNone/>
            </a:pPr>
            <a:endParaRPr lang="fi-FI" dirty="0"/>
          </a:p>
          <a:p>
            <a:endParaRPr lang="fi-FI" dirty="0"/>
          </a:p>
        </p:txBody>
      </p:sp>
      <p:sp>
        <p:nvSpPr>
          <p:cNvPr id="5" name="Tekstin paikkamerkki 4">
            <a:extLst>
              <a:ext uri="{FF2B5EF4-FFF2-40B4-BE49-F238E27FC236}">
                <a16:creationId xmlns:a16="http://schemas.microsoft.com/office/drawing/2014/main" id="{94CD80FA-67A1-7C8D-46DB-580C946A41AF}"/>
              </a:ext>
            </a:extLst>
          </p:cNvPr>
          <p:cNvSpPr>
            <a:spLocks noGrp="1"/>
          </p:cNvSpPr>
          <p:nvPr>
            <p:ph type="body" sz="quarter" idx="3"/>
          </p:nvPr>
        </p:nvSpPr>
        <p:spPr>
          <a:xfrm>
            <a:off x="6164832" y="83431"/>
            <a:ext cx="5150419" cy="823912"/>
          </a:xfrm>
        </p:spPr>
        <p:txBody>
          <a:bodyPr>
            <a:normAutofit/>
          </a:bodyPr>
          <a:lstStyle/>
          <a:p>
            <a:r>
              <a:rPr lang="fi-FI" sz="2800" dirty="0">
                <a:latin typeface="Calibri" panose="020F0502020204030204" pitchFamily="34" charset="0"/>
                <a:ea typeface="Calibri" panose="020F0502020204030204" pitchFamily="34" charset="0"/>
                <a:cs typeface="Calibri" panose="020F0502020204030204" pitchFamily="34" charset="0"/>
              </a:rPr>
              <a:t>Luvattomat poissaolot</a:t>
            </a:r>
          </a:p>
        </p:txBody>
      </p:sp>
      <p:sp>
        <p:nvSpPr>
          <p:cNvPr id="6" name="Sisällön paikkamerkki 5">
            <a:extLst>
              <a:ext uri="{FF2B5EF4-FFF2-40B4-BE49-F238E27FC236}">
                <a16:creationId xmlns:a16="http://schemas.microsoft.com/office/drawing/2014/main" id="{C23ABD70-592A-29D6-709F-A78DD3AEB284}"/>
              </a:ext>
            </a:extLst>
          </p:cNvPr>
          <p:cNvSpPr>
            <a:spLocks noGrp="1"/>
          </p:cNvSpPr>
          <p:nvPr>
            <p:ph sz="half" idx="10"/>
          </p:nvPr>
        </p:nvSpPr>
        <p:spPr>
          <a:xfrm>
            <a:off x="6096000" y="1079917"/>
            <a:ext cx="5608320" cy="5694649"/>
          </a:xfrm>
        </p:spPr>
        <p:txBody>
          <a:bodyPr>
            <a:normAutofit/>
          </a:bodyPr>
          <a:lstStyle/>
          <a:p>
            <a:pPr marL="0" indent="0" fontAlgn="base">
              <a:buNone/>
            </a:pPr>
            <a:r>
              <a:rPr lang="fi-FI" sz="2400" dirty="0">
                <a:latin typeface="Calibri" panose="020F0502020204030204" pitchFamily="34" charset="0"/>
                <a:ea typeface="Calibri" panose="020F0502020204030204" pitchFamily="34" charset="0"/>
                <a:cs typeface="Calibri" panose="020F0502020204030204" pitchFamily="34" charset="0"/>
              </a:rPr>
              <a:t>Opettaja keskustelee oppilaan kanssa ja selvittää, mistä luvaton poissaolo johtuu. </a:t>
            </a:r>
          </a:p>
          <a:p>
            <a:pPr fontAlgn="base"/>
            <a:r>
              <a:rPr lang="fi-FI" sz="2400" dirty="0">
                <a:latin typeface="Calibri" panose="020F0502020204030204" pitchFamily="34" charset="0"/>
                <a:ea typeface="Calibri" panose="020F0502020204030204" pitchFamily="34" charset="0"/>
                <a:cs typeface="Calibri" panose="020F0502020204030204" pitchFamily="34" charset="0"/>
              </a:rPr>
              <a:t>Jos oppilas on toistuvasti koulussa osallistumatta oppitunneille, voidaan harkita kasvatuskeskustelun/jälki-istunnon </a:t>
            </a:r>
            <a:br>
              <a:rPr lang="fi-FI" sz="2400" dirty="0">
                <a:latin typeface="Calibri" panose="020F0502020204030204" pitchFamily="34" charset="0"/>
                <a:ea typeface="Calibri" panose="020F0502020204030204" pitchFamily="34" charset="0"/>
                <a:cs typeface="Calibri" panose="020F0502020204030204" pitchFamily="34" charset="0"/>
              </a:rPr>
            </a:br>
            <a:r>
              <a:rPr lang="fi-FI" sz="2400" dirty="0">
                <a:latin typeface="Calibri" panose="020F0502020204030204" pitchFamily="34" charset="0"/>
                <a:ea typeface="Calibri" panose="020F0502020204030204" pitchFamily="34" charset="0"/>
                <a:cs typeface="Calibri" panose="020F0502020204030204" pitchFamily="34" charset="0"/>
              </a:rPr>
              <a:t>määräämistä. Ensisijaisena toimena on kuitenkin aina luvattoman poissaolon juurisyyn selvittäminen opiskeluhuollon kanssa yhteistyössä.  </a:t>
            </a:r>
          </a:p>
          <a:p>
            <a:pPr fontAlgn="base"/>
            <a:r>
              <a:rPr lang="fi-FI" sz="2400" dirty="0">
                <a:latin typeface="Calibri" panose="020F0502020204030204" pitchFamily="34" charset="0"/>
                <a:ea typeface="Calibri" panose="020F0502020204030204" pitchFamily="34" charset="0"/>
                <a:cs typeface="Calibri" panose="020F0502020204030204" pitchFamily="34" charset="0"/>
              </a:rPr>
              <a:t>Toistuvissa laiminlyönneissä, kun muut seuraamukset eivät tuo muutosta oppilaan toimintaan, myös kirjallinen varoitus voi tulla harkittavaksi. </a:t>
            </a:r>
          </a:p>
          <a:p>
            <a:pPr marL="0" indent="0" fontAlgn="base">
              <a:buNone/>
            </a:pPr>
            <a:endParaRPr lang="fi-FI" dirty="0"/>
          </a:p>
          <a:p>
            <a:endParaRPr lang="fi-FI" dirty="0"/>
          </a:p>
        </p:txBody>
      </p:sp>
    </p:spTree>
    <p:extLst>
      <p:ext uri="{BB962C8B-B14F-4D97-AF65-F5344CB8AC3E}">
        <p14:creationId xmlns:p14="http://schemas.microsoft.com/office/powerpoint/2010/main" val="1307214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15B57-E05F-FEFF-11F2-000479F211F1}"/>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A57D5047-3BC0-2222-8141-5F6967DA37E8}"/>
              </a:ext>
            </a:extLst>
          </p:cNvPr>
          <p:cNvSpPr>
            <a:spLocks noGrp="1"/>
          </p:cNvSpPr>
          <p:nvPr>
            <p:ph type="body" idx="1"/>
          </p:nvPr>
        </p:nvSpPr>
        <p:spPr>
          <a:xfrm>
            <a:off x="578223" y="83431"/>
            <a:ext cx="11126097" cy="823912"/>
          </a:xfrm>
        </p:spPr>
        <p:txBody>
          <a:bodyPr>
            <a:normAutofit/>
          </a:bodyPr>
          <a:lstStyle/>
          <a:p>
            <a:r>
              <a:rPr lang="fi-FI" sz="2800" dirty="0">
                <a:latin typeface="Calibri" panose="020F0502020204030204" pitchFamily="34" charset="0"/>
                <a:ea typeface="Calibri" panose="020F0502020204030204" pitchFamily="34" charset="0"/>
                <a:cs typeface="Calibri" panose="020F0502020204030204" pitchFamily="34" charset="0"/>
              </a:rPr>
              <a:t>Koulun tai toisen oppilaan omaisuuden vahingoittaminen tai sotkeminen</a:t>
            </a:r>
          </a:p>
        </p:txBody>
      </p:sp>
      <p:sp>
        <p:nvSpPr>
          <p:cNvPr id="4" name="Sisällön paikkamerkki 3">
            <a:extLst>
              <a:ext uri="{FF2B5EF4-FFF2-40B4-BE49-F238E27FC236}">
                <a16:creationId xmlns:a16="http://schemas.microsoft.com/office/drawing/2014/main" id="{2543007A-E974-B459-5158-E8B535D12336}"/>
              </a:ext>
            </a:extLst>
          </p:cNvPr>
          <p:cNvSpPr>
            <a:spLocks noGrp="1"/>
          </p:cNvSpPr>
          <p:nvPr>
            <p:ph sz="half" idx="2"/>
          </p:nvPr>
        </p:nvSpPr>
        <p:spPr>
          <a:xfrm>
            <a:off x="578223" y="1215818"/>
            <a:ext cx="5261957" cy="5455055"/>
          </a:xfrm>
        </p:spPr>
        <p:txBody>
          <a:bodyPr>
            <a:normAutofit/>
          </a:bodyPr>
          <a:lstStyle/>
          <a:p>
            <a:pPr fontAlgn="base"/>
            <a:r>
              <a:rPr lang="fi-FI" sz="2400" dirty="0">
                <a:latin typeface="Calibri" panose="020F0502020204030204" pitchFamily="34" charset="0"/>
                <a:ea typeface="Calibri" panose="020F0502020204030204" pitchFamily="34" charset="0"/>
                <a:cs typeface="Calibri" panose="020F0502020204030204" pitchFamily="34" charset="0"/>
              </a:rPr>
              <a:t>Oppilas määrätään puhdistamaan tai järjestämään sotkemansa tai epäjärjestykseen saattamansa koulun omaisuus tai tila. </a:t>
            </a:r>
          </a:p>
          <a:p>
            <a:pPr fontAlgn="base"/>
            <a:r>
              <a:rPr lang="fi-FI" sz="2400" dirty="0">
                <a:latin typeface="Calibri" panose="020F0502020204030204" pitchFamily="34" charset="0"/>
                <a:ea typeface="Calibri" panose="020F0502020204030204" pitchFamily="34" charset="0"/>
                <a:cs typeface="Calibri" panose="020F0502020204030204" pitchFamily="34" charset="0"/>
              </a:rPr>
              <a:t>Tarvittaessa opettaja on yhteydessä huoltajaan ja huoltajalle ilmoitetaan omaisuudelle aiheutuneesta vahingosta. </a:t>
            </a:r>
          </a:p>
          <a:p>
            <a:pPr fontAlgn="base"/>
            <a:r>
              <a:rPr lang="fi-FI" sz="2400" dirty="0">
                <a:latin typeface="Calibri" panose="020F0502020204030204" pitchFamily="34" charset="0"/>
                <a:ea typeface="Calibri" panose="020F0502020204030204" pitchFamily="34" charset="0"/>
                <a:cs typeface="Calibri" panose="020F0502020204030204" pitchFamily="34" charset="0"/>
              </a:rPr>
              <a:t>Jos oppilas on tahallaan rikkonut, vahingoittanut tai sotkenut omaisuutta, pidetään oppilaalle kasvatuskeskustelu. Oppilaalle voidaan myös määrätä jälki-istunto. </a:t>
            </a:r>
          </a:p>
          <a:p>
            <a:endParaRPr lang="fi-FI" dirty="0"/>
          </a:p>
        </p:txBody>
      </p:sp>
      <p:sp>
        <p:nvSpPr>
          <p:cNvPr id="6" name="Sisällön paikkamerkki 5">
            <a:extLst>
              <a:ext uri="{FF2B5EF4-FFF2-40B4-BE49-F238E27FC236}">
                <a16:creationId xmlns:a16="http://schemas.microsoft.com/office/drawing/2014/main" id="{20CD2D5C-2E8C-CAD5-DA68-BCA5A4C038BB}"/>
              </a:ext>
            </a:extLst>
          </p:cNvPr>
          <p:cNvSpPr>
            <a:spLocks noGrp="1"/>
          </p:cNvSpPr>
          <p:nvPr>
            <p:ph sz="half" idx="10"/>
          </p:nvPr>
        </p:nvSpPr>
        <p:spPr>
          <a:xfrm>
            <a:off x="6096000" y="1319514"/>
            <a:ext cx="5608320" cy="5455052"/>
          </a:xfrm>
        </p:spPr>
        <p:txBody>
          <a:bodyPr>
            <a:normAutofit/>
          </a:bodyPr>
          <a:lstStyle/>
          <a:p>
            <a:pPr fontAlgn="base"/>
            <a:r>
              <a:rPr lang="fi-FI" sz="2400" dirty="0">
                <a:latin typeface="Calibri" panose="020F0502020204030204" pitchFamily="34" charset="0"/>
                <a:ea typeface="Calibri" panose="020F0502020204030204" pitchFamily="34" charset="0"/>
                <a:cs typeface="Calibri" panose="020F0502020204030204" pitchFamily="34" charset="0"/>
              </a:rPr>
              <a:t>Toistuvissa tapauksissa, kun muut seuraamukset eivät tuo muutosta oppilaan toimintaan, myös kirjallinen varoitus voi tulla harkittavaksi. </a:t>
            </a:r>
          </a:p>
          <a:p>
            <a:pPr fontAlgn="base"/>
            <a:r>
              <a:rPr lang="fi-FI" sz="2400" dirty="0">
                <a:latin typeface="Calibri" panose="020F0502020204030204" pitchFamily="34" charset="0"/>
                <a:ea typeface="Calibri" panose="020F0502020204030204" pitchFamily="34" charset="0"/>
                <a:cs typeface="Calibri" panose="020F0502020204030204" pitchFamily="34" charset="0"/>
              </a:rPr>
              <a:t>Tarvittaessa opetuksen järjestäjä ja huoltaja sopivat vahingonkorvauksesta. Opetuksen järjestäjä voi nostaa vahingonkorvauskanteen tuomioistuimessa. </a:t>
            </a:r>
          </a:p>
          <a:p>
            <a:pPr fontAlgn="base"/>
            <a:r>
              <a:rPr lang="fi-FI" sz="2400" dirty="0">
                <a:latin typeface="Calibri" panose="020F0502020204030204" pitchFamily="34" charset="0"/>
                <a:ea typeface="Calibri" panose="020F0502020204030204" pitchFamily="34" charset="0"/>
                <a:cs typeface="Calibri" panose="020F0502020204030204" pitchFamily="34" charset="0"/>
              </a:rPr>
              <a:t>Jos oppilas on aiheuttanut vahingon toisen oppilaan omaisuudelle, koulu voi ohjata huoltajat sopimaan keskenään vahingonkorvauksesta.  </a:t>
            </a:r>
          </a:p>
          <a:p>
            <a:pPr marL="0" indent="0" fontAlgn="base">
              <a:buNone/>
            </a:pPr>
            <a:endParaRPr lang="fi-FI" dirty="0"/>
          </a:p>
        </p:txBody>
      </p:sp>
    </p:spTree>
    <p:extLst>
      <p:ext uri="{BB962C8B-B14F-4D97-AF65-F5344CB8AC3E}">
        <p14:creationId xmlns:p14="http://schemas.microsoft.com/office/powerpoint/2010/main" val="2576760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E0B79-5C6C-7F48-5418-AE7E56AF8A09}"/>
            </a:ext>
          </a:extLst>
        </p:cNvPr>
        <p:cNvGrpSpPr/>
        <p:nvPr/>
      </p:nvGrpSpPr>
      <p:grpSpPr>
        <a:xfrm>
          <a:off x="0" y="0"/>
          <a:ext cx="0" cy="0"/>
          <a:chOff x="0" y="0"/>
          <a:chExt cx="0" cy="0"/>
        </a:xfrm>
      </p:grpSpPr>
      <p:sp>
        <p:nvSpPr>
          <p:cNvPr id="4" name="Sisällön paikkamerkki 3">
            <a:extLst>
              <a:ext uri="{FF2B5EF4-FFF2-40B4-BE49-F238E27FC236}">
                <a16:creationId xmlns:a16="http://schemas.microsoft.com/office/drawing/2014/main" id="{723CF6F7-CECB-CDC2-EDAB-49A6F82BC7EC}"/>
              </a:ext>
            </a:extLst>
          </p:cNvPr>
          <p:cNvSpPr>
            <a:spLocks noGrp="1"/>
          </p:cNvSpPr>
          <p:nvPr>
            <p:ph sz="half" idx="2"/>
          </p:nvPr>
        </p:nvSpPr>
        <p:spPr>
          <a:xfrm>
            <a:off x="290945" y="1079919"/>
            <a:ext cx="5270869" cy="5694650"/>
          </a:xfrm>
        </p:spPr>
        <p:txBody>
          <a:bodyPr>
            <a:normAutofit fontScale="92500"/>
          </a:bodyPr>
          <a:lstStyle/>
          <a:p>
            <a:pPr fontAlgn="base"/>
            <a:r>
              <a:rPr lang="fi-FI" sz="2400" dirty="0">
                <a:latin typeface="Calibri" panose="020F0502020204030204" pitchFamily="34" charset="0"/>
                <a:ea typeface="Calibri" panose="020F0502020204030204" pitchFamily="34" charset="0"/>
                <a:cs typeface="Calibri" panose="020F0502020204030204" pitchFamily="34" charset="0"/>
              </a:rPr>
              <a:t>Jos oppilas nauttii järjestyssääntöjen vastaisesti oppitunnilla ko. tuotteita, opettaja pyytää ensisijaisesti oppilasta laittamaan ne pois. Jos oppilas antaa ko. tuotteet opettajalle, annetaan ne takaisin oppilaalle koulupäivän päätteeksi. </a:t>
            </a:r>
          </a:p>
          <a:p>
            <a:pPr fontAlgn="base"/>
            <a:r>
              <a:rPr lang="fi-FI" sz="2400" dirty="0">
                <a:latin typeface="Calibri" panose="020F0502020204030204" pitchFamily="34" charset="0"/>
                <a:ea typeface="Calibri" panose="020F0502020204030204" pitchFamily="34" charset="0"/>
                <a:cs typeface="Calibri" panose="020F0502020204030204" pitchFamily="34" charset="0"/>
              </a:rPr>
              <a:t>Jos oppilas ei tottele, opettaja pyytää oppilasta antamaan ko. tuotteet opettajalle. </a:t>
            </a:r>
          </a:p>
          <a:p>
            <a:pPr fontAlgn="base"/>
            <a:r>
              <a:rPr lang="fi-FI" sz="2400" dirty="0">
                <a:latin typeface="Calibri" panose="020F0502020204030204" pitchFamily="34" charset="0"/>
                <a:ea typeface="Calibri" panose="020F0502020204030204" pitchFamily="34" charset="0"/>
                <a:cs typeface="Calibri" panose="020F0502020204030204" pitchFamily="34" charset="0"/>
              </a:rPr>
              <a:t>Jos tämäkään pyytäminen ei tehoa, opettaja voi ottaa ko. tuotteet pois oppilaalta ja tarvittaessa käyttää voimakeinoja, jos oppilas tekee vastarintaa. Voimakeinojen käyttö on viimesijainen keino. </a:t>
            </a:r>
          </a:p>
          <a:p>
            <a:endParaRPr lang="fi-FI" dirty="0"/>
          </a:p>
        </p:txBody>
      </p:sp>
      <p:sp>
        <p:nvSpPr>
          <p:cNvPr id="5" name="Tekstin paikkamerkki 4">
            <a:extLst>
              <a:ext uri="{FF2B5EF4-FFF2-40B4-BE49-F238E27FC236}">
                <a16:creationId xmlns:a16="http://schemas.microsoft.com/office/drawing/2014/main" id="{D54BCF15-1B1A-3D0B-BED4-675D2864094E}"/>
              </a:ext>
            </a:extLst>
          </p:cNvPr>
          <p:cNvSpPr>
            <a:spLocks noGrp="1"/>
          </p:cNvSpPr>
          <p:nvPr>
            <p:ph type="body" sz="quarter" idx="3"/>
          </p:nvPr>
        </p:nvSpPr>
        <p:spPr>
          <a:xfrm>
            <a:off x="1346382" y="83431"/>
            <a:ext cx="10060051" cy="823912"/>
          </a:xfrm>
        </p:spPr>
        <p:txBody>
          <a:bodyPr>
            <a:normAutofit/>
          </a:bodyPr>
          <a:lstStyle/>
          <a:p>
            <a:r>
              <a:rPr lang="fi-FI" sz="2800" dirty="0">
                <a:latin typeface="Calibri" panose="020F0502020204030204" pitchFamily="34" charset="0"/>
                <a:ea typeface="Calibri" panose="020F0502020204030204" pitchFamily="34" charset="0"/>
                <a:cs typeface="Calibri" panose="020F0502020204030204" pitchFamily="34" charset="0"/>
              </a:rPr>
              <a:t>Energiajuomat, virvoitusjuomat, makeiset ja muut herkut</a:t>
            </a:r>
          </a:p>
        </p:txBody>
      </p:sp>
      <p:sp>
        <p:nvSpPr>
          <p:cNvPr id="6" name="Sisällön paikkamerkki 5">
            <a:extLst>
              <a:ext uri="{FF2B5EF4-FFF2-40B4-BE49-F238E27FC236}">
                <a16:creationId xmlns:a16="http://schemas.microsoft.com/office/drawing/2014/main" id="{564F5CCC-7648-1F5B-3361-0C8FD841CA95}"/>
              </a:ext>
            </a:extLst>
          </p:cNvPr>
          <p:cNvSpPr>
            <a:spLocks noGrp="1"/>
          </p:cNvSpPr>
          <p:nvPr>
            <p:ph sz="half" idx="10"/>
          </p:nvPr>
        </p:nvSpPr>
        <p:spPr>
          <a:xfrm>
            <a:off x="5646656" y="1079917"/>
            <a:ext cx="6545344" cy="5694649"/>
          </a:xfrm>
        </p:spPr>
        <p:txBody>
          <a:bodyPr>
            <a:normAutofit fontScale="92500"/>
          </a:bodyPr>
          <a:lstStyle/>
          <a:p>
            <a:pPr fontAlgn="base"/>
            <a:r>
              <a:rPr lang="fi-FI" sz="2200" dirty="0">
                <a:latin typeface="Calibri" panose="020F0502020204030204" pitchFamily="34" charset="0"/>
                <a:ea typeface="Calibri" panose="020F0502020204030204" pitchFamily="34" charset="0"/>
                <a:cs typeface="Calibri" panose="020F0502020204030204" pitchFamily="34" charset="0"/>
              </a:rPr>
              <a:t>Oppilas, joka kieltäytyy laittamasta pois ko. tuotteet tai luovuttamasta niitä opettajalle, voidaan oppilas määrätä poistumaan tilasta ja viimesijaisena keinona poistaa oppilas tilasta, jos oppilas tekee vastarintaa. Voimakeinojen käyttö on viimesijainen keino.  </a:t>
            </a:r>
          </a:p>
          <a:p>
            <a:pPr fontAlgn="base"/>
            <a:r>
              <a:rPr lang="fi-FI" sz="2200" dirty="0">
                <a:latin typeface="Calibri" panose="020F0502020204030204" pitchFamily="34" charset="0"/>
                <a:ea typeface="Calibri" panose="020F0502020204030204" pitchFamily="34" charset="0"/>
                <a:cs typeface="Calibri" panose="020F0502020204030204" pitchFamily="34" charset="0"/>
              </a:rPr>
              <a:t>Tarvittaessa opettaja on yhteydessä huoltajaan. </a:t>
            </a:r>
          </a:p>
          <a:p>
            <a:pPr fontAlgn="base"/>
            <a:r>
              <a:rPr lang="fi-FI" sz="2200" dirty="0">
                <a:latin typeface="Calibri" panose="020F0502020204030204" pitchFamily="34" charset="0"/>
                <a:ea typeface="Calibri" panose="020F0502020204030204" pitchFamily="34" charset="0"/>
                <a:cs typeface="Calibri" panose="020F0502020204030204" pitchFamily="34" charset="0"/>
              </a:rPr>
              <a:t>Jos oppilas nauttii ko. tuotteita järjestyssääntöjen vastaisesti oppitunnilla eikä suostu suo luovuttamaan niitä opettajalle, oppilaalle määrätään </a:t>
            </a:r>
            <a:r>
              <a:rPr lang="fi-FI" sz="2200" i="1" dirty="0">
                <a:latin typeface="Calibri" panose="020F0502020204030204" pitchFamily="34" charset="0"/>
                <a:ea typeface="Calibri" panose="020F0502020204030204" pitchFamily="34" charset="0"/>
                <a:cs typeface="Calibri" panose="020F0502020204030204" pitchFamily="34" charset="0"/>
              </a:rPr>
              <a:t>kasvatuskeskustelu</a:t>
            </a:r>
            <a:r>
              <a:rPr lang="fi-FI" sz="2200" dirty="0">
                <a:latin typeface="Calibri" panose="020F0502020204030204" pitchFamily="34" charset="0"/>
                <a:ea typeface="Calibri" panose="020F0502020204030204" pitchFamily="34" charset="0"/>
                <a:cs typeface="Calibri" panose="020F0502020204030204" pitchFamily="34" charset="0"/>
              </a:rPr>
              <a:t>. </a:t>
            </a:r>
          </a:p>
          <a:p>
            <a:pPr fontAlgn="base"/>
            <a:r>
              <a:rPr lang="fi-FI" sz="2200" dirty="0">
                <a:latin typeface="Calibri" panose="020F0502020204030204" pitchFamily="34" charset="0"/>
                <a:ea typeface="Calibri" panose="020F0502020204030204" pitchFamily="34" charset="0"/>
                <a:cs typeface="Calibri" panose="020F0502020204030204" pitchFamily="34" charset="0"/>
              </a:rPr>
              <a:t>Jos oppilas tämänkin jälkeen nauttii </a:t>
            </a:r>
            <a:r>
              <a:rPr lang="fi-FI" sz="2200" i="1" dirty="0">
                <a:latin typeface="Calibri" panose="020F0502020204030204" pitchFamily="34" charset="0"/>
                <a:ea typeface="Calibri" panose="020F0502020204030204" pitchFamily="34" charset="0"/>
                <a:cs typeface="Calibri" panose="020F0502020204030204" pitchFamily="34" charset="0"/>
              </a:rPr>
              <a:t>toistuvasti</a:t>
            </a:r>
            <a:r>
              <a:rPr lang="fi-FI" sz="2200" dirty="0">
                <a:latin typeface="Calibri" panose="020F0502020204030204" pitchFamily="34" charset="0"/>
                <a:ea typeface="Calibri" panose="020F0502020204030204" pitchFamily="34" charset="0"/>
                <a:cs typeface="Calibri" panose="020F0502020204030204" pitchFamily="34" charset="0"/>
              </a:rPr>
              <a:t> järjestyssääntöjen vastaisesti oppitunnilla, eikä suostu luovuttamaan ko. tuotteita opettajalle, oppilaalle määrätään </a:t>
            </a:r>
            <a:r>
              <a:rPr lang="fi-FI" sz="2200" i="1" dirty="0">
                <a:latin typeface="Calibri" panose="020F0502020204030204" pitchFamily="34" charset="0"/>
                <a:ea typeface="Calibri" panose="020F0502020204030204" pitchFamily="34" charset="0"/>
                <a:cs typeface="Calibri" panose="020F0502020204030204" pitchFamily="34" charset="0"/>
              </a:rPr>
              <a:t>jälki-istunto</a:t>
            </a:r>
            <a:r>
              <a:rPr lang="fi-FI" sz="2200" dirty="0">
                <a:latin typeface="Calibri" panose="020F0502020204030204" pitchFamily="34" charset="0"/>
                <a:ea typeface="Calibri" panose="020F0502020204030204" pitchFamily="34" charset="0"/>
                <a:cs typeface="Calibri" panose="020F0502020204030204" pitchFamily="34" charset="0"/>
              </a:rPr>
              <a:t>. </a:t>
            </a:r>
          </a:p>
          <a:p>
            <a:pPr fontAlgn="base"/>
            <a:r>
              <a:rPr lang="fi-FI" sz="2200" dirty="0">
                <a:latin typeface="Calibri" panose="020F0502020204030204" pitchFamily="34" charset="0"/>
                <a:ea typeface="Calibri" panose="020F0502020204030204" pitchFamily="34" charset="0"/>
                <a:cs typeface="Calibri" panose="020F0502020204030204" pitchFamily="34" charset="0"/>
              </a:rPr>
              <a:t>Toistuvissa laiminlyönneissä, kun muut seuraamukset eivät tuo muutosta oppilaan toimintaan, myös kirjallinen varoitus voi tulla harkittavaksi. </a:t>
            </a:r>
          </a:p>
          <a:p>
            <a:pPr marL="0" indent="0" fontAlgn="base">
              <a:buNone/>
            </a:pPr>
            <a:endParaRPr lang="fi-FI" dirty="0"/>
          </a:p>
          <a:p>
            <a:endParaRPr lang="fi-FI" dirty="0"/>
          </a:p>
        </p:txBody>
      </p:sp>
    </p:spTree>
    <p:extLst>
      <p:ext uri="{BB962C8B-B14F-4D97-AF65-F5344CB8AC3E}">
        <p14:creationId xmlns:p14="http://schemas.microsoft.com/office/powerpoint/2010/main" val="2638410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4EC2E-E19B-93F6-B969-5CED40D258D3}"/>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BCE090E0-6A8F-738E-0054-1CADEE90548D}"/>
              </a:ext>
            </a:extLst>
          </p:cNvPr>
          <p:cNvSpPr>
            <a:spLocks noGrp="1"/>
          </p:cNvSpPr>
          <p:nvPr>
            <p:ph type="body" idx="1"/>
          </p:nvPr>
        </p:nvSpPr>
        <p:spPr>
          <a:xfrm>
            <a:off x="1568037" y="132054"/>
            <a:ext cx="5157787" cy="823912"/>
          </a:xfrm>
        </p:spPr>
        <p:txBody>
          <a:bodyPr/>
          <a:lstStyle/>
          <a:p>
            <a:r>
              <a:rPr lang="fi-FI" sz="2800" dirty="0"/>
              <a:t>Päihteet</a:t>
            </a:r>
          </a:p>
          <a:p>
            <a:endParaRPr lang="fi-FI" dirty="0"/>
          </a:p>
        </p:txBody>
      </p:sp>
      <p:sp>
        <p:nvSpPr>
          <p:cNvPr id="4" name="Sisällön paikkamerkki 3">
            <a:extLst>
              <a:ext uri="{FF2B5EF4-FFF2-40B4-BE49-F238E27FC236}">
                <a16:creationId xmlns:a16="http://schemas.microsoft.com/office/drawing/2014/main" id="{66FD716A-AB27-480E-673D-5584F85B2D9A}"/>
              </a:ext>
            </a:extLst>
          </p:cNvPr>
          <p:cNvSpPr>
            <a:spLocks noGrp="1"/>
          </p:cNvSpPr>
          <p:nvPr>
            <p:ph sz="half" idx="2"/>
          </p:nvPr>
        </p:nvSpPr>
        <p:spPr>
          <a:xfrm>
            <a:off x="290945" y="544010"/>
            <a:ext cx="5261957" cy="6230559"/>
          </a:xfrm>
        </p:spPr>
        <p:txBody>
          <a:bodyPr>
            <a:normAutofit fontScale="92500" lnSpcReduction="20000"/>
          </a:bodyPr>
          <a:lstStyle/>
          <a:p>
            <a:pPr fontAlgn="base"/>
            <a:r>
              <a:rPr lang="fi-FI" sz="2200" dirty="0">
                <a:latin typeface="Calibri" panose="020F0502020204030204" pitchFamily="34" charset="0"/>
                <a:ea typeface="Calibri" panose="020F0502020204030204" pitchFamily="34" charset="0"/>
                <a:cs typeface="Calibri" panose="020F0502020204030204" pitchFamily="34" charset="0"/>
              </a:rPr>
              <a:t>Opettajalla ja rehtorilla on oikeus ottaa tupakkatuotteet, nikotiinituotteet, </a:t>
            </a:r>
            <a:r>
              <a:rPr lang="fi-FI" sz="2200" dirty="0" err="1">
                <a:latin typeface="Calibri" panose="020F0502020204030204" pitchFamily="34" charset="0"/>
                <a:ea typeface="Calibri" panose="020F0502020204030204" pitchFamily="34" charset="0"/>
                <a:cs typeface="Calibri" panose="020F0502020204030204" pitchFamily="34" charset="0"/>
              </a:rPr>
              <a:t>vape</a:t>
            </a:r>
            <a:r>
              <a:rPr lang="fi-FI" sz="2200" dirty="0">
                <a:latin typeface="Calibri" panose="020F0502020204030204" pitchFamily="34" charset="0"/>
                <a:ea typeface="Calibri" panose="020F0502020204030204" pitchFamily="34" charset="0"/>
                <a:cs typeface="Calibri" panose="020F0502020204030204" pitchFamily="34" charset="0"/>
              </a:rPr>
              <a:t>, alkoholi ja huumeet haltuun oppilaalta. </a:t>
            </a:r>
          </a:p>
          <a:p>
            <a:pPr fontAlgn="base"/>
            <a:r>
              <a:rPr lang="fi-FI" dirty="0">
                <a:latin typeface="Calibri" panose="020F0502020204030204" pitchFamily="34" charset="0"/>
                <a:ea typeface="Calibri" panose="020F0502020204030204" pitchFamily="34" charset="0"/>
                <a:cs typeface="Calibri" panose="020F0502020204030204" pitchFamily="34" charset="0"/>
              </a:rPr>
              <a:t>Opettaja tai rehtori voi tarkastaa oppilaan tavarat, oppilaan lokeron ja päällisin puolin hänen vaatteensa alkoholin ja huumeiden haltuun ottamiseksi, jos hallussapito on ilmeistä ja oppilas pyynnöstä huolimatta kieltäytyy luovuttamasta niitä tai ei luotettavasti osoita, ettei hänen hallussaan niitä ole. Rehtori tai apulaisjohtaja pyydetään pääsääntöisesti tarkastustilanteisiin mukaan. </a:t>
            </a:r>
            <a:endParaRPr lang="fi-FI" sz="2200" dirty="0">
              <a:latin typeface="Calibri" panose="020F0502020204030204" pitchFamily="34" charset="0"/>
              <a:ea typeface="Calibri" panose="020F0502020204030204" pitchFamily="34" charset="0"/>
              <a:cs typeface="Calibri" panose="020F0502020204030204" pitchFamily="34" charset="0"/>
            </a:endParaRPr>
          </a:p>
          <a:p>
            <a:pPr fontAlgn="base"/>
            <a:r>
              <a:rPr lang="fi-FI" sz="2200" dirty="0">
                <a:latin typeface="Calibri" panose="020F0502020204030204" pitchFamily="34" charset="0"/>
                <a:ea typeface="Calibri" panose="020F0502020204030204" pitchFamily="34" charset="0"/>
                <a:cs typeface="Calibri" panose="020F0502020204030204" pitchFamily="34" charset="0"/>
              </a:rPr>
              <a:t>Jos oppilas koettaa vastarintaa tekemällä välttää haltuun ottamisen, rehtorilla tai opettajalla on oikeus tupakkatuotteiden, nikotiinituotteiden, </a:t>
            </a:r>
            <a:r>
              <a:rPr lang="fi-FI" sz="2200" dirty="0" err="1">
                <a:latin typeface="Calibri" panose="020F0502020204030204" pitchFamily="34" charset="0"/>
                <a:ea typeface="Calibri" panose="020F0502020204030204" pitchFamily="34" charset="0"/>
                <a:cs typeface="Calibri" panose="020F0502020204030204" pitchFamily="34" charset="0"/>
              </a:rPr>
              <a:t>vapen</a:t>
            </a:r>
            <a:r>
              <a:rPr lang="fi-FI" sz="2200" dirty="0">
                <a:latin typeface="Calibri" panose="020F0502020204030204" pitchFamily="34" charset="0"/>
                <a:ea typeface="Calibri" panose="020F0502020204030204" pitchFamily="34" charset="0"/>
                <a:cs typeface="Calibri" panose="020F0502020204030204" pitchFamily="34" charset="0"/>
              </a:rPr>
              <a:t>, huumeiden ja alkoholin haltuun ottamiseksi käyttää sellaisia välttämättömiä voimakeinoja, joita voidaan pitää puolustettavina oppilaan ikä ja tilanteen uhkaavuus tai vastarinnan vakavuus sekä tilanteen kokonaisarviointi huomioon ottaen. Voimakeinojen käyttäminen on viimesijainen keino. </a:t>
            </a:r>
          </a:p>
          <a:p>
            <a:pPr fontAlgn="base"/>
            <a:endParaRPr lang="fi-FI" sz="22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fi-FI" dirty="0"/>
          </a:p>
        </p:txBody>
      </p:sp>
      <p:sp>
        <p:nvSpPr>
          <p:cNvPr id="6" name="Sisällön paikkamerkki 5">
            <a:extLst>
              <a:ext uri="{FF2B5EF4-FFF2-40B4-BE49-F238E27FC236}">
                <a16:creationId xmlns:a16="http://schemas.microsoft.com/office/drawing/2014/main" id="{C6758009-FBBA-54AA-C469-B0211814F94B}"/>
              </a:ext>
            </a:extLst>
          </p:cNvPr>
          <p:cNvSpPr>
            <a:spLocks noGrp="1"/>
          </p:cNvSpPr>
          <p:nvPr>
            <p:ph sz="half" idx="10"/>
          </p:nvPr>
        </p:nvSpPr>
        <p:spPr>
          <a:xfrm>
            <a:off x="5840180" y="289367"/>
            <a:ext cx="6255364" cy="6485199"/>
          </a:xfrm>
        </p:spPr>
        <p:txBody>
          <a:bodyPr>
            <a:normAutofit fontScale="55000" lnSpcReduction="20000"/>
          </a:bodyPr>
          <a:lstStyle/>
          <a:p>
            <a:pPr fontAlgn="base"/>
            <a:r>
              <a:rPr lang="fi-FI" sz="3800" dirty="0">
                <a:latin typeface="Calibri" panose="020F0502020204030204" pitchFamily="34" charset="0"/>
                <a:ea typeface="Calibri" panose="020F0502020204030204" pitchFamily="34" charset="0"/>
                <a:cs typeface="Calibri" panose="020F0502020204030204" pitchFamily="34" charset="0"/>
              </a:rPr>
              <a:t>Opettaja tai rehtori on aina yhteydessä huoltajaan, jos oppilaan hallusta löytyy tupakkatuotteita, nikotiinituotteita, </a:t>
            </a:r>
            <a:r>
              <a:rPr lang="fi-FI" sz="3800" dirty="0" err="1">
                <a:latin typeface="Calibri" panose="020F0502020204030204" pitchFamily="34" charset="0"/>
                <a:ea typeface="Calibri" panose="020F0502020204030204" pitchFamily="34" charset="0"/>
                <a:cs typeface="Calibri" panose="020F0502020204030204" pitchFamily="34" charset="0"/>
              </a:rPr>
              <a:t>vape</a:t>
            </a:r>
            <a:r>
              <a:rPr lang="fi-FI" sz="3800" dirty="0">
                <a:latin typeface="Calibri" panose="020F0502020204030204" pitchFamily="34" charset="0"/>
                <a:ea typeface="Calibri" panose="020F0502020204030204" pitchFamily="34" charset="0"/>
                <a:cs typeface="Calibri" panose="020F0502020204030204" pitchFamily="34" charset="0"/>
              </a:rPr>
              <a:t>, alkoholia tai huumeita. </a:t>
            </a:r>
            <a:r>
              <a:rPr lang="fi-FI" sz="3800" i="1" dirty="0">
                <a:latin typeface="Calibri" panose="020F0502020204030204" pitchFamily="34" charset="0"/>
                <a:ea typeface="Calibri" panose="020F0502020204030204" pitchFamily="34" charset="0"/>
                <a:cs typeface="Calibri" panose="020F0502020204030204" pitchFamily="34" charset="0"/>
              </a:rPr>
              <a:t>Lastensuojelua konsultoidaan ja tarvittaessa tehdään lastensuojeluilmoitus. </a:t>
            </a:r>
          </a:p>
          <a:p>
            <a:pPr fontAlgn="base"/>
            <a:r>
              <a:rPr lang="fi-FI" sz="3800" dirty="0">
                <a:latin typeface="Calibri" panose="020F0502020204030204" pitchFamily="34" charset="0"/>
                <a:ea typeface="Calibri" panose="020F0502020204030204" pitchFamily="34" charset="0"/>
                <a:cs typeface="Calibri" panose="020F0502020204030204" pitchFamily="34" charset="0"/>
              </a:rPr>
              <a:t>Jos oppilaan hallussa on kouluaikana alkoholia, tupakkatuotteita, nikotiinituotteita tai </a:t>
            </a:r>
            <a:r>
              <a:rPr lang="fi-FI" sz="3800" dirty="0" err="1">
                <a:latin typeface="Calibri" panose="020F0502020204030204" pitchFamily="34" charset="0"/>
                <a:ea typeface="Calibri" panose="020F0502020204030204" pitchFamily="34" charset="0"/>
                <a:cs typeface="Calibri" panose="020F0502020204030204" pitchFamily="34" charset="0"/>
              </a:rPr>
              <a:t>vape</a:t>
            </a:r>
            <a:r>
              <a:rPr lang="fi-FI" sz="3800" dirty="0">
                <a:latin typeface="Calibri" panose="020F0502020204030204" pitchFamily="34" charset="0"/>
                <a:ea typeface="Calibri" panose="020F0502020204030204" pitchFamily="34" charset="0"/>
                <a:cs typeface="Calibri" panose="020F0502020204030204" pitchFamily="34" charset="0"/>
              </a:rPr>
              <a:t>, tai oppilas käyttää niitä kouluaikana, </a:t>
            </a:r>
            <a:r>
              <a:rPr lang="fi-FI" sz="3800" i="1" dirty="0">
                <a:latin typeface="Calibri" panose="020F0502020204030204" pitchFamily="34" charset="0"/>
                <a:ea typeface="Calibri" panose="020F0502020204030204" pitchFamily="34" charset="0"/>
                <a:cs typeface="Calibri" panose="020F0502020204030204" pitchFamily="34" charset="0"/>
              </a:rPr>
              <a:t>oppilaalle määrätään kasvatuskeskustelu tai jälki-istunto. </a:t>
            </a:r>
            <a:r>
              <a:rPr lang="fi-FI" sz="3800" dirty="0">
                <a:latin typeface="Calibri" panose="020F0502020204030204" pitchFamily="34" charset="0"/>
                <a:ea typeface="Calibri" panose="020F0502020204030204" pitchFamily="34" charset="0"/>
                <a:cs typeface="Calibri" panose="020F0502020204030204" pitchFamily="34" charset="0"/>
              </a:rPr>
              <a:t>Toistuvissa tapauksissa, kun muut seuraamukset eivät tuo muutosta oppilaan toimintaan, myös kirjallinen varoitus tai määräaikainen erottaminen voi tulla harkittavaksi. </a:t>
            </a:r>
          </a:p>
          <a:p>
            <a:pPr fontAlgn="base"/>
            <a:r>
              <a:rPr lang="fi-FI" sz="3800" dirty="0">
                <a:latin typeface="Calibri" panose="020F0502020204030204" pitchFamily="34" charset="0"/>
                <a:ea typeface="Calibri" panose="020F0502020204030204" pitchFamily="34" charset="0"/>
                <a:cs typeface="Calibri" panose="020F0502020204030204" pitchFamily="34" charset="0"/>
              </a:rPr>
              <a:t>Jos oppilaan hallussa on kouluaikana huumeita tai oppilas käyttää niitä kouluaikana, oppilaalle määrätään jälki-istunto tai kirjallinen varoitus. Määräaikaista erottamista harkitaan, jos oppilas määrätyistä kurinpitokeinoista huolimatta jatkaa epäasiallista käytöstään. Vakavissa rikkomuksissa määräaikainen erottaminen voi olla myös ensisijainen kurinpitokeino.  Jos oppilaan hallussa on huumeita tai muutoin vakavissa tilanteissa, tehdään aina ilmoitus poliisille ja lastensuojeluun. </a:t>
            </a:r>
          </a:p>
          <a:p>
            <a:pPr fontAlgn="base"/>
            <a:endParaRPr lang="fi-FI" sz="3800" dirty="0">
              <a:latin typeface="Calibri" panose="020F0502020204030204" pitchFamily="34" charset="0"/>
              <a:ea typeface="Calibri" panose="020F0502020204030204" pitchFamily="34" charset="0"/>
              <a:cs typeface="Calibri" panose="020F0502020204030204" pitchFamily="34" charset="0"/>
            </a:endParaRPr>
          </a:p>
          <a:p>
            <a:pPr fontAlgn="base"/>
            <a:endParaRPr lang="fi-FI" dirty="0"/>
          </a:p>
        </p:txBody>
      </p:sp>
    </p:spTree>
    <p:extLst>
      <p:ext uri="{BB962C8B-B14F-4D97-AF65-F5344CB8AC3E}">
        <p14:creationId xmlns:p14="http://schemas.microsoft.com/office/powerpoint/2010/main" val="2920331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9913B-6DE7-08F0-3F18-C6489A797488}"/>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F49BDA29-C35A-B3A4-B62B-C228024E2AA9}"/>
              </a:ext>
            </a:extLst>
          </p:cNvPr>
          <p:cNvSpPr>
            <a:spLocks noGrp="1"/>
          </p:cNvSpPr>
          <p:nvPr>
            <p:ph type="body" idx="1"/>
          </p:nvPr>
        </p:nvSpPr>
        <p:spPr>
          <a:xfrm>
            <a:off x="2974008" y="83431"/>
            <a:ext cx="5157787" cy="823912"/>
          </a:xfrm>
        </p:spPr>
        <p:txBody>
          <a:bodyPr>
            <a:normAutofit/>
          </a:bodyPr>
          <a:lstStyle/>
          <a:p>
            <a:r>
              <a:rPr lang="fi-FI" sz="2800" dirty="0"/>
              <a:t>Vaaralliset esineet ja aineet</a:t>
            </a:r>
          </a:p>
        </p:txBody>
      </p:sp>
      <p:sp>
        <p:nvSpPr>
          <p:cNvPr id="4" name="Sisällön paikkamerkki 3">
            <a:extLst>
              <a:ext uri="{FF2B5EF4-FFF2-40B4-BE49-F238E27FC236}">
                <a16:creationId xmlns:a16="http://schemas.microsoft.com/office/drawing/2014/main" id="{6A8BF5ED-E30B-303E-FC65-40E1A31026F9}"/>
              </a:ext>
            </a:extLst>
          </p:cNvPr>
          <p:cNvSpPr>
            <a:spLocks noGrp="1"/>
          </p:cNvSpPr>
          <p:nvPr>
            <p:ph sz="half" idx="2"/>
          </p:nvPr>
        </p:nvSpPr>
        <p:spPr>
          <a:xfrm>
            <a:off x="6625757" y="990774"/>
            <a:ext cx="5421698" cy="5867226"/>
          </a:xfrm>
        </p:spPr>
        <p:txBody>
          <a:bodyPr>
            <a:normAutofit fontScale="55000" lnSpcReduction="20000"/>
          </a:bodyPr>
          <a:lstStyle/>
          <a:p>
            <a:pPr marL="0" indent="0">
              <a:buNone/>
            </a:pPr>
            <a:r>
              <a:rPr lang="fi-FI" sz="3300" dirty="0">
                <a:latin typeface="Calibri" panose="020F0502020204030204" pitchFamily="34" charset="0"/>
                <a:ea typeface="Calibri" panose="020F0502020204030204" pitchFamily="34" charset="0"/>
                <a:cs typeface="Calibri" panose="020F0502020204030204" pitchFamily="34" charset="0"/>
              </a:rPr>
              <a:t>Akuuteissa tilanteissa, jos oppilas uhkaa teräaseella tai muulla vaarallisella esineellä tai aineella tai muutoin vakavissa tilanteissa, ollaan välittömästi yhteydessä poliisiin.  </a:t>
            </a:r>
          </a:p>
          <a:p>
            <a:r>
              <a:rPr lang="fi-FI" sz="3300" dirty="0">
                <a:latin typeface="Calibri" panose="020F0502020204030204" pitchFamily="34" charset="0"/>
                <a:ea typeface="Calibri" panose="020F0502020204030204" pitchFamily="34" charset="0"/>
                <a:cs typeface="Calibri" panose="020F0502020204030204" pitchFamily="34" charset="0"/>
              </a:rPr>
              <a:t>Opettajalla ja rehtorilla on oikeus ottaa teräase, kuten puukko tai muun vaarallinen esine tai aine haltuun oppilaalta.</a:t>
            </a:r>
          </a:p>
          <a:p>
            <a:r>
              <a:rPr lang="fi-FI" sz="3300" dirty="0">
                <a:latin typeface="Calibri" panose="020F0502020204030204" pitchFamily="34" charset="0"/>
                <a:ea typeface="Calibri" panose="020F0502020204030204" pitchFamily="34" charset="0"/>
                <a:cs typeface="Calibri" panose="020F0502020204030204" pitchFamily="34" charset="0"/>
              </a:rPr>
              <a:t>Jos oppilas koettaa vastarintaa tekemällä välttää haltuun ottamisen, rehtorilla tai koulun opettajalla on oikeus käyttää sellaisia välttämättömiä voimakeinoja, joita voidaan pitää puolustettavina oppilaan ikä ja tilanteen uhkaavuus tai vastarinnan vakavuus sekä tilanteen kokonaisarviointi huomioon ottaen. Voimakeinojen käyttäminen on viimesijainen keino.</a:t>
            </a:r>
          </a:p>
          <a:p>
            <a:r>
              <a:rPr lang="fi-FI" sz="3300" dirty="0">
                <a:latin typeface="Calibri" panose="020F0502020204030204" pitchFamily="34" charset="0"/>
                <a:ea typeface="Calibri" panose="020F0502020204030204" pitchFamily="34" charset="0"/>
                <a:cs typeface="Calibri" panose="020F0502020204030204" pitchFamily="34" charset="0"/>
              </a:rPr>
              <a:t>Oppilaan fyysinen rajoittaminen, esimerkiksi kiinni pitämällä tai ottamalla pois vaarallinen esine tai aine, voi tulla viimesijaisena toimenpiteenä yksittäistapauksissa kyseeseen rikoslaissa säädettynä hätävarjeluna tai pakkotilassa sallittuna tekona. Tällöin kyse on oikeudesta puuttua tilanteeseen fyysisesti rajoittamalla, joka on kaikilla koulun toimijoilla ammattinimikkeestä riippumatta.</a:t>
            </a:r>
          </a:p>
          <a:p>
            <a:endParaRPr lang="fi-FI" dirty="0"/>
          </a:p>
        </p:txBody>
      </p:sp>
      <p:sp>
        <p:nvSpPr>
          <p:cNvPr id="6" name="Sisällön paikkamerkki 5">
            <a:extLst>
              <a:ext uri="{FF2B5EF4-FFF2-40B4-BE49-F238E27FC236}">
                <a16:creationId xmlns:a16="http://schemas.microsoft.com/office/drawing/2014/main" id="{738BA67F-B45A-2A50-A733-9D9C43B07A18}"/>
              </a:ext>
            </a:extLst>
          </p:cNvPr>
          <p:cNvSpPr>
            <a:spLocks noGrp="1"/>
          </p:cNvSpPr>
          <p:nvPr>
            <p:ph sz="half" idx="10"/>
          </p:nvPr>
        </p:nvSpPr>
        <p:spPr>
          <a:xfrm>
            <a:off x="311085" y="990774"/>
            <a:ext cx="6212263" cy="5867226"/>
          </a:xfrm>
        </p:spPr>
        <p:txBody>
          <a:bodyPr>
            <a:noAutofit/>
          </a:bodyPr>
          <a:lstStyle/>
          <a:p>
            <a:r>
              <a:rPr lang="fi-FI" sz="1800" dirty="0">
                <a:latin typeface="Calibri" panose="020F0502020204030204" pitchFamily="34" charset="0"/>
                <a:ea typeface="Calibri" panose="020F0502020204030204" pitchFamily="34" charset="0"/>
                <a:cs typeface="Calibri" panose="020F0502020204030204" pitchFamily="34" charset="0"/>
              </a:rPr>
              <a:t>Opettaja tai rehtori voi tarkastaa oppilaan tavarat, oppilaan lokeron ja päällisin puolin hänen vaatteensa, teräaseen, kuten puukon tai muun vaarallisen esineen tai aineen haltuun ottamiseksi, jos esineen tai aineen hallussapito on ilmeistä ja oppilas pyynnöstä huolimatta kieltäytyy niitä luovuttamasta tai ei luotettavasti osoita, ettei hänen hallussaan niitä ole.</a:t>
            </a:r>
          </a:p>
          <a:p>
            <a:r>
              <a:rPr lang="fi-FI" sz="1800" dirty="0">
                <a:latin typeface="Calibri" panose="020F0502020204030204" pitchFamily="34" charset="0"/>
                <a:ea typeface="Calibri" panose="020F0502020204030204" pitchFamily="34" charset="0"/>
                <a:cs typeface="Calibri" panose="020F0502020204030204" pitchFamily="34" charset="0"/>
              </a:rPr>
              <a:t>Opettaja on aina yhteydessä huoltajaan, jos oppilaan hallusta löytyy teräase kuten puukko tai muita vaarallisia esineitä tai aineita. Tarvittaessa tehdään ilmoitus lastensuojeluun.</a:t>
            </a:r>
          </a:p>
          <a:p>
            <a:r>
              <a:rPr lang="fi-FI" sz="1800" dirty="0">
                <a:latin typeface="Calibri" panose="020F0502020204030204" pitchFamily="34" charset="0"/>
                <a:ea typeface="Calibri" panose="020F0502020204030204" pitchFamily="34" charset="0"/>
                <a:cs typeface="Calibri" panose="020F0502020204030204" pitchFamily="34" charset="0"/>
              </a:rPr>
              <a:t>Jos oppilas tuo kouluun teräaseen, kuten puukon, tai muun vaarallisen esineen tai aineen, oppilaalle määrätään kasvatuskeskustelu tai jälki-istunto.</a:t>
            </a:r>
          </a:p>
          <a:p>
            <a:r>
              <a:rPr lang="fi-FI" sz="1800" dirty="0">
                <a:latin typeface="Calibri" panose="020F0502020204030204" pitchFamily="34" charset="0"/>
                <a:ea typeface="Calibri" panose="020F0502020204030204" pitchFamily="34" charset="0"/>
                <a:cs typeface="Calibri" panose="020F0502020204030204" pitchFamily="34" charset="0"/>
              </a:rPr>
              <a:t>Vakavassa yksittäisessä tilanteessa tai toistuvissa tapauksissa, kun muut seuraamukset eivät tuo muutosta oppilaan toimintaan, myös kirjallinen varoitus voi tulla harkittavaksi.</a:t>
            </a:r>
          </a:p>
          <a:p>
            <a:r>
              <a:rPr lang="fi-FI" sz="1800" dirty="0">
                <a:latin typeface="Calibri" panose="020F0502020204030204" pitchFamily="34" charset="0"/>
                <a:ea typeface="Calibri" panose="020F0502020204030204" pitchFamily="34" charset="0"/>
                <a:cs typeface="Calibri" panose="020F0502020204030204" pitchFamily="34" charset="0"/>
              </a:rPr>
              <a:t>Määräaikaista erottamista harkitaan, jos oppilas määrätyistä kurinpitokeinoista huolimatta jatkaa epäasiallista käytöstään. Vakavissa rikkomuksissa määräaikainen erottaminen voi olla myös ensisijainen kurinpitokeino. </a:t>
            </a:r>
          </a:p>
          <a:p>
            <a:endParaRPr lang="fi-FI" sz="1800" dirty="0">
              <a:latin typeface="Calibri" panose="020F0502020204030204" pitchFamily="34" charset="0"/>
              <a:ea typeface="Calibri" panose="020F0502020204030204" pitchFamily="34" charset="0"/>
              <a:cs typeface="Calibri" panose="020F0502020204030204" pitchFamily="34" charset="0"/>
            </a:endParaRPr>
          </a:p>
          <a:p>
            <a:pPr fontAlgn="base"/>
            <a:endParaRPr lang="fi-FI" sz="1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45939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F4C6B-D739-CE5E-DDEB-8E67140214BC}"/>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200270DD-C04C-B86F-566B-3A1D7D1DF540}"/>
              </a:ext>
            </a:extLst>
          </p:cNvPr>
          <p:cNvSpPr>
            <a:spLocks noGrp="1"/>
          </p:cNvSpPr>
          <p:nvPr>
            <p:ph type="body" idx="1"/>
          </p:nvPr>
        </p:nvSpPr>
        <p:spPr>
          <a:xfrm>
            <a:off x="3517106" y="81107"/>
            <a:ext cx="5157787" cy="414280"/>
          </a:xfrm>
        </p:spPr>
        <p:txBody>
          <a:bodyPr/>
          <a:lstStyle/>
          <a:p>
            <a:r>
              <a:rPr lang="fi-FI" dirty="0"/>
              <a:t>Väkivalta ja kiusaaminen</a:t>
            </a:r>
          </a:p>
        </p:txBody>
      </p:sp>
      <p:sp>
        <p:nvSpPr>
          <p:cNvPr id="4" name="Sisällön paikkamerkki 3">
            <a:extLst>
              <a:ext uri="{FF2B5EF4-FFF2-40B4-BE49-F238E27FC236}">
                <a16:creationId xmlns:a16="http://schemas.microsoft.com/office/drawing/2014/main" id="{95C77C54-AA8F-8AFC-168D-5FC4A82990DF}"/>
              </a:ext>
            </a:extLst>
          </p:cNvPr>
          <p:cNvSpPr>
            <a:spLocks noGrp="1"/>
          </p:cNvSpPr>
          <p:nvPr>
            <p:ph sz="half" idx="2"/>
          </p:nvPr>
        </p:nvSpPr>
        <p:spPr>
          <a:xfrm>
            <a:off x="5564917" y="645762"/>
            <a:ext cx="6528122" cy="6360289"/>
          </a:xfrm>
        </p:spPr>
        <p:txBody>
          <a:bodyPr>
            <a:normAutofit fontScale="25000" lnSpcReduction="20000"/>
          </a:bodyPr>
          <a:lstStyle/>
          <a:p>
            <a:pPr marL="0" indent="0">
              <a:buNone/>
            </a:pPr>
            <a:r>
              <a:rPr lang="fi-FI" sz="6800" dirty="0">
                <a:latin typeface="Calibri" panose="020F0502020204030204" pitchFamily="34" charset="0"/>
                <a:ea typeface="Calibri" panose="020F0502020204030204" pitchFamily="34" charset="0"/>
                <a:cs typeface="Calibri" panose="020F0502020204030204" pitchFamily="34" charset="0"/>
              </a:rPr>
              <a:t>Akuuteissa väkivaltatilanteissa ollaan välittömästi yhteydessä poliisiin.  </a:t>
            </a:r>
          </a:p>
          <a:p>
            <a:r>
              <a:rPr lang="fi-FI" sz="6800" dirty="0">
                <a:latin typeface="Calibri" panose="020F0502020204030204" pitchFamily="34" charset="0"/>
                <a:ea typeface="Calibri" panose="020F0502020204030204" pitchFamily="34" charset="0"/>
                <a:cs typeface="Calibri" panose="020F0502020204030204" pitchFamily="34" charset="0"/>
              </a:rPr>
              <a:t>Väkivaltaisesti käyttäytyvä oppilas voidaan tarvittaessa määrätä poistumaan jäljellä olevan oppitunnin ajaksi luokkahuoneesta tai muusta tilasta tai koulun järjestämästä tilaisuudesta.</a:t>
            </a:r>
          </a:p>
          <a:p>
            <a:r>
              <a:rPr lang="fi-FI" sz="6800" dirty="0">
                <a:latin typeface="Calibri" panose="020F0502020204030204" pitchFamily="34" charset="0"/>
                <a:ea typeface="Calibri" panose="020F0502020204030204" pitchFamily="34" charset="0"/>
                <a:cs typeface="Calibri" panose="020F0502020204030204" pitchFamily="34" charset="0"/>
              </a:rPr>
              <a:t>Jos oppilas koettaa vastarintaa tekemällä välttää poistamisen, rehtorilla ja opettajalla on oikeus käyttää sellaisia oppilaan poistamiseksi välttämättömiä voimakeinoja, joita voidaan pitää puolustettavina oppilaan ikä ja tilanteen uhkaavuus tai vastarinnan vakavuus sekä tilanteen kokonaisarviointi huomioon ottaen. Voimakeinojen käyttäminen on viimesijainen keino.</a:t>
            </a:r>
          </a:p>
          <a:p>
            <a:r>
              <a:rPr lang="fi-FI" sz="6800" dirty="0">
                <a:latin typeface="Calibri" panose="020F0502020204030204" pitchFamily="34" charset="0"/>
                <a:ea typeface="Calibri" panose="020F0502020204030204" pitchFamily="34" charset="0"/>
                <a:cs typeface="Calibri" panose="020F0502020204030204" pitchFamily="34" charset="0"/>
              </a:rPr>
              <a:t>Oppilaan fyysinen rajoittaminen, esimerkiksi kiinni pitämällä, voi tulla viimesijaisena toimenpiteenä yksittäistapauksissa kyseeseen rikoslaissa säädettynä hätävarjeluna tai pakkotilassa sallittuna tekona. Tällöin kyse on oikeudesta puuttua tilanteeseen fyysisesti rajoittamalla, joka on kaikilla koulun toimijoilla ammattinimikkeestä riippumatta.</a:t>
            </a:r>
          </a:p>
          <a:p>
            <a:r>
              <a:rPr lang="fi-FI" sz="6800" dirty="0">
                <a:latin typeface="Calibri" panose="020F0502020204030204" pitchFamily="34" charset="0"/>
                <a:ea typeface="Calibri" panose="020F0502020204030204" pitchFamily="34" charset="0"/>
                <a:cs typeface="Calibri" panose="020F0502020204030204" pitchFamily="34" charset="0"/>
              </a:rPr>
              <a:t>Oppilaan osallistuminen opetukseen voidaan evätä enintään jäljellä olevan työpäivän ajaksi, jos on olemassa vaara, että toisen oppilaan taikka koulussa tai muussa opetustilassa työskentelevän henkilön turvallisuus kärsii oppilaan väkivaltaisen tai uhkaavan käyttäytymisen vuoksi taikka opetus tai siihen liittyvä toiminta vaikeutuu kohtuuttomasti oppilaan häiritsevän käyttäytymisen vuoksi. Oppilaan osallistuminen opetukseen voidaan edellä mainitulla perusteella evätä myös seuraavaksi työpäiväksi, mikäli opetuksen järjestäjä tarvitsee aikaa suunnitella oppilaan paluuta takaisin opetukseen ja tarjota oppilaalle oppilashuollon palveluita sekä tukea turvallista paluuta opetukseen.</a:t>
            </a:r>
          </a:p>
          <a:p>
            <a:endParaRPr lang="fi-FI" sz="4300" dirty="0"/>
          </a:p>
          <a:p>
            <a:endParaRPr lang="fi-FI" sz="4300" dirty="0"/>
          </a:p>
          <a:p>
            <a:endParaRPr lang="fi-FI" sz="4300" dirty="0"/>
          </a:p>
          <a:p>
            <a:endParaRPr lang="fi-FI" sz="4300" dirty="0"/>
          </a:p>
        </p:txBody>
      </p:sp>
      <p:sp>
        <p:nvSpPr>
          <p:cNvPr id="6" name="Sisällön paikkamerkki 5">
            <a:extLst>
              <a:ext uri="{FF2B5EF4-FFF2-40B4-BE49-F238E27FC236}">
                <a16:creationId xmlns:a16="http://schemas.microsoft.com/office/drawing/2014/main" id="{D3B1A11A-AACB-22F3-A475-9FD78F2B65F0}"/>
              </a:ext>
            </a:extLst>
          </p:cNvPr>
          <p:cNvSpPr>
            <a:spLocks noGrp="1"/>
          </p:cNvSpPr>
          <p:nvPr>
            <p:ph sz="half" idx="10"/>
          </p:nvPr>
        </p:nvSpPr>
        <p:spPr>
          <a:xfrm>
            <a:off x="134587" y="641075"/>
            <a:ext cx="5430330" cy="5867225"/>
          </a:xfrm>
        </p:spPr>
        <p:txBody>
          <a:bodyPr>
            <a:normAutofit/>
          </a:bodyPr>
          <a:lstStyle/>
          <a:p>
            <a:r>
              <a:rPr lang="fi-FI" dirty="0">
                <a:latin typeface="Calibri" panose="020F0502020204030204" pitchFamily="34" charset="0"/>
                <a:ea typeface="Calibri" panose="020F0502020204030204" pitchFamily="34" charset="0"/>
                <a:cs typeface="Calibri" panose="020F0502020204030204" pitchFamily="34" charset="0"/>
              </a:rPr>
              <a:t>Opettaja keskustelee oppilaan kanssa kiusaamisesta ja väkivallasta ja selvittää tapahtunutta.</a:t>
            </a:r>
          </a:p>
          <a:p>
            <a:r>
              <a:rPr lang="fi-FI" dirty="0">
                <a:latin typeface="Calibri" panose="020F0502020204030204" pitchFamily="34" charset="0"/>
                <a:ea typeface="Calibri" panose="020F0502020204030204" pitchFamily="34" charset="0"/>
                <a:cs typeface="Calibri" panose="020F0502020204030204" pitchFamily="34" charset="0"/>
              </a:rPr>
              <a:t>Opettaja on </a:t>
            </a:r>
            <a:r>
              <a:rPr lang="fi-FI" b="1" dirty="0">
                <a:latin typeface="Calibri" panose="020F0502020204030204" pitchFamily="34" charset="0"/>
                <a:ea typeface="Calibri" panose="020F0502020204030204" pitchFamily="34" charset="0"/>
                <a:cs typeface="Calibri" panose="020F0502020204030204" pitchFamily="34" charset="0"/>
              </a:rPr>
              <a:t>aina</a:t>
            </a:r>
            <a:r>
              <a:rPr lang="fi-FI" dirty="0">
                <a:latin typeface="Calibri" panose="020F0502020204030204" pitchFamily="34" charset="0"/>
                <a:ea typeface="Calibri" panose="020F0502020204030204" pitchFamily="34" charset="0"/>
                <a:cs typeface="Calibri" panose="020F0502020204030204" pitchFamily="34" charset="0"/>
              </a:rPr>
              <a:t> yhteydessä huoltajaan.</a:t>
            </a:r>
          </a:p>
          <a:p>
            <a:r>
              <a:rPr lang="fi-FI" dirty="0">
                <a:latin typeface="Calibri" panose="020F0502020204030204" pitchFamily="34" charset="0"/>
                <a:ea typeface="Calibri" panose="020F0502020204030204" pitchFamily="34" charset="0"/>
                <a:cs typeface="Calibri" panose="020F0502020204030204" pitchFamily="34" charset="0"/>
              </a:rPr>
              <a:t>Väkivallasta, kuten lyömisestä, potkimisesta, tönimisestä tai nimittelystä ja kiusaamisesta, määrätään </a:t>
            </a:r>
            <a:r>
              <a:rPr lang="fi-FI" i="1" dirty="0">
                <a:latin typeface="Calibri" panose="020F0502020204030204" pitchFamily="34" charset="0"/>
                <a:ea typeface="Calibri" panose="020F0502020204030204" pitchFamily="34" charset="0"/>
                <a:cs typeface="Calibri" panose="020F0502020204030204" pitchFamily="34" charset="0"/>
              </a:rPr>
              <a:t>jälki-istunto</a:t>
            </a:r>
            <a:r>
              <a:rPr lang="fi-FI" dirty="0">
                <a:latin typeface="Calibri" panose="020F0502020204030204" pitchFamily="34" charset="0"/>
                <a:ea typeface="Calibri" panose="020F0502020204030204" pitchFamily="34" charset="0"/>
                <a:cs typeface="Calibri" panose="020F0502020204030204" pitchFamily="34" charset="0"/>
              </a:rPr>
              <a:t>. Oppilaan ikätaso otetaan huomioon rangaistusta määrättäessä.</a:t>
            </a:r>
          </a:p>
          <a:p>
            <a:r>
              <a:rPr lang="fi-FI" dirty="0">
                <a:latin typeface="Calibri" panose="020F0502020204030204" pitchFamily="34" charset="0"/>
                <a:ea typeface="Calibri" panose="020F0502020204030204" pitchFamily="34" charset="0"/>
                <a:cs typeface="Calibri" panose="020F0502020204030204" pitchFamily="34" charset="0"/>
              </a:rPr>
              <a:t>Vakavasta yksittäisestä teosta tai toistuvista teoista, kun muut seuraamukset eivät tuo muutosta oppilaan toimintaan, oppilaalle määrätään kirjallinen varoitus.</a:t>
            </a:r>
          </a:p>
          <a:p>
            <a:r>
              <a:rPr lang="fi-FI" dirty="0">
                <a:latin typeface="Calibri" panose="020F0502020204030204" pitchFamily="34" charset="0"/>
                <a:ea typeface="Calibri" panose="020F0502020204030204" pitchFamily="34" charset="0"/>
                <a:cs typeface="Calibri" panose="020F0502020204030204" pitchFamily="34" charset="0"/>
              </a:rPr>
              <a:t>Määräaikaista erottamista harkitaan, jos oppilas määrätyistä kurinpidollisista toimista huolimatta jatkaa epäasiallista käytöstään. Vakavissa rikkomuksissa määräaikainen erottaminen voi olla myös ensisijainen kurinpidollinen toimi.  </a:t>
            </a:r>
          </a:p>
          <a:p>
            <a:pPr marL="0" indent="0" fontAlgn="base">
              <a:buNone/>
            </a:pPr>
            <a:endParaRPr lang="fi-FI" dirty="0"/>
          </a:p>
          <a:p>
            <a:endParaRPr lang="fi-FI" dirty="0"/>
          </a:p>
        </p:txBody>
      </p:sp>
    </p:spTree>
    <p:extLst>
      <p:ext uri="{BB962C8B-B14F-4D97-AF65-F5344CB8AC3E}">
        <p14:creationId xmlns:p14="http://schemas.microsoft.com/office/powerpoint/2010/main" val="493954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B6A3AD4-6CDA-5F6E-7C57-DE67D851AEC3}"/>
              </a:ext>
            </a:extLst>
          </p:cNvPr>
          <p:cNvSpPr>
            <a:spLocks noGrp="1"/>
          </p:cNvSpPr>
          <p:nvPr>
            <p:ph type="title"/>
          </p:nvPr>
        </p:nvSpPr>
        <p:spPr>
          <a:xfrm>
            <a:off x="1154025" y="1591812"/>
            <a:ext cx="8547474" cy="2485465"/>
          </a:xfrm>
        </p:spPr>
        <p:txBody>
          <a:bodyPr>
            <a:normAutofit fontScale="90000"/>
          </a:bodyPr>
          <a:lstStyle/>
          <a:p>
            <a:r>
              <a:rPr lang="fi-FI" sz="9600" dirty="0">
                <a:latin typeface="Calibri" panose="020F0502020204030204" pitchFamily="34" charset="0"/>
                <a:ea typeface="Calibri" panose="020F0502020204030204" pitchFamily="34" charset="0"/>
                <a:cs typeface="Calibri" panose="020F0502020204030204" pitchFamily="34" charset="0"/>
              </a:rPr>
              <a:t>Menettelytavat</a:t>
            </a:r>
            <a:br>
              <a:rPr lang="fi-FI" sz="9600" dirty="0">
                <a:latin typeface="Calibri" panose="020F0502020204030204" pitchFamily="34" charset="0"/>
                <a:ea typeface="Calibri" panose="020F0502020204030204" pitchFamily="34" charset="0"/>
                <a:cs typeface="Calibri" panose="020F0502020204030204" pitchFamily="34" charset="0"/>
              </a:rPr>
            </a:br>
            <a:r>
              <a:rPr lang="fi-FI" sz="4000" dirty="0">
                <a:latin typeface="Calibri" panose="020F0502020204030204" pitchFamily="34" charset="0"/>
                <a:ea typeface="Calibri" panose="020F0502020204030204" pitchFamily="34" charset="0"/>
                <a:cs typeface="Calibri" panose="020F0502020204030204" pitchFamily="34" charset="0"/>
              </a:rPr>
              <a:t>Kurinpitokeinot; perusopetuslaki §35a-36</a:t>
            </a:r>
            <a:br>
              <a:rPr lang="fi-FI" sz="4000" dirty="0">
                <a:latin typeface="Calibri" panose="020F0502020204030204" pitchFamily="34" charset="0"/>
                <a:ea typeface="Calibri" panose="020F0502020204030204" pitchFamily="34" charset="0"/>
                <a:cs typeface="Calibri" panose="020F0502020204030204" pitchFamily="34" charset="0"/>
              </a:rPr>
            </a:br>
            <a:r>
              <a:rPr lang="fi-FI" sz="4000" dirty="0">
                <a:latin typeface="Calibri" panose="020F0502020204030204" pitchFamily="34" charset="0"/>
                <a:ea typeface="Calibri" panose="020F0502020204030204" pitchFamily="34" charset="0"/>
                <a:cs typeface="Calibri" panose="020F0502020204030204" pitchFamily="34" charset="0"/>
              </a:rPr>
              <a:t>Turvaamiskeinot; perusopetuslaki § 36b-g</a:t>
            </a:r>
            <a:endParaRPr lang="fi-FI" sz="9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31826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39000">
              <a:srgbClr val="FF5B99"/>
            </a:gs>
            <a:gs pos="100000">
              <a:srgbClr val="5CDAFF">
                <a:lumMod val="99665"/>
                <a:lumOff val="335"/>
                <a:alpha val="40000"/>
              </a:srgbClr>
            </a:gs>
          </a:gsLst>
          <a:lin ang="5400000" scaled="1"/>
        </a:gradFill>
        <a:effectLst/>
      </p:bgPr>
    </p:bg>
    <p:spTree>
      <p:nvGrpSpPr>
        <p:cNvPr id="1" name="">
          <a:extLst>
            <a:ext uri="{FF2B5EF4-FFF2-40B4-BE49-F238E27FC236}">
              <a16:creationId xmlns:a16="http://schemas.microsoft.com/office/drawing/2014/main" id="{A9A216D1-4077-8457-4D01-8F7524413D0C}"/>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8D9568E1-2803-E37C-6AD6-F9C88BCF5883}"/>
              </a:ext>
            </a:extLst>
          </p:cNvPr>
          <p:cNvSpPr>
            <a:spLocks noGrp="1"/>
          </p:cNvSpPr>
          <p:nvPr>
            <p:ph type="body" idx="1"/>
          </p:nvPr>
        </p:nvSpPr>
        <p:spPr>
          <a:xfrm>
            <a:off x="578223" y="83431"/>
            <a:ext cx="5157787" cy="823912"/>
          </a:xfrm>
        </p:spPr>
        <p:txBody>
          <a:bodyPr>
            <a:normAutofit/>
          </a:bodyPr>
          <a:lstStyle/>
          <a:p>
            <a:r>
              <a:rPr lang="fi-FI" sz="3200" dirty="0">
                <a:latin typeface="Calibri" panose="020F0502020204030204" pitchFamily="34" charset="0"/>
                <a:ea typeface="Calibri" panose="020F0502020204030204" pitchFamily="34" charset="0"/>
                <a:cs typeface="Calibri" panose="020F0502020204030204" pitchFamily="34" charset="0"/>
              </a:rPr>
              <a:t>Kasvatuskeskustelu </a:t>
            </a:r>
            <a:r>
              <a:rPr lang="fi-FI" sz="1800" dirty="0">
                <a:latin typeface="Calibri" panose="020F0502020204030204" pitchFamily="34" charset="0"/>
                <a:ea typeface="Calibri" panose="020F0502020204030204" pitchFamily="34" charset="0"/>
                <a:cs typeface="Calibri" panose="020F0502020204030204" pitchFamily="34" charset="0"/>
              </a:rPr>
              <a:t>(Kurinpitokeino)</a:t>
            </a:r>
            <a:endParaRPr lang="fi-FI" sz="3200" dirty="0">
              <a:latin typeface="Calibri" panose="020F0502020204030204" pitchFamily="34" charset="0"/>
              <a:ea typeface="Calibri" panose="020F0502020204030204" pitchFamily="34" charset="0"/>
              <a:cs typeface="Calibri" panose="020F0502020204030204" pitchFamily="34" charset="0"/>
            </a:endParaRPr>
          </a:p>
        </p:txBody>
      </p:sp>
      <p:sp>
        <p:nvSpPr>
          <p:cNvPr id="4" name="Sisällön paikkamerkki 3">
            <a:extLst>
              <a:ext uri="{FF2B5EF4-FFF2-40B4-BE49-F238E27FC236}">
                <a16:creationId xmlns:a16="http://schemas.microsoft.com/office/drawing/2014/main" id="{8745A2D9-CE62-B8C1-C7C1-7B3D8DF6538E}"/>
              </a:ext>
            </a:extLst>
          </p:cNvPr>
          <p:cNvSpPr>
            <a:spLocks noGrp="1"/>
          </p:cNvSpPr>
          <p:nvPr>
            <p:ph sz="half" idx="2"/>
          </p:nvPr>
        </p:nvSpPr>
        <p:spPr>
          <a:xfrm>
            <a:off x="378719" y="1079919"/>
            <a:ext cx="5157787" cy="5694650"/>
          </a:xfrm>
        </p:spPr>
        <p:txBody>
          <a:bodyPr>
            <a:normAutofit lnSpcReduction="10000"/>
          </a:bodyPr>
          <a:lstStyle/>
          <a:p>
            <a:pPr marL="0" indent="0">
              <a:buNone/>
            </a:pPr>
            <a:endParaRPr lang="fi-FI" sz="2400" dirty="0">
              <a:latin typeface="Calibri" panose="020F0502020204030204" pitchFamily="34" charset="0"/>
              <a:ea typeface="Calibri" panose="020F0502020204030204" pitchFamily="34" charset="0"/>
              <a:cs typeface="Calibri" panose="020F0502020204030204" pitchFamily="34" charset="0"/>
            </a:endParaRPr>
          </a:p>
          <a:p>
            <a:r>
              <a:rPr lang="fi-FI" sz="2400" dirty="0">
                <a:latin typeface="Calibri" panose="020F0502020204030204" pitchFamily="34" charset="0"/>
                <a:ea typeface="Calibri" panose="020F0502020204030204" pitchFamily="34" charset="0"/>
                <a:cs typeface="Calibri" panose="020F0502020204030204" pitchFamily="34" charset="0"/>
              </a:rPr>
              <a:t>Oppilaan kanssa keskustellaan mahdollisimman pian tapahtuneen jälkeen ja hänelle varataan aito mahdollisuus kertoa oma näkemyksensä tapahtuneesta.</a:t>
            </a:r>
          </a:p>
          <a:p>
            <a:r>
              <a:rPr lang="fi-FI" sz="2400" dirty="0">
                <a:latin typeface="Calibri" panose="020F0502020204030204" pitchFamily="34" charset="0"/>
                <a:ea typeface="Calibri" panose="020F0502020204030204" pitchFamily="34" charset="0"/>
                <a:cs typeface="Calibri" panose="020F0502020204030204" pitchFamily="34" charset="0"/>
              </a:rPr>
              <a:t>Kasvatuskeskustelun määrää opettaja tai rehtori.</a:t>
            </a:r>
          </a:p>
          <a:p>
            <a:r>
              <a:rPr lang="fi-FI" sz="2400" dirty="0">
                <a:latin typeface="Calibri" panose="020F0502020204030204" pitchFamily="34" charset="0"/>
                <a:ea typeface="Calibri" panose="020F0502020204030204" pitchFamily="34" charset="0"/>
                <a:cs typeface="Calibri" panose="020F0502020204030204" pitchFamily="34" charset="0"/>
              </a:rPr>
              <a:t>Huoltajalle varataan tarvittaessa mahdollisuus osallistua kasvatuskeskusteluun.</a:t>
            </a:r>
          </a:p>
          <a:p>
            <a:r>
              <a:rPr lang="fi-FI" sz="2400" dirty="0">
                <a:latin typeface="Calibri" panose="020F0502020204030204" pitchFamily="34" charset="0"/>
                <a:ea typeface="Calibri" panose="020F0502020204030204" pitchFamily="34" charset="0"/>
                <a:cs typeface="Calibri" panose="020F0502020204030204" pitchFamily="34" charset="0"/>
              </a:rPr>
              <a:t>Kasvatuskeskustelusta ilmoitetaan huoltajalle.</a:t>
            </a:r>
          </a:p>
          <a:p>
            <a:r>
              <a:rPr lang="fi-FI" sz="2400" dirty="0">
                <a:latin typeface="Calibri" panose="020F0502020204030204" pitchFamily="34" charset="0"/>
                <a:ea typeface="Calibri" panose="020F0502020204030204" pitchFamily="34" charset="0"/>
                <a:cs typeface="Calibri" panose="020F0502020204030204" pitchFamily="34" charset="0"/>
              </a:rPr>
              <a:t>Kasvatuskeskustelu kirjataan Wilmaan tukivälilehdelle.</a:t>
            </a:r>
          </a:p>
          <a:p>
            <a:pPr marL="0" indent="0">
              <a:buNone/>
            </a:pPr>
            <a:endParaRPr lang="fi-FI" dirty="0"/>
          </a:p>
          <a:p>
            <a:endParaRPr lang="fi-FI" dirty="0"/>
          </a:p>
        </p:txBody>
      </p:sp>
      <p:sp>
        <p:nvSpPr>
          <p:cNvPr id="5" name="Tekstin paikkamerkki 4">
            <a:extLst>
              <a:ext uri="{FF2B5EF4-FFF2-40B4-BE49-F238E27FC236}">
                <a16:creationId xmlns:a16="http://schemas.microsoft.com/office/drawing/2014/main" id="{3A5A2860-5B2D-06AC-9DE6-EE57322DDDD0}"/>
              </a:ext>
            </a:extLst>
          </p:cNvPr>
          <p:cNvSpPr>
            <a:spLocks noGrp="1"/>
          </p:cNvSpPr>
          <p:nvPr>
            <p:ph type="body" sz="quarter" idx="3"/>
          </p:nvPr>
        </p:nvSpPr>
        <p:spPr>
          <a:xfrm>
            <a:off x="6164832" y="83431"/>
            <a:ext cx="5150419" cy="823912"/>
          </a:xfrm>
        </p:spPr>
        <p:txBody>
          <a:bodyPr>
            <a:normAutofit/>
          </a:bodyPr>
          <a:lstStyle/>
          <a:p>
            <a:r>
              <a:rPr lang="fi-FI" sz="2800" dirty="0">
                <a:latin typeface="Calibri" panose="020F0502020204030204" pitchFamily="34" charset="0"/>
                <a:ea typeface="Calibri" panose="020F0502020204030204" pitchFamily="34" charset="0"/>
                <a:cs typeface="Calibri" panose="020F0502020204030204" pitchFamily="34" charset="0"/>
              </a:rPr>
              <a:t>Siivousvelvoite </a:t>
            </a:r>
            <a:r>
              <a:rPr lang="fi-FI" dirty="0">
                <a:latin typeface="Calibri" panose="020F0502020204030204" pitchFamily="34" charset="0"/>
                <a:ea typeface="Calibri" panose="020F0502020204030204" pitchFamily="34" charset="0"/>
                <a:cs typeface="Calibri" panose="020F0502020204030204" pitchFamily="34" charset="0"/>
              </a:rPr>
              <a:t>(kurinpitokeino)</a:t>
            </a:r>
            <a:endParaRPr lang="fi-FI" sz="2800" dirty="0">
              <a:latin typeface="Calibri" panose="020F0502020204030204" pitchFamily="34" charset="0"/>
              <a:ea typeface="Calibri" panose="020F0502020204030204" pitchFamily="34" charset="0"/>
              <a:cs typeface="Calibri" panose="020F0502020204030204" pitchFamily="34" charset="0"/>
            </a:endParaRPr>
          </a:p>
        </p:txBody>
      </p:sp>
      <p:sp>
        <p:nvSpPr>
          <p:cNvPr id="6" name="Sisällön paikkamerkki 5">
            <a:extLst>
              <a:ext uri="{FF2B5EF4-FFF2-40B4-BE49-F238E27FC236}">
                <a16:creationId xmlns:a16="http://schemas.microsoft.com/office/drawing/2014/main" id="{57EEADDD-E511-B1F6-C50D-78C68CFD16CF}"/>
              </a:ext>
            </a:extLst>
          </p:cNvPr>
          <p:cNvSpPr>
            <a:spLocks noGrp="1"/>
          </p:cNvSpPr>
          <p:nvPr>
            <p:ph sz="half" idx="10"/>
          </p:nvPr>
        </p:nvSpPr>
        <p:spPr>
          <a:xfrm>
            <a:off x="6096000" y="1079917"/>
            <a:ext cx="5608320" cy="5694649"/>
          </a:xfrm>
        </p:spPr>
        <p:txBody>
          <a:bodyPr>
            <a:normAutofit/>
          </a:bodyPr>
          <a:lstStyle/>
          <a:p>
            <a:pPr marL="0" indent="0" fontAlgn="base">
              <a:buNone/>
            </a:pPr>
            <a:endParaRPr lang="fi-FI" dirty="0"/>
          </a:p>
          <a:p>
            <a:r>
              <a:rPr lang="fi-FI" sz="2400" dirty="0">
                <a:latin typeface="Calibri" panose="020F0502020204030204" pitchFamily="34" charset="0"/>
                <a:ea typeface="Calibri" panose="020F0502020204030204" pitchFamily="34" charset="0"/>
                <a:cs typeface="Calibri" panose="020F0502020204030204" pitchFamily="34" charset="0"/>
              </a:rPr>
              <a:t>Oppilaan kanssa keskustellaan mahdollisimman pian tapahtuneen jälkeen ja hänelle varataan aito mahdollisuus kertoa oma näkemyksensä tapahtuneesta.</a:t>
            </a:r>
          </a:p>
          <a:p>
            <a:r>
              <a:rPr lang="fi-FI" sz="2400" dirty="0">
                <a:latin typeface="Calibri" panose="020F0502020204030204" pitchFamily="34" charset="0"/>
                <a:ea typeface="Calibri" panose="020F0502020204030204" pitchFamily="34" charset="0"/>
                <a:cs typeface="Calibri" panose="020F0502020204030204" pitchFamily="34" charset="0"/>
              </a:rPr>
              <a:t>Siivousvelvoitteen päättää opettaja tai rehtori.</a:t>
            </a:r>
          </a:p>
          <a:p>
            <a:r>
              <a:rPr lang="fi-FI" sz="2400" dirty="0">
                <a:latin typeface="Calibri" panose="020F0502020204030204" pitchFamily="34" charset="0"/>
                <a:ea typeface="Calibri" panose="020F0502020204030204" pitchFamily="34" charset="0"/>
                <a:cs typeface="Calibri" panose="020F0502020204030204" pitchFamily="34" charset="0"/>
              </a:rPr>
              <a:t>Jos oppilaalle määrätään siivousvelvoite ja tehtävä suoritetaan oppilaan työpäivän ulkopuolella, siitä ilmoitetaan huoltajalle.</a:t>
            </a:r>
          </a:p>
          <a:p>
            <a:pPr marL="0" indent="0">
              <a:buNone/>
            </a:pPr>
            <a:endParaRPr lang="fi-FI" dirty="0"/>
          </a:p>
        </p:txBody>
      </p:sp>
    </p:spTree>
    <p:extLst>
      <p:ext uri="{BB962C8B-B14F-4D97-AF65-F5344CB8AC3E}">
        <p14:creationId xmlns:p14="http://schemas.microsoft.com/office/powerpoint/2010/main" val="2664996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39000">
              <a:srgbClr val="FF5B99"/>
            </a:gs>
            <a:gs pos="100000">
              <a:srgbClr val="5CDAFF">
                <a:lumMod val="99665"/>
                <a:lumOff val="335"/>
                <a:alpha val="40000"/>
              </a:srgbClr>
            </a:gs>
          </a:gsLst>
          <a:lin ang="5400000" scaled="1"/>
        </a:gradFill>
        <a:effectLst/>
      </p:bgPr>
    </p:bg>
    <p:spTree>
      <p:nvGrpSpPr>
        <p:cNvPr id="1" name="">
          <a:extLst>
            <a:ext uri="{FF2B5EF4-FFF2-40B4-BE49-F238E27FC236}">
              <a16:creationId xmlns:a16="http://schemas.microsoft.com/office/drawing/2014/main" id="{2BA2858D-E6C1-0AAB-BC5C-B15B89AEC755}"/>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B52FE58C-C19F-EAFA-8AFA-C70BF158DE3E}"/>
              </a:ext>
            </a:extLst>
          </p:cNvPr>
          <p:cNvSpPr>
            <a:spLocks noGrp="1"/>
          </p:cNvSpPr>
          <p:nvPr>
            <p:ph type="body" idx="1"/>
          </p:nvPr>
        </p:nvSpPr>
        <p:spPr>
          <a:xfrm>
            <a:off x="169683" y="83431"/>
            <a:ext cx="5566328" cy="823912"/>
          </a:xfrm>
        </p:spPr>
        <p:txBody>
          <a:bodyPr>
            <a:normAutofit/>
          </a:bodyPr>
          <a:lstStyle/>
          <a:p>
            <a:r>
              <a:rPr lang="fi-FI" sz="2400" dirty="0">
                <a:latin typeface="Calibri" panose="020F0502020204030204" pitchFamily="34" charset="0"/>
                <a:ea typeface="Calibri" panose="020F0502020204030204" pitchFamily="34" charset="0"/>
                <a:cs typeface="Calibri" panose="020F0502020204030204" pitchFamily="34" charset="0"/>
              </a:rPr>
              <a:t>Kotitehtävien teettäminen työpäivän päätyttyä </a:t>
            </a:r>
            <a:r>
              <a:rPr lang="fi-FI" dirty="0">
                <a:latin typeface="Calibri" panose="020F0502020204030204" pitchFamily="34" charset="0"/>
                <a:ea typeface="Calibri" panose="020F0502020204030204" pitchFamily="34" charset="0"/>
                <a:cs typeface="Calibri" panose="020F0502020204030204" pitchFamily="34" charset="0"/>
              </a:rPr>
              <a:t>(kurinpitokeino)</a:t>
            </a:r>
            <a:endParaRPr lang="fi-FI" sz="2400" dirty="0">
              <a:latin typeface="Calibri" panose="020F0502020204030204" pitchFamily="34" charset="0"/>
              <a:ea typeface="Calibri" panose="020F0502020204030204" pitchFamily="34" charset="0"/>
              <a:cs typeface="Calibri" panose="020F0502020204030204" pitchFamily="34" charset="0"/>
            </a:endParaRPr>
          </a:p>
        </p:txBody>
      </p:sp>
      <p:sp>
        <p:nvSpPr>
          <p:cNvPr id="4" name="Sisällön paikkamerkki 3">
            <a:extLst>
              <a:ext uri="{FF2B5EF4-FFF2-40B4-BE49-F238E27FC236}">
                <a16:creationId xmlns:a16="http://schemas.microsoft.com/office/drawing/2014/main" id="{96D60A18-E71B-7EF7-CDC5-5795EF816E42}"/>
              </a:ext>
            </a:extLst>
          </p:cNvPr>
          <p:cNvSpPr>
            <a:spLocks noGrp="1"/>
          </p:cNvSpPr>
          <p:nvPr>
            <p:ph sz="half" idx="2"/>
          </p:nvPr>
        </p:nvSpPr>
        <p:spPr>
          <a:xfrm>
            <a:off x="378719" y="1079919"/>
            <a:ext cx="5157787" cy="5694650"/>
          </a:xfrm>
        </p:spPr>
        <p:txBody>
          <a:bodyPr>
            <a:normAutofit/>
          </a:bodyPr>
          <a:lstStyle/>
          <a:p>
            <a:pPr marL="0" indent="0">
              <a:buNone/>
            </a:pPr>
            <a:endParaRPr lang="fi-FI" dirty="0"/>
          </a:p>
          <a:p>
            <a:r>
              <a:rPr lang="fi-FI" sz="2400" dirty="0">
                <a:latin typeface="Calibri" panose="020F0502020204030204" pitchFamily="34" charset="0"/>
                <a:ea typeface="Calibri" panose="020F0502020204030204" pitchFamily="34" charset="0"/>
                <a:cs typeface="Calibri" panose="020F0502020204030204" pitchFamily="34" charset="0"/>
              </a:rPr>
              <a:t>Oppilaan kanssa keskustellaan mahdollisimman pian tapahtuneen jälkeen ja hänelle varataan aito mahdollisuus kertoa oma näkemyksensä tapahtuneesta.</a:t>
            </a:r>
          </a:p>
          <a:p>
            <a:r>
              <a:rPr lang="fi-FI" sz="2400" dirty="0">
                <a:latin typeface="Calibri" panose="020F0502020204030204" pitchFamily="34" charset="0"/>
                <a:ea typeface="Calibri" panose="020F0502020204030204" pitchFamily="34" charset="0"/>
                <a:cs typeface="Calibri" panose="020F0502020204030204" pitchFamily="34" charset="0"/>
              </a:rPr>
              <a:t>Kotitehtävien tekemisestä työpäivän jälkeen päättää opettaja.</a:t>
            </a:r>
          </a:p>
          <a:p>
            <a:r>
              <a:rPr lang="fi-FI" sz="2400" dirty="0">
                <a:latin typeface="Calibri" panose="020F0502020204030204" pitchFamily="34" charset="0"/>
                <a:ea typeface="Calibri" panose="020F0502020204030204" pitchFamily="34" charset="0"/>
                <a:cs typeface="Calibri" panose="020F0502020204030204" pitchFamily="34" charset="0"/>
              </a:rPr>
              <a:t>Kotitehtävien teettämisestä työpäivän jälkeen ilmoitetaan huoltajalle.</a:t>
            </a:r>
          </a:p>
          <a:p>
            <a:r>
              <a:rPr lang="fi-FI" sz="2400" dirty="0">
                <a:latin typeface="Calibri" panose="020F0502020204030204" pitchFamily="34" charset="0"/>
                <a:ea typeface="Calibri" panose="020F0502020204030204" pitchFamily="34" charset="0"/>
                <a:cs typeface="Calibri" panose="020F0502020204030204" pitchFamily="34" charset="0"/>
              </a:rPr>
              <a:t>Kotitehtävien teettäminen työpäivän päätyttyä kirjataan.</a:t>
            </a:r>
          </a:p>
          <a:p>
            <a:pPr marL="0" indent="0">
              <a:buNone/>
            </a:pPr>
            <a:endParaRPr lang="fi-FI" dirty="0"/>
          </a:p>
          <a:p>
            <a:endParaRPr lang="fi-FI" dirty="0"/>
          </a:p>
        </p:txBody>
      </p:sp>
      <p:sp>
        <p:nvSpPr>
          <p:cNvPr id="5" name="Tekstin paikkamerkki 4">
            <a:extLst>
              <a:ext uri="{FF2B5EF4-FFF2-40B4-BE49-F238E27FC236}">
                <a16:creationId xmlns:a16="http://schemas.microsoft.com/office/drawing/2014/main" id="{6D7A2563-4211-B05B-7941-5C268D2FCE87}"/>
              </a:ext>
            </a:extLst>
          </p:cNvPr>
          <p:cNvSpPr>
            <a:spLocks noGrp="1"/>
          </p:cNvSpPr>
          <p:nvPr>
            <p:ph type="body" sz="quarter" idx="3"/>
          </p:nvPr>
        </p:nvSpPr>
        <p:spPr>
          <a:xfrm>
            <a:off x="7041581" y="100874"/>
            <a:ext cx="5150419" cy="823912"/>
          </a:xfrm>
        </p:spPr>
        <p:txBody>
          <a:bodyPr>
            <a:normAutofit/>
          </a:bodyPr>
          <a:lstStyle/>
          <a:p>
            <a:r>
              <a:rPr lang="fi-FI" sz="2400" dirty="0">
                <a:latin typeface="Calibri" panose="020F0502020204030204" pitchFamily="34" charset="0"/>
                <a:ea typeface="Calibri" panose="020F0502020204030204" pitchFamily="34" charset="0"/>
                <a:cs typeface="Calibri" panose="020F0502020204030204" pitchFamily="34" charset="0"/>
              </a:rPr>
              <a:t>Jälki-istunto </a:t>
            </a:r>
            <a:r>
              <a:rPr lang="fi-FI" dirty="0">
                <a:latin typeface="Calibri" panose="020F0502020204030204" pitchFamily="34" charset="0"/>
                <a:ea typeface="Calibri" panose="020F0502020204030204" pitchFamily="34" charset="0"/>
                <a:cs typeface="Calibri" panose="020F0502020204030204" pitchFamily="34" charset="0"/>
              </a:rPr>
              <a:t>(kurinpitokeino)</a:t>
            </a:r>
            <a:endParaRPr lang="fi-FI" sz="2400" dirty="0">
              <a:latin typeface="Calibri" panose="020F0502020204030204" pitchFamily="34" charset="0"/>
              <a:ea typeface="Calibri" panose="020F0502020204030204" pitchFamily="34" charset="0"/>
              <a:cs typeface="Calibri" panose="020F0502020204030204" pitchFamily="34" charset="0"/>
            </a:endParaRPr>
          </a:p>
        </p:txBody>
      </p:sp>
      <p:sp>
        <p:nvSpPr>
          <p:cNvPr id="6" name="Sisällön paikkamerkki 5">
            <a:extLst>
              <a:ext uri="{FF2B5EF4-FFF2-40B4-BE49-F238E27FC236}">
                <a16:creationId xmlns:a16="http://schemas.microsoft.com/office/drawing/2014/main" id="{EA08F23D-922D-B449-C9A9-A55808B036F5}"/>
              </a:ext>
            </a:extLst>
          </p:cNvPr>
          <p:cNvSpPr>
            <a:spLocks noGrp="1"/>
          </p:cNvSpPr>
          <p:nvPr>
            <p:ph sz="half" idx="10"/>
          </p:nvPr>
        </p:nvSpPr>
        <p:spPr>
          <a:xfrm>
            <a:off x="6096000" y="1079917"/>
            <a:ext cx="5608320" cy="5694649"/>
          </a:xfrm>
        </p:spPr>
        <p:txBody>
          <a:bodyPr>
            <a:normAutofit fontScale="92500" lnSpcReduction="20000"/>
          </a:bodyPr>
          <a:lstStyle/>
          <a:p>
            <a:pPr marL="0" indent="0" fontAlgn="base">
              <a:buNone/>
            </a:pPr>
            <a:endParaRPr lang="fi-FI" sz="2200" dirty="0">
              <a:latin typeface="Calibri" panose="020F0502020204030204" pitchFamily="34" charset="0"/>
              <a:ea typeface="Calibri" panose="020F0502020204030204" pitchFamily="34" charset="0"/>
              <a:cs typeface="Calibri" panose="020F0502020204030204" pitchFamily="34" charset="0"/>
            </a:endParaRPr>
          </a:p>
          <a:p>
            <a:r>
              <a:rPr lang="fi-FI" sz="2200" dirty="0">
                <a:latin typeface="Calibri" panose="020F0502020204030204" pitchFamily="34" charset="0"/>
                <a:ea typeface="Calibri" panose="020F0502020204030204" pitchFamily="34" charset="0"/>
                <a:cs typeface="Calibri" panose="020F0502020204030204" pitchFamily="34" charset="0"/>
              </a:rPr>
              <a:t>Oppilasta kuullaan mahdollisimman pian tapahtuneen jälkeen ja hänelle varataan aito mahdollisuus kertoa oma näkemyksensä tapahtuneesta.</a:t>
            </a:r>
          </a:p>
          <a:p>
            <a:r>
              <a:rPr lang="fi-FI" sz="2200" dirty="0">
                <a:latin typeface="Calibri" panose="020F0502020204030204" pitchFamily="34" charset="0"/>
                <a:ea typeface="Calibri" panose="020F0502020204030204" pitchFamily="34" charset="0"/>
                <a:cs typeface="Calibri" panose="020F0502020204030204" pitchFamily="34" charset="0"/>
              </a:rPr>
              <a:t>Jälki-istunnon määrää opettaja tai rehtori. Oppilaan ikätaso otetaan huomioon rangaistusta määrättäessä. </a:t>
            </a:r>
            <a:r>
              <a:rPr lang="fi-FI" sz="2200" dirty="0" err="1">
                <a:latin typeface="Calibri" panose="020F0502020204030204" pitchFamily="34" charset="0"/>
                <a:ea typeface="Calibri" panose="020F0502020204030204" pitchFamily="34" charset="0"/>
                <a:cs typeface="Calibri" panose="020F0502020204030204" pitchFamily="34" charset="0"/>
              </a:rPr>
              <a:t>Utrassa</a:t>
            </a:r>
            <a:r>
              <a:rPr lang="fi-FI" sz="2200" dirty="0">
                <a:latin typeface="Calibri" panose="020F0502020204030204" pitchFamily="34" charset="0"/>
                <a:ea typeface="Calibri" panose="020F0502020204030204" pitchFamily="34" charset="0"/>
                <a:cs typeface="Calibri" panose="020F0502020204030204" pitchFamily="34" charset="0"/>
              </a:rPr>
              <a:t> 1.-3.luokkalaisille jälki-istunto on 30min ja 4.-6.luokkalaisille 60min.</a:t>
            </a:r>
          </a:p>
          <a:p>
            <a:r>
              <a:rPr lang="fi-FI" sz="2200" dirty="0">
                <a:latin typeface="Calibri" panose="020F0502020204030204" pitchFamily="34" charset="0"/>
                <a:ea typeface="Calibri" panose="020F0502020204030204" pitchFamily="34" charset="0"/>
                <a:cs typeface="Calibri" panose="020F0502020204030204" pitchFamily="34" charset="0"/>
              </a:rPr>
              <a:t>Jälki-istunnosta ilmoitetaan huoltajalle.</a:t>
            </a:r>
          </a:p>
          <a:p>
            <a:r>
              <a:rPr lang="fi-FI" sz="2200" dirty="0">
                <a:latin typeface="Calibri" panose="020F0502020204030204" pitchFamily="34" charset="0"/>
                <a:ea typeface="Calibri" panose="020F0502020204030204" pitchFamily="34" charset="0"/>
                <a:cs typeface="Calibri" panose="020F0502020204030204" pitchFamily="34" charset="0"/>
              </a:rPr>
              <a:t>Jälki-istunto kirjataan Wilmaan tukivälilehdelle.</a:t>
            </a:r>
          </a:p>
          <a:p>
            <a:r>
              <a:rPr lang="fi-FI" sz="2200" dirty="0">
                <a:latin typeface="Calibri" panose="020F0502020204030204" pitchFamily="34" charset="0"/>
                <a:ea typeface="Calibri" panose="020F0502020204030204" pitchFamily="34" charset="0"/>
                <a:cs typeface="Calibri" panose="020F0502020204030204" pitchFamily="34" charset="0"/>
              </a:rPr>
              <a:t>Jälki-istunnot järjestetään mahdollisimman pian jälki-istunnon määräämisen jälkeen. </a:t>
            </a:r>
            <a:br>
              <a:rPr lang="fi-FI" sz="2200" dirty="0">
                <a:latin typeface="Calibri" panose="020F0502020204030204" pitchFamily="34" charset="0"/>
                <a:ea typeface="Calibri" panose="020F0502020204030204" pitchFamily="34" charset="0"/>
                <a:cs typeface="Calibri" panose="020F0502020204030204" pitchFamily="34" charset="0"/>
              </a:rPr>
            </a:br>
            <a:r>
              <a:rPr lang="fi-FI" sz="2200" dirty="0">
                <a:latin typeface="Calibri" panose="020F0502020204030204" pitchFamily="34" charset="0"/>
                <a:ea typeface="Calibri" panose="020F0502020204030204" pitchFamily="34" charset="0"/>
                <a:cs typeface="Calibri" panose="020F0502020204030204" pitchFamily="34" charset="0"/>
              </a:rPr>
              <a:t>1. jälki-istunnon valvoo se opettaja, joka on jälki-istunnon määrännyt</a:t>
            </a:r>
            <a:br>
              <a:rPr lang="fi-FI" sz="2200" dirty="0">
                <a:latin typeface="Calibri" panose="020F0502020204030204" pitchFamily="34" charset="0"/>
                <a:ea typeface="Calibri" panose="020F0502020204030204" pitchFamily="34" charset="0"/>
                <a:cs typeface="Calibri" panose="020F0502020204030204" pitchFamily="34" charset="0"/>
              </a:rPr>
            </a:br>
            <a:r>
              <a:rPr lang="fi-FI" sz="2200" dirty="0">
                <a:latin typeface="Calibri" panose="020F0502020204030204" pitchFamily="34" charset="0"/>
                <a:ea typeface="Calibri" panose="020F0502020204030204" pitchFamily="34" charset="0"/>
                <a:cs typeface="Calibri" panose="020F0502020204030204" pitchFamily="34" charset="0"/>
              </a:rPr>
              <a:t>2. jälki-istunnon valvoo rehtori</a:t>
            </a:r>
            <a:br>
              <a:rPr lang="fi-FI" sz="2200" dirty="0">
                <a:latin typeface="Calibri" panose="020F0502020204030204" pitchFamily="34" charset="0"/>
                <a:ea typeface="Calibri" panose="020F0502020204030204" pitchFamily="34" charset="0"/>
                <a:cs typeface="Calibri" panose="020F0502020204030204" pitchFamily="34" charset="0"/>
              </a:rPr>
            </a:br>
            <a:r>
              <a:rPr lang="fi-FI" sz="2200" dirty="0">
                <a:latin typeface="Calibri" panose="020F0502020204030204" pitchFamily="34" charset="0"/>
                <a:ea typeface="Calibri" panose="020F0502020204030204" pitchFamily="34" charset="0"/>
                <a:cs typeface="Calibri" panose="020F0502020204030204" pitchFamily="34" charset="0"/>
              </a:rPr>
              <a:t>Moniammatillinen opiskeluhuolto otetaan mukaan viimeistään 2. jälki-istunnon jälkeen. Jos jälki-istuntoja tarvitaan käyttää enemmän, sovitaan valvojat erikseen. </a:t>
            </a:r>
          </a:p>
          <a:p>
            <a:endParaRPr lang="fi-FI" dirty="0"/>
          </a:p>
        </p:txBody>
      </p:sp>
    </p:spTree>
    <p:extLst>
      <p:ext uri="{BB962C8B-B14F-4D97-AF65-F5344CB8AC3E}">
        <p14:creationId xmlns:p14="http://schemas.microsoft.com/office/powerpoint/2010/main" val="1490577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39000">
              <a:srgbClr val="FF5B99"/>
            </a:gs>
            <a:gs pos="100000">
              <a:srgbClr val="5CDAFF">
                <a:lumMod val="99665"/>
                <a:lumOff val="335"/>
                <a:alpha val="40000"/>
              </a:srgbClr>
            </a:gs>
          </a:gsLst>
          <a:lin ang="5400000" scaled="1"/>
        </a:gradFill>
        <a:effectLst/>
      </p:bgPr>
    </p:bg>
    <p:spTree>
      <p:nvGrpSpPr>
        <p:cNvPr id="1" name="">
          <a:extLst>
            <a:ext uri="{FF2B5EF4-FFF2-40B4-BE49-F238E27FC236}">
              <a16:creationId xmlns:a16="http://schemas.microsoft.com/office/drawing/2014/main" id="{69F4962B-5386-4355-89FC-C4E7E54AEFE0}"/>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0187797E-AE63-F782-86D0-027FE2CD5917}"/>
              </a:ext>
            </a:extLst>
          </p:cNvPr>
          <p:cNvSpPr>
            <a:spLocks noGrp="1"/>
          </p:cNvSpPr>
          <p:nvPr>
            <p:ph type="body" idx="1"/>
          </p:nvPr>
        </p:nvSpPr>
        <p:spPr>
          <a:xfrm>
            <a:off x="578223" y="83431"/>
            <a:ext cx="5157787" cy="823912"/>
          </a:xfrm>
        </p:spPr>
        <p:txBody>
          <a:bodyPr>
            <a:normAutofit/>
          </a:bodyPr>
          <a:lstStyle/>
          <a:p>
            <a:r>
              <a:rPr lang="fi-FI" sz="2400" dirty="0">
                <a:latin typeface="Calibri" panose="020F0502020204030204" pitchFamily="34" charset="0"/>
                <a:ea typeface="Calibri" panose="020F0502020204030204" pitchFamily="34" charset="0"/>
                <a:cs typeface="Calibri" panose="020F0502020204030204" pitchFamily="34" charset="0"/>
              </a:rPr>
              <a:t>Kirjallinen varoitus </a:t>
            </a:r>
            <a:r>
              <a:rPr lang="fi-FI" dirty="0">
                <a:latin typeface="Calibri" panose="020F0502020204030204" pitchFamily="34" charset="0"/>
                <a:ea typeface="Calibri" panose="020F0502020204030204" pitchFamily="34" charset="0"/>
                <a:cs typeface="Calibri" panose="020F0502020204030204" pitchFamily="34" charset="0"/>
              </a:rPr>
              <a:t>(kurinpitokeino)</a:t>
            </a:r>
            <a:endParaRPr lang="fi-FI" sz="2400" dirty="0">
              <a:latin typeface="Calibri" panose="020F0502020204030204" pitchFamily="34" charset="0"/>
              <a:ea typeface="Calibri" panose="020F0502020204030204" pitchFamily="34" charset="0"/>
              <a:cs typeface="Calibri" panose="020F0502020204030204" pitchFamily="34" charset="0"/>
            </a:endParaRPr>
          </a:p>
        </p:txBody>
      </p:sp>
      <p:sp>
        <p:nvSpPr>
          <p:cNvPr id="4" name="Sisällön paikkamerkki 3">
            <a:extLst>
              <a:ext uri="{FF2B5EF4-FFF2-40B4-BE49-F238E27FC236}">
                <a16:creationId xmlns:a16="http://schemas.microsoft.com/office/drawing/2014/main" id="{6E2D4488-F507-7BA4-515C-2DCFD1BC5A97}"/>
              </a:ext>
            </a:extLst>
          </p:cNvPr>
          <p:cNvSpPr>
            <a:spLocks noGrp="1"/>
          </p:cNvSpPr>
          <p:nvPr>
            <p:ph sz="half" idx="2"/>
          </p:nvPr>
        </p:nvSpPr>
        <p:spPr>
          <a:xfrm>
            <a:off x="378719" y="1079919"/>
            <a:ext cx="5157787" cy="5694650"/>
          </a:xfrm>
        </p:spPr>
        <p:txBody>
          <a:bodyPr>
            <a:normAutofit lnSpcReduction="10000"/>
          </a:bodyPr>
          <a:lstStyle/>
          <a:p>
            <a:r>
              <a:rPr lang="fi-FI" sz="2400" dirty="0">
                <a:latin typeface="Calibri" panose="020F0502020204030204" pitchFamily="34" charset="0"/>
                <a:ea typeface="Calibri" panose="020F0502020204030204" pitchFamily="34" charset="0"/>
                <a:cs typeface="Calibri" panose="020F0502020204030204" pitchFamily="34" charset="0"/>
              </a:rPr>
              <a:t>Oppilasta kuullaan mahdollisimman pian tapahtuneen jälkeen ja hänelle varataan aito mahdollisuus kertoa oma näkemyksensä tapahtuneesta.</a:t>
            </a:r>
          </a:p>
          <a:p>
            <a:r>
              <a:rPr lang="fi-FI" sz="2400" dirty="0">
                <a:latin typeface="Calibri" panose="020F0502020204030204" pitchFamily="34" charset="0"/>
                <a:ea typeface="Calibri" panose="020F0502020204030204" pitchFamily="34" charset="0"/>
                <a:cs typeface="Calibri" panose="020F0502020204030204" pitchFamily="34" charset="0"/>
              </a:rPr>
              <a:t>Ennen kirjallisesta varoituksesta päättämistä varataan huoltajalle tilaisuus tulla kuulluksi.</a:t>
            </a:r>
          </a:p>
          <a:p>
            <a:r>
              <a:rPr lang="fi-FI" sz="2400" dirty="0">
                <a:latin typeface="Calibri" panose="020F0502020204030204" pitchFamily="34" charset="0"/>
                <a:ea typeface="Calibri" panose="020F0502020204030204" pitchFamily="34" charset="0"/>
                <a:cs typeface="Calibri" panose="020F0502020204030204" pitchFamily="34" charset="0"/>
              </a:rPr>
              <a:t>Kirjallisesta varoituksesta päättää rehtori/opetuksen järjestäjän monijäseninen toimielin.</a:t>
            </a:r>
          </a:p>
          <a:p>
            <a:r>
              <a:rPr lang="fi-FI" sz="2400" dirty="0">
                <a:latin typeface="Calibri" panose="020F0502020204030204" pitchFamily="34" charset="0"/>
                <a:ea typeface="Calibri" panose="020F0502020204030204" pitchFamily="34" charset="0"/>
                <a:cs typeface="Calibri" panose="020F0502020204030204" pitchFamily="34" charset="0"/>
              </a:rPr>
              <a:t>Kirjallisesta varoituksesta annetaan päätös.</a:t>
            </a:r>
          </a:p>
          <a:p>
            <a:r>
              <a:rPr lang="fi-FI" sz="2400" dirty="0">
                <a:latin typeface="Calibri" panose="020F0502020204030204" pitchFamily="34" charset="0"/>
                <a:ea typeface="Calibri" panose="020F0502020204030204" pitchFamily="34" charset="0"/>
                <a:cs typeface="Calibri" panose="020F0502020204030204" pitchFamily="34" charset="0"/>
              </a:rPr>
              <a:t>Oppilaalle järjestetään tarvittava opiskeluhuolto.</a:t>
            </a:r>
          </a:p>
          <a:p>
            <a:pPr marL="0" indent="0">
              <a:buNone/>
            </a:pPr>
            <a:endParaRPr lang="fi-FI" dirty="0"/>
          </a:p>
          <a:p>
            <a:pPr marL="0" indent="0">
              <a:buNone/>
            </a:pPr>
            <a:endParaRPr lang="fi-FI" dirty="0"/>
          </a:p>
          <a:p>
            <a:endParaRPr lang="fi-FI" dirty="0"/>
          </a:p>
        </p:txBody>
      </p:sp>
      <p:sp>
        <p:nvSpPr>
          <p:cNvPr id="5" name="Tekstin paikkamerkki 4">
            <a:extLst>
              <a:ext uri="{FF2B5EF4-FFF2-40B4-BE49-F238E27FC236}">
                <a16:creationId xmlns:a16="http://schemas.microsoft.com/office/drawing/2014/main" id="{03092F59-243C-3D69-D677-CD26108A3BF8}"/>
              </a:ext>
            </a:extLst>
          </p:cNvPr>
          <p:cNvSpPr>
            <a:spLocks noGrp="1"/>
          </p:cNvSpPr>
          <p:nvPr>
            <p:ph type="body" sz="quarter" idx="3"/>
          </p:nvPr>
        </p:nvSpPr>
        <p:spPr>
          <a:xfrm>
            <a:off x="6164832" y="83431"/>
            <a:ext cx="5863770" cy="823912"/>
          </a:xfrm>
        </p:spPr>
        <p:txBody>
          <a:bodyPr>
            <a:normAutofit/>
          </a:bodyPr>
          <a:lstStyle/>
          <a:p>
            <a:r>
              <a:rPr lang="fi-FI" sz="2400" dirty="0">
                <a:latin typeface="Calibri" panose="020F0502020204030204" pitchFamily="34" charset="0"/>
                <a:ea typeface="Calibri" panose="020F0502020204030204" pitchFamily="34" charset="0"/>
                <a:cs typeface="Calibri" panose="020F0502020204030204" pitchFamily="34" charset="0"/>
              </a:rPr>
              <a:t>Määräaikainen erottaminen </a:t>
            </a:r>
            <a:r>
              <a:rPr lang="fi-FI" dirty="0">
                <a:latin typeface="Calibri" panose="020F0502020204030204" pitchFamily="34" charset="0"/>
                <a:ea typeface="Calibri" panose="020F0502020204030204" pitchFamily="34" charset="0"/>
                <a:cs typeface="Calibri" panose="020F0502020204030204" pitchFamily="34" charset="0"/>
              </a:rPr>
              <a:t>(kurinpitokeino)</a:t>
            </a:r>
            <a:endParaRPr lang="fi-FI" sz="2400" dirty="0">
              <a:latin typeface="Calibri" panose="020F0502020204030204" pitchFamily="34" charset="0"/>
              <a:ea typeface="Calibri" panose="020F0502020204030204" pitchFamily="34" charset="0"/>
              <a:cs typeface="Calibri" panose="020F0502020204030204" pitchFamily="34" charset="0"/>
            </a:endParaRPr>
          </a:p>
        </p:txBody>
      </p:sp>
      <p:sp>
        <p:nvSpPr>
          <p:cNvPr id="6" name="Sisällön paikkamerkki 5">
            <a:extLst>
              <a:ext uri="{FF2B5EF4-FFF2-40B4-BE49-F238E27FC236}">
                <a16:creationId xmlns:a16="http://schemas.microsoft.com/office/drawing/2014/main" id="{13D7EFFD-2B52-DF09-ACAA-B5D245FB89EE}"/>
              </a:ext>
            </a:extLst>
          </p:cNvPr>
          <p:cNvSpPr>
            <a:spLocks noGrp="1"/>
          </p:cNvSpPr>
          <p:nvPr>
            <p:ph sz="half" idx="10"/>
          </p:nvPr>
        </p:nvSpPr>
        <p:spPr>
          <a:xfrm>
            <a:off x="6096000" y="1079917"/>
            <a:ext cx="5608320" cy="5694649"/>
          </a:xfrm>
        </p:spPr>
        <p:txBody>
          <a:bodyPr>
            <a:normAutofit/>
          </a:bodyPr>
          <a:lstStyle/>
          <a:p>
            <a:r>
              <a:rPr lang="fi-FI" dirty="0">
                <a:latin typeface="Calibri" panose="020F0502020204030204" pitchFamily="34" charset="0"/>
                <a:ea typeface="Calibri" panose="020F0502020204030204" pitchFamily="34" charset="0"/>
                <a:cs typeface="Calibri" panose="020F0502020204030204" pitchFamily="34" charset="0"/>
              </a:rPr>
              <a:t>Oppilasta kuullaan mahdollisimman pian tapahtuneen jälkeen ja hänelle varataan aito mahdollisuus kertoa oma näkemyksensä tapahtuneesta.</a:t>
            </a:r>
          </a:p>
          <a:p>
            <a:r>
              <a:rPr lang="fi-FI" dirty="0">
                <a:latin typeface="Calibri" panose="020F0502020204030204" pitchFamily="34" charset="0"/>
                <a:ea typeface="Calibri" panose="020F0502020204030204" pitchFamily="34" charset="0"/>
                <a:cs typeface="Calibri" panose="020F0502020204030204" pitchFamily="34" charset="0"/>
              </a:rPr>
              <a:t>Ennen määräaikaisesta erottamisesta päättämistä varataan huoltajalle tilaisuus tulla kuulluksi.</a:t>
            </a:r>
          </a:p>
          <a:p>
            <a:r>
              <a:rPr lang="fi-FI" dirty="0">
                <a:latin typeface="Calibri" panose="020F0502020204030204" pitchFamily="34" charset="0"/>
                <a:ea typeface="Calibri" panose="020F0502020204030204" pitchFamily="34" charset="0"/>
                <a:cs typeface="Calibri" panose="020F0502020204030204" pitchFamily="34" charset="0"/>
              </a:rPr>
              <a:t>Määräaikaisesta erottamisesta päättää opetuksen järjestäjän monijäseninen toimielin.</a:t>
            </a:r>
          </a:p>
          <a:p>
            <a:r>
              <a:rPr lang="fi-FI" dirty="0">
                <a:latin typeface="Calibri" panose="020F0502020204030204" pitchFamily="34" charset="0"/>
                <a:ea typeface="Calibri" panose="020F0502020204030204" pitchFamily="34" charset="0"/>
                <a:cs typeface="Calibri" panose="020F0502020204030204" pitchFamily="34" charset="0"/>
              </a:rPr>
              <a:t>Määräaikaisesta erottamisesta annetaan päätös.</a:t>
            </a:r>
          </a:p>
          <a:p>
            <a:r>
              <a:rPr lang="fi-FI" dirty="0">
                <a:latin typeface="Calibri" panose="020F0502020204030204" pitchFamily="34" charset="0"/>
                <a:ea typeface="Calibri" panose="020F0502020204030204" pitchFamily="34" charset="0"/>
                <a:cs typeface="Calibri" panose="020F0502020204030204" pitchFamily="34" charset="0"/>
              </a:rPr>
              <a:t>Määräajaksi erotetun oppilaan opetus järjestetään siten, että tämä ei jää opinnoissaan jälkeen. Oppilaalle laaditaan opetussuunnitelmaan perustuva henkilökohtainen suunnitelma, jonka mukaan opetus toteutetaan ja oppimista seurataan.</a:t>
            </a:r>
          </a:p>
          <a:p>
            <a:r>
              <a:rPr lang="fi-FI" dirty="0">
                <a:latin typeface="Calibri" panose="020F0502020204030204" pitchFamily="34" charset="0"/>
                <a:ea typeface="Calibri" panose="020F0502020204030204" pitchFamily="34" charset="0"/>
                <a:cs typeface="Calibri" panose="020F0502020204030204" pitchFamily="34" charset="0"/>
              </a:rPr>
              <a:t>Oppilaalle järjestetään tarvittava opiskeluhuolto.</a:t>
            </a:r>
          </a:p>
          <a:p>
            <a:endParaRPr lang="fi-FI" dirty="0"/>
          </a:p>
        </p:txBody>
      </p:sp>
    </p:spTree>
    <p:extLst>
      <p:ext uri="{BB962C8B-B14F-4D97-AF65-F5344CB8AC3E}">
        <p14:creationId xmlns:p14="http://schemas.microsoft.com/office/powerpoint/2010/main" val="3501917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39000">
              <a:srgbClr val="FF5B99"/>
            </a:gs>
            <a:gs pos="100000">
              <a:srgbClr val="5CDAFF">
                <a:lumMod val="99665"/>
                <a:lumOff val="335"/>
                <a:alpha val="40000"/>
              </a:srgbClr>
            </a:gs>
          </a:gsLst>
          <a:lin ang="5400000" scaled="1"/>
        </a:gradFill>
        <a:effectLst/>
      </p:bgPr>
    </p:bg>
    <p:spTree>
      <p:nvGrpSpPr>
        <p:cNvPr id="1" name="">
          <a:extLst>
            <a:ext uri="{FF2B5EF4-FFF2-40B4-BE49-F238E27FC236}">
              <a16:creationId xmlns:a16="http://schemas.microsoft.com/office/drawing/2014/main" id="{FFB92F7E-AA72-95F0-5C31-530BFB577C90}"/>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2BFEB6C2-7FE7-3EAF-89F2-5C954B97D8A8}"/>
              </a:ext>
            </a:extLst>
          </p:cNvPr>
          <p:cNvSpPr>
            <a:spLocks noGrp="1"/>
          </p:cNvSpPr>
          <p:nvPr>
            <p:ph type="body" idx="1"/>
          </p:nvPr>
        </p:nvSpPr>
        <p:spPr>
          <a:xfrm>
            <a:off x="122548" y="83431"/>
            <a:ext cx="5759777" cy="823912"/>
          </a:xfrm>
        </p:spPr>
        <p:txBody>
          <a:bodyPr/>
          <a:lstStyle/>
          <a:p>
            <a:r>
              <a:rPr lang="fi-FI" sz="2400" dirty="0">
                <a:latin typeface="Calibri" panose="020F0502020204030204" pitchFamily="34" charset="0"/>
                <a:ea typeface="Calibri" panose="020F0502020204030204" pitchFamily="34" charset="0"/>
                <a:cs typeface="Calibri" panose="020F0502020204030204" pitchFamily="34" charset="0"/>
              </a:rPr>
              <a:t>Oppilaan poistaminen luokasta tai tilasta </a:t>
            </a:r>
            <a:r>
              <a:rPr lang="fi-FI" sz="1800" dirty="0">
                <a:latin typeface="Calibri" panose="020F0502020204030204" pitchFamily="34" charset="0"/>
                <a:ea typeface="Calibri" panose="020F0502020204030204" pitchFamily="34" charset="0"/>
                <a:cs typeface="Calibri" panose="020F0502020204030204" pitchFamily="34" charset="0"/>
              </a:rPr>
              <a:t>(turvaamistoimenpide)</a:t>
            </a:r>
            <a:endParaRPr lang="fi-FI" dirty="0">
              <a:latin typeface="Calibri" panose="020F0502020204030204" pitchFamily="34" charset="0"/>
              <a:ea typeface="Calibri" panose="020F0502020204030204" pitchFamily="34" charset="0"/>
              <a:cs typeface="Calibri" panose="020F0502020204030204" pitchFamily="34" charset="0"/>
            </a:endParaRPr>
          </a:p>
        </p:txBody>
      </p:sp>
      <p:sp>
        <p:nvSpPr>
          <p:cNvPr id="4" name="Sisällön paikkamerkki 3">
            <a:extLst>
              <a:ext uri="{FF2B5EF4-FFF2-40B4-BE49-F238E27FC236}">
                <a16:creationId xmlns:a16="http://schemas.microsoft.com/office/drawing/2014/main" id="{1242A73E-EBA2-158D-74E9-85F8C6E54C3F}"/>
              </a:ext>
            </a:extLst>
          </p:cNvPr>
          <p:cNvSpPr>
            <a:spLocks noGrp="1"/>
          </p:cNvSpPr>
          <p:nvPr>
            <p:ph sz="half" idx="2"/>
          </p:nvPr>
        </p:nvSpPr>
        <p:spPr>
          <a:xfrm>
            <a:off x="378719" y="1079919"/>
            <a:ext cx="5357291" cy="5694650"/>
          </a:xfrm>
        </p:spPr>
        <p:txBody>
          <a:bodyPr>
            <a:noAutofit/>
          </a:bodyPr>
          <a:lstStyle/>
          <a:p>
            <a:r>
              <a:rPr lang="fi-FI" sz="1800" dirty="0">
                <a:latin typeface="Calibri" panose="020F0502020204030204" pitchFamily="34" charset="0"/>
                <a:ea typeface="Calibri" panose="020F0502020204030204" pitchFamily="34" charset="0"/>
                <a:cs typeface="Calibri" panose="020F0502020204030204" pitchFamily="34" charset="0"/>
              </a:rPr>
              <a:t>Oppilaan voi poistaa luokasta tai tilasta opettaja tai rehtori. Oppilaalle on järjestettävä valvonta siihen tilaan, mihin poistamisen jälkeen hänet osoitetaan.</a:t>
            </a:r>
          </a:p>
          <a:p>
            <a:r>
              <a:rPr lang="fi-FI" sz="1800" dirty="0">
                <a:latin typeface="Calibri" panose="020F0502020204030204" pitchFamily="34" charset="0"/>
                <a:ea typeface="Calibri" panose="020F0502020204030204" pitchFamily="34" charset="0"/>
                <a:cs typeface="Calibri" panose="020F0502020204030204" pitchFamily="34" charset="0"/>
              </a:rPr>
              <a:t>Jos poistettava oppilas koettaa vastarintaa tekemällä välttää poistamisen, rehtorilla ja opettajalla on yhdessä ja erikseen oikeus käyttää sellaisia oppilaan poistamiseksi välttämättömiä voimakeinoja, joita voidaan pitää puolustettavina oppilaan ikä ja tilanteen uhkaavuus tai vastarinnan vakavuus sekä tilanteen kokonaisarviointi huomioon ottaen.</a:t>
            </a:r>
          </a:p>
          <a:p>
            <a:r>
              <a:rPr lang="fi-FI" sz="1800" dirty="0">
                <a:latin typeface="Calibri" panose="020F0502020204030204" pitchFamily="34" charset="0"/>
                <a:ea typeface="Calibri" panose="020F0502020204030204" pitchFamily="34" charset="0"/>
                <a:cs typeface="Calibri" panose="020F0502020204030204" pitchFamily="34" charset="0"/>
              </a:rPr>
              <a:t>Voimakeinojen käyttöön turvautuneen opettajan tai rehtorin tulee antaa kirjallinen selvitys tapahtuneesta opetuksen järjestäjälle.</a:t>
            </a:r>
          </a:p>
          <a:p>
            <a:r>
              <a:rPr lang="fi-FI" sz="1800" dirty="0">
                <a:latin typeface="Calibri" panose="020F0502020204030204" pitchFamily="34" charset="0"/>
                <a:ea typeface="Calibri" panose="020F0502020204030204" pitchFamily="34" charset="0"/>
                <a:cs typeface="Calibri" panose="020F0502020204030204" pitchFamily="34" charset="0"/>
              </a:rPr>
              <a:t>Oppilaan poistamisesta luokasta tai tilasta ilmoitetaan huoltajalle.</a:t>
            </a:r>
          </a:p>
          <a:p>
            <a:r>
              <a:rPr lang="fi-FI" sz="1800" dirty="0">
                <a:latin typeface="Calibri" panose="020F0502020204030204" pitchFamily="34" charset="0"/>
                <a:ea typeface="Calibri" panose="020F0502020204030204" pitchFamily="34" charset="0"/>
                <a:cs typeface="Calibri" panose="020F0502020204030204" pitchFamily="34" charset="0"/>
              </a:rPr>
              <a:t>Oppilaalle järjestetään tarvittava opiskeluhuolto.</a:t>
            </a:r>
          </a:p>
          <a:p>
            <a:r>
              <a:rPr lang="fi-FI" sz="1800" dirty="0">
                <a:latin typeface="Calibri" panose="020F0502020204030204" pitchFamily="34" charset="0"/>
                <a:ea typeface="Calibri" panose="020F0502020204030204" pitchFamily="34" charset="0"/>
                <a:cs typeface="Calibri" panose="020F0502020204030204" pitchFamily="34" charset="0"/>
              </a:rPr>
              <a:t>Luokasta tai tilasta poistaminen kirjataan.</a:t>
            </a:r>
          </a:p>
          <a:p>
            <a:pPr marL="0" indent="0">
              <a:buNone/>
            </a:pPr>
            <a:endParaRPr lang="fi-FI" sz="18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fi-FI" sz="1800" dirty="0">
              <a:latin typeface="Calibri" panose="020F0502020204030204" pitchFamily="34" charset="0"/>
              <a:ea typeface="Calibri" panose="020F0502020204030204" pitchFamily="34" charset="0"/>
              <a:cs typeface="Calibri" panose="020F0502020204030204" pitchFamily="34" charset="0"/>
            </a:endParaRPr>
          </a:p>
          <a:p>
            <a:endParaRPr lang="fi-FI" sz="1800" dirty="0">
              <a:latin typeface="Calibri" panose="020F0502020204030204" pitchFamily="34" charset="0"/>
              <a:ea typeface="Calibri" panose="020F0502020204030204" pitchFamily="34" charset="0"/>
              <a:cs typeface="Calibri" panose="020F0502020204030204" pitchFamily="34" charset="0"/>
            </a:endParaRPr>
          </a:p>
        </p:txBody>
      </p:sp>
      <p:sp>
        <p:nvSpPr>
          <p:cNvPr id="5" name="Tekstin paikkamerkki 4">
            <a:extLst>
              <a:ext uri="{FF2B5EF4-FFF2-40B4-BE49-F238E27FC236}">
                <a16:creationId xmlns:a16="http://schemas.microsoft.com/office/drawing/2014/main" id="{07CED9A7-62E4-17C7-D0A5-841DACCF0696}"/>
              </a:ext>
            </a:extLst>
          </p:cNvPr>
          <p:cNvSpPr>
            <a:spLocks noGrp="1"/>
          </p:cNvSpPr>
          <p:nvPr>
            <p:ph type="body" sz="quarter" idx="3"/>
          </p:nvPr>
        </p:nvSpPr>
        <p:spPr>
          <a:xfrm>
            <a:off x="6164832" y="83431"/>
            <a:ext cx="5150419" cy="823912"/>
          </a:xfrm>
        </p:spPr>
        <p:txBody>
          <a:bodyPr/>
          <a:lstStyle/>
          <a:p>
            <a:r>
              <a:rPr lang="fi-FI" sz="2400" dirty="0">
                <a:latin typeface="Calibri" panose="020F0502020204030204" pitchFamily="34" charset="0"/>
                <a:ea typeface="Calibri" panose="020F0502020204030204" pitchFamily="34" charset="0"/>
                <a:cs typeface="Calibri" panose="020F0502020204030204" pitchFamily="34" charset="0"/>
              </a:rPr>
              <a:t>Opetukseen osallistumisen epääminen </a:t>
            </a:r>
            <a:r>
              <a:rPr lang="fi-FI" sz="1800" dirty="0">
                <a:latin typeface="Calibri" panose="020F0502020204030204" pitchFamily="34" charset="0"/>
                <a:ea typeface="Calibri" panose="020F0502020204030204" pitchFamily="34" charset="0"/>
                <a:cs typeface="Calibri" panose="020F0502020204030204" pitchFamily="34" charset="0"/>
              </a:rPr>
              <a:t>(turvaamistoimenpide)</a:t>
            </a:r>
            <a:endParaRPr lang="fi-FI" dirty="0">
              <a:latin typeface="Calibri" panose="020F0502020204030204" pitchFamily="34" charset="0"/>
              <a:ea typeface="Calibri" panose="020F0502020204030204" pitchFamily="34" charset="0"/>
              <a:cs typeface="Calibri" panose="020F0502020204030204" pitchFamily="34" charset="0"/>
            </a:endParaRPr>
          </a:p>
        </p:txBody>
      </p:sp>
      <p:sp>
        <p:nvSpPr>
          <p:cNvPr id="6" name="Sisällön paikkamerkki 5">
            <a:extLst>
              <a:ext uri="{FF2B5EF4-FFF2-40B4-BE49-F238E27FC236}">
                <a16:creationId xmlns:a16="http://schemas.microsoft.com/office/drawing/2014/main" id="{46148A4B-FAF0-20C0-02D3-3CE843B97753}"/>
              </a:ext>
            </a:extLst>
          </p:cNvPr>
          <p:cNvSpPr>
            <a:spLocks noGrp="1"/>
          </p:cNvSpPr>
          <p:nvPr>
            <p:ph sz="half" idx="10"/>
          </p:nvPr>
        </p:nvSpPr>
        <p:spPr>
          <a:xfrm>
            <a:off x="6096000" y="1079917"/>
            <a:ext cx="5608320" cy="5694649"/>
          </a:xfrm>
        </p:spPr>
        <p:txBody>
          <a:bodyPr>
            <a:normAutofit lnSpcReduction="10000"/>
          </a:bodyPr>
          <a:lstStyle/>
          <a:p>
            <a:r>
              <a:rPr lang="fi-FI" dirty="0">
                <a:latin typeface="Calibri" panose="020F0502020204030204" pitchFamily="34" charset="0"/>
                <a:ea typeface="Calibri" panose="020F0502020204030204" pitchFamily="34" charset="0"/>
                <a:cs typeface="Calibri" panose="020F0502020204030204" pitchFamily="34" charset="0"/>
              </a:rPr>
              <a:t>Rehtori voi evätä oppilaan osallistumisen opetukseen enintään jäljellä olevan työpäivän ajaksi. Lisäksi voidaan evätä seuraavaksi työpäiväksi, jos tarvitaan aikaa oppilaan paluun suunnitteluun, oppilashuollon tuen järjestämiseen tai turvallisen tilanteen varmistamiseen.</a:t>
            </a:r>
          </a:p>
          <a:p>
            <a:r>
              <a:rPr lang="fi-FI" dirty="0">
                <a:latin typeface="Calibri" panose="020F0502020204030204" pitchFamily="34" charset="0"/>
                <a:ea typeface="Calibri" panose="020F0502020204030204" pitchFamily="34" charset="0"/>
                <a:cs typeface="Calibri" panose="020F0502020204030204" pitchFamily="34" charset="0"/>
              </a:rPr>
              <a:t>Oppilasta ei saa jättää ilman valvontaa opetuksesta epäämisen jälkeen.</a:t>
            </a:r>
          </a:p>
          <a:p>
            <a:r>
              <a:rPr lang="fi-FI" dirty="0">
                <a:latin typeface="Calibri" panose="020F0502020204030204" pitchFamily="34" charset="0"/>
                <a:ea typeface="Calibri" panose="020F0502020204030204" pitchFamily="34" charset="0"/>
                <a:cs typeface="Calibri" panose="020F0502020204030204" pitchFamily="34" charset="0"/>
              </a:rPr>
              <a:t>Opetuksen epäämisestä ilmoitetaan huoltajalle ja tarvittaessa lastensuojeluun.</a:t>
            </a:r>
          </a:p>
          <a:p>
            <a:r>
              <a:rPr lang="fi-FI" dirty="0">
                <a:latin typeface="Calibri" panose="020F0502020204030204" pitchFamily="34" charset="0"/>
                <a:ea typeface="Calibri" panose="020F0502020204030204" pitchFamily="34" charset="0"/>
                <a:cs typeface="Calibri" panose="020F0502020204030204" pitchFamily="34" charset="0"/>
              </a:rPr>
              <a:t>Epäämisen aikana oppilaalle järjestetään mahdollisuus keskustella opiskeluhuollon psykologin tai kuraattorin kanssa.</a:t>
            </a:r>
          </a:p>
          <a:p>
            <a:r>
              <a:rPr lang="fi-FI" dirty="0">
                <a:latin typeface="Calibri" panose="020F0502020204030204" pitchFamily="34" charset="0"/>
                <a:ea typeface="Calibri" panose="020F0502020204030204" pitchFamily="34" charset="0"/>
                <a:cs typeface="Calibri" panose="020F0502020204030204" pitchFamily="34" charset="0"/>
              </a:rPr>
              <a:t>Oppilaan tarvitsema tuki opetuksen epäämistilanteissa epäämisen aikana ja opetukseen palatessa suunnitellaan tarvittaessa yhteistyössä opiskeluhuollon kanssa.</a:t>
            </a:r>
          </a:p>
          <a:p>
            <a:r>
              <a:rPr lang="fi-FI" dirty="0">
                <a:latin typeface="Calibri" panose="020F0502020204030204" pitchFamily="34" charset="0"/>
                <a:ea typeface="Calibri" panose="020F0502020204030204" pitchFamily="34" charset="0"/>
                <a:cs typeface="Calibri" panose="020F0502020204030204" pitchFamily="34" charset="0"/>
              </a:rPr>
              <a:t>Opetuksen epääminen kirjataan Wilmaan.</a:t>
            </a:r>
          </a:p>
          <a:p>
            <a:endParaRPr lang="fi-FI" dirty="0"/>
          </a:p>
        </p:txBody>
      </p:sp>
    </p:spTree>
    <p:extLst>
      <p:ext uri="{BB962C8B-B14F-4D97-AF65-F5344CB8AC3E}">
        <p14:creationId xmlns:p14="http://schemas.microsoft.com/office/powerpoint/2010/main" val="3675840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39000">
              <a:srgbClr val="FF5B99"/>
            </a:gs>
            <a:gs pos="100000">
              <a:srgbClr val="5CDAFF">
                <a:lumMod val="99665"/>
                <a:lumOff val="335"/>
                <a:alpha val="40000"/>
              </a:srgbClr>
            </a:gs>
          </a:gsLst>
          <a:lin ang="5400000" scaled="1"/>
        </a:gradFill>
        <a:effectLst/>
      </p:bgPr>
    </p:bg>
    <p:spTree>
      <p:nvGrpSpPr>
        <p:cNvPr id="1" name="">
          <a:extLst>
            <a:ext uri="{FF2B5EF4-FFF2-40B4-BE49-F238E27FC236}">
              <a16:creationId xmlns:a16="http://schemas.microsoft.com/office/drawing/2014/main" id="{EB470E8B-652B-0343-A027-CE91DABEF4C8}"/>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AD3F26AE-543B-FEFD-CF9F-56B7A009BA20}"/>
              </a:ext>
            </a:extLst>
          </p:cNvPr>
          <p:cNvSpPr>
            <a:spLocks noGrp="1"/>
          </p:cNvSpPr>
          <p:nvPr>
            <p:ph type="body" idx="1"/>
          </p:nvPr>
        </p:nvSpPr>
        <p:spPr>
          <a:xfrm>
            <a:off x="578223" y="83431"/>
            <a:ext cx="8810874" cy="823912"/>
          </a:xfrm>
        </p:spPr>
        <p:txBody>
          <a:bodyPr>
            <a:normAutofit/>
          </a:bodyPr>
          <a:lstStyle/>
          <a:p>
            <a:r>
              <a:rPr lang="fi-FI" sz="2800" dirty="0">
                <a:latin typeface="Calibri" panose="020F0502020204030204" pitchFamily="34" charset="0"/>
                <a:ea typeface="Calibri" panose="020F0502020204030204" pitchFamily="34" charset="0"/>
                <a:cs typeface="Calibri" panose="020F0502020204030204" pitchFamily="34" charset="0"/>
              </a:rPr>
              <a:t>Esineiden tai aineiden haltuunotto  </a:t>
            </a:r>
            <a:r>
              <a:rPr lang="fi-FI" sz="2400" dirty="0">
                <a:latin typeface="Calibri" panose="020F0502020204030204" pitchFamily="34" charset="0"/>
                <a:ea typeface="Calibri" panose="020F0502020204030204" pitchFamily="34" charset="0"/>
                <a:cs typeface="Calibri" panose="020F0502020204030204" pitchFamily="34" charset="0"/>
              </a:rPr>
              <a:t>(turvaamistoimenpide)</a:t>
            </a:r>
            <a:endParaRPr lang="fi-FI" sz="2800" dirty="0">
              <a:latin typeface="Calibri" panose="020F0502020204030204" pitchFamily="34" charset="0"/>
              <a:ea typeface="Calibri" panose="020F0502020204030204" pitchFamily="34" charset="0"/>
              <a:cs typeface="Calibri" panose="020F0502020204030204" pitchFamily="34" charset="0"/>
            </a:endParaRPr>
          </a:p>
        </p:txBody>
      </p:sp>
      <p:sp>
        <p:nvSpPr>
          <p:cNvPr id="4" name="Sisällön paikkamerkki 3">
            <a:extLst>
              <a:ext uri="{FF2B5EF4-FFF2-40B4-BE49-F238E27FC236}">
                <a16:creationId xmlns:a16="http://schemas.microsoft.com/office/drawing/2014/main" id="{37CF69BE-8536-A38A-A1CB-8C063120CE86}"/>
              </a:ext>
            </a:extLst>
          </p:cNvPr>
          <p:cNvSpPr>
            <a:spLocks noGrp="1"/>
          </p:cNvSpPr>
          <p:nvPr>
            <p:ph sz="half" idx="2"/>
          </p:nvPr>
        </p:nvSpPr>
        <p:spPr>
          <a:xfrm>
            <a:off x="275023" y="907342"/>
            <a:ext cx="6182337" cy="5867223"/>
          </a:xfrm>
        </p:spPr>
        <p:txBody>
          <a:bodyPr>
            <a:normAutofit fontScale="92500" lnSpcReduction="20000"/>
          </a:bodyPr>
          <a:lstStyle/>
          <a:p>
            <a:r>
              <a:rPr lang="fi-FI" sz="2100" dirty="0">
                <a:latin typeface="Calibri" panose="020F0502020204030204" pitchFamily="34" charset="0"/>
                <a:ea typeface="Calibri" panose="020F0502020204030204" pitchFamily="34" charset="0"/>
                <a:cs typeface="Calibri" panose="020F0502020204030204" pitchFamily="34" charset="0"/>
              </a:rPr>
              <a:t>Rehtorilla tai koulun opettajalla on oikeus ottaa haltuunsa oppilaalta kielletty esine tai aine tai sellainen esine tai aine, jolla oppilas häiritsee opetusta tai oppimista.</a:t>
            </a:r>
          </a:p>
          <a:p>
            <a:r>
              <a:rPr lang="fi-FI" sz="2100" dirty="0">
                <a:latin typeface="Calibri" panose="020F0502020204030204" pitchFamily="34" charset="0"/>
                <a:ea typeface="Calibri" panose="020F0502020204030204" pitchFamily="34" charset="0"/>
                <a:cs typeface="Calibri" panose="020F0502020204030204" pitchFamily="34" charset="0"/>
              </a:rPr>
              <a:t>Jos haltuun otettavaa esinettä tai ainetta hallussaan pitävä oppilas koettaa vastarintaa tekemällä välttää haltuun ottamisen, rehtorilla tai koulun opettajalla on oikeus käyttää sellaisia esineen tai aineen haltuun ottamiseksi välttämättömiä voimakeinoja, joita voidaan pitää puolustettavina oppilaan ikä ja tilanteen uhkaavuus tai vastarinnan vakavuus sekä tilanteen kokonaisarviointi huomioon ottaen.</a:t>
            </a:r>
          </a:p>
          <a:p>
            <a:r>
              <a:rPr lang="fi-FI" sz="2100" dirty="0">
                <a:latin typeface="Calibri" panose="020F0502020204030204" pitchFamily="34" charset="0"/>
                <a:ea typeface="Calibri" panose="020F0502020204030204" pitchFamily="34" charset="0"/>
                <a:cs typeface="Calibri" panose="020F0502020204030204" pitchFamily="34" charset="0"/>
              </a:rPr>
              <a:t>Voimakeinojen käyttöön turvautuneen opettajan tai rehtorin tulee antaa kirjallinen selvitys tapahtuneesta opetuksen järjestäjälle.</a:t>
            </a:r>
          </a:p>
          <a:p>
            <a:r>
              <a:rPr lang="fi-FI" sz="2100" dirty="0">
                <a:latin typeface="Calibri" panose="020F0502020204030204" pitchFamily="34" charset="0"/>
                <a:ea typeface="Calibri" panose="020F0502020204030204" pitchFamily="34" charset="0"/>
                <a:cs typeface="Calibri" panose="020F0502020204030204" pitchFamily="34" charset="0"/>
              </a:rPr>
              <a:t>Esineiden ja aineiden haltuun ottamisesta ilmoitetaan huoltajalle.</a:t>
            </a:r>
          </a:p>
          <a:p>
            <a:r>
              <a:rPr lang="fi-FI" sz="2100" dirty="0">
                <a:latin typeface="Calibri" panose="020F0502020204030204" pitchFamily="34" charset="0"/>
                <a:ea typeface="Calibri" panose="020F0502020204030204" pitchFamily="34" charset="0"/>
                <a:cs typeface="Calibri" panose="020F0502020204030204" pitchFamily="34" charset="0"/>
              </a:rPr>
              <a:t>Oppilaalta haltuun otettu häiritsevä esine tai aine luovutetaan oppilaalle oppitunnin tai koulun tilaisuuden päättymisen jälkeen. Jos on todennäköistä, että häirintä oppitunnin jälkeen jatkuu, häirintään käytetty esine tai aine luovutetaan oppilaalle työpäivän päättyessä.</a:t>
            </a:r>
          </a:p>
          <a:p>
            <a:pPr marL="0" indent="0">
              <a:buNone/>
            </a:pPr>
            <a:endParaRPr lang="fi-FI" dirty="0"/>
          </a:p>
          <a:p>
            <a:pPr marL="0" indent="0">
              <a:buNone/>
            </a:pPr>
            <a:endParaRPr lang="fi-FI" dirty="0"/>
          </a:p>
          <a:p>
            <a:endParaRPr lang="fi-FI" dirty="0"/>
          </a:p>
        </p:txBody>
      </p:sp>
      <p:sp>
        <p:nvSpPr>
          <p:cNvPr id="6" name="Sisällön paikkamerkki 5">
            <a:extLst>
              <a:ext uri="{FF2B5EF4-FFF2-40B4-BE49-F238E27FC236}">
                <a16:creationId xmlns:a16="http://schemas.microsoft.com/office/drawing/2014/main" id="{3F4EF42B-45A9-1E5F-7264-C09A903D06C2}"/>
              </a:ext>
            </a:extLst>
          </p:cNvPr>
          <p:cNvSpPr>
            <a:spLocks noGrp="1"/>
          </p:cNvSpPr>
          <p:nvPr>
            <p:ph sz="half" idx="10"/>
          </p:nvPr>
        </p:nvSpPr>
        <p:spPr>
          <a:xfrm>
            <a:off x="6570482" y="907343"/>
            <a:ext cx="5346494" cy="5867224"/>
          </a:xfrm>
        </p:spPr>
        <p:txBody>
          <a:bodyPr>
            <a:normAutofit/>
          </a:bodyPr>
          <a:lstStyle/>
          <a:p>
            <a:r>
              <a:rPr lang="fi-FI" dirty="0">
                <a:latin typeface="Calibri" panose="020F0502020204030204" pitchFamily="34" charset="0"/>
                <a:ea typeface="Calibri" panose="020F0502020204030204" pitchFamily="34" charset="0"/>
                <a:cs typeface="Calibri" panose="020F0502020204030204" pitchFamily="34" charset="0"/>
              </a:rPr>
              <a:t>Oppilaalta haltuun otettu tupakkatuote, alkoholi, teräase tai muu vaarallinen esine tai aine luovutetaan huoltajalle mahdollisimman pian.</a:t>
            </a:r>
          </a:p>
          <a:p>
            <a:r>
              <a:rPr lang="fi-FI" dirty="0">
                <a:latin typeface="Calibri" panose="020F0502020204030204" pitchFamily="34" charset="0"/>
                <a:ea typeface="Calibri" panose="020F0502020204030204" pitchFamily="34" charset="0"/>
                <a:cs typeface="Calibri" panose="020F0502020204030204" pitchFamily="34" charset="0"/>
              </a:rPr>
              <a:t>Vaaralliset esineet ja aineet, joita huoltajalla ei ole oikeutta pitää hallussa, luovutetaan poliisille. Huumeet, ampuma-aseet, aseen osat, patruunat, ammukset ja kaasusumuttimet sekä räjähteet luovutetaan aina välittömästi poliisille.</a:t>
            </a:r>
          </a:p>
          <a:p>
            <a:r>
              <a:rPr lang="fi-FI" dirty="0">
                <a:latin typeface="Calibri" panose="020F0502020204030204" pitchFamily="34" charset="0"/>
                <a:ea typeface="Calibri" panose="020F0502020204030204" pitchFamily="34" charset="0"/>
                <a:cs typeface="Calibri" panose="020F0502020204030204" pitchFamily="34" charset="0"/>
              </a:rPr>
              <a:t>Ennen luovuttamista esine tai aine säilytetään lukitussa tilassa.</a:t>
            </a:r>
          </a:p>
          <a:p>
            <a:r>
              <a:rPr lang="fi-FI" dirty="0">
                <a:latin typeface="Calibri" panose="020F0502020204030204" pitchFamily="34" charset="0"/>
                <a:ea typeface="Calibri" panose="020F0502020204030204" pitchFamily="34" charset="0"/>
                <a:cs typeface="Calibri" panose="020F0502020204030204" pitchFamily="34" charset="0"/>
              </a:rPr>
              <a:t>Jos huoltaja ei kolmen kuukauden kuluessa nouda esinettä tai ainetta, se hävitetään. </a:t>
            </a:r>
          </a:p>
          <a:p>
            <a:r>
              <a:rPr lang="fi-FI" dirty="0">
                <a:latin typeface="Calibri" panose="020F0502020204030204" pitchFamily="34" charset="0"/>
                <a:ea typeface="Calibri" panose="020F0502020204030204" pitchFamily="34" charset="0"/>
                <a:cs typeface="Calibri" panose="020F0502020204030204" pitchFamily="34" charset="0"/>
              </a:rPr>
              <a:t>Esineiden ja aineiden hävittäminen ja luovuttaminen kirjataan.</a:t>
            </a:r>
          </a:p>
          <a:p>
            <a:endParaRPr lang="fi-FI" dirty="0"/>
          </a:p>
        </p:txBody>
      </p:sp>
    </p:spTree>
    <p:extLst>
      <p:ext uri="{BB962C8B-B14F-4D97-AF65-F5344CB8AC3E}">
        <p14:creationId xmlns:p14="http://schemas.microsoft.com/office/powerpoint/2010/main" val="979699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39000">
              <a:srgbClr val="FF5B99"/>
            </a:gs>
            <a:gs pos="100000">
              <a:srgbClr val="5CDAFF">
                <a:lumMod val="99665"/>
                <a:lumOff val="335"/>
                <a:alpha val="40000"/>
              </a:srgbClr>
            </a:gs>
          </a:gsLst>
          <a:lin ang="5400000" scaled="1"/>
        </a:gradFill>
        <a:effectLst/>
      </p:bgPr>
    </p:bg>
    <p:spTree>
      <p:nvGrpSpPr>
        <p:cNvPr id="1" name="">
          <a:extLst>
            <a:ext uri="{FF2B5EF4-FFF2-40B4-BE49-F238E27FC236}">
              <a16:creationId xmlns:a16="http://schemas.microsoft.com/office/drawing/2014/main" id="{2961080E-F8F2-67B0-DF87-AB88F8611173}"/>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B7A7379B-A94B-73F0-E336-A309659036A9}"/>
              </a:ext>
            </a:extLst>
          </p:cNvPr>
          <p:cNvSpPr>
            <a:spLocks noGrp="1"/>
          </p:cNvSpPr>
          <p:nvPr>
            <p:ph type="body" idx="1"/>
          </p:nvPr>
        </p:nvSpPr>
        <p:spPr>
          <a:xfrm>
            <a:off x="578223" y="83431"/>
            <a:ext cx="8858008" cy="823912"/>
          </a:xfrm>
        </p:spPr>
        <p:txBody>
          <a:bodyPr>
            <a:normAutofit/>
          </a:bodyPr>
          <a:lstStyle/>
          <a:p>
            <a:r>
              <a:rPr lang="fi-FI" sz="2800" dirty="0">
                <a:latin typeface="Calibri" panose="020F0502020204030204" pitchFamily="34" charset="0"/>
                <a:ea typeface="Calibri" panose="020F0502020204030204" pitchFamily="34" charset="0"/>
                <a:cs typeface="Calibri" panose="020F0502020204030204" pitchFamily="34" charset="0"/>
              </a:rPr>
              <a:t>Tavaroiden tarkastaminen </a:t>
            </a:r>
            <a:r>
              <a:rPr lang="fi-FI" dirty="0">
                <a:latin typeface="Calibri" panose="020F0502020204030204" pitchFamily="34" charset="0"/>
                <a:ea typeface="Calibri" panose="020F0502020204030204" pitchFamily="34" charset="0"/>
                <a:cs typeface="Calibri" panose="020F0502020204030204" pitchFamily="34" charset="0"/>
              </a:rPr>
              <a:t>(turvaamistoimenpide)</a:t>
            </a:r>
            <a:endParaRPr lang="fi-FI" sz="2400" dirty="0">
              <a:latin typeface="Calibri" panose="020F0502020204030204" pitchFamily="34" charset="0"/>
              <a:ea typeface="Calibri" panose="020F0502020204030204" pitchFamily="34" charset="0"/>
              <a:cs typeface="Calibri" panose="020F0502020204030204" pitchFamily="34" charset="0"/>
            </a:endParaRPr>
          </a:p>
        </p:txBody>
      </p:sp>
      <p:sp>
        <p:nvSpPr>
          <p:cNvPr id="4" name="Sisällön paikkamerkki 3">
            <a:extLst>
              <a:ext uri="{FF2B5EF4-FFF2-40B4-BE49-F238E27FC236}">
                <a16:creationId xmlns:a16="http://schemas.microsoft.com/office/drawing/2014/main" id="{5F64B14E-6FAD-E2E8-F4BE-57D88503B694}"/>
              </a:ext>
            </a:extLst>
          </p:cNvPr>
          <p:cNvSpPr>
            <a:spLocks noGrp="1"/>
          </p:cNvSpPr>
          <p:nvPr>
            <p:ph sz="half" idx="2"/>
          </p:nvPr>
        </p:nvSpPr>
        <p:spPr>
          <a:xfrm>
            <a:off x="378719" y="1079919"/>
            <a:ext cx="5717281" cy="5694650"/>
          </a:xfrm>
        </p:spPr>
        <p:txBody>
          <a:bodyPr>
            <a:normAutofit fontScale="92500" lnSpcReduction="10000"/>
          </a:bodyPr>
          <a:lstStyle/>
          <a:p>
            <a:pPr marL="0" indent="0">
              <a:buNone/>
            </a:pPr>
            <a:r>
              <a:rPr lang="fi-FI" sz="2200" dirty="0">
                <a:latin typeface="Calibri" panose="020F0502020204030204" pitchFamily="34" charset="0"/>
                <a:ea typeface="Calibri" panose="020F0502020204030204" pitchFamily="34" charset="0"/>
                <a:cs typeface="Calibri" panose="020F0502020204030204" pitchFamily="34" charset="0"/>
              </a:rPr>
              <a:t>Rehtorilla tai opettajalla on oikeus tarkastaa oppilaan tavarat, oppilaan hallinnassa olevat koulun säilytystilat ja päällisin puolin hänen vaatteensa, sellaisen kielletyn esineen tai aineen haltuun ottamiseksi, jolla voidaan vaarantaa omaa tai toisen turvallisuutta, jos tällaisen esineen tai aineen hallussapito on ilmeistä.</a:t>
            </a:r>
          </a:p>
          <a:p>
            <a:r>
              <a:rPr lang="fi-FI" sz="2200" dirty="0">
                <a:latin typeface="Calibri" panose="020F0502020204030204" pitchFamily="34" charset="0"/>
                <a:ea typeface="Calibri" panose="020F0502020204030204" pitchFamily="34" charset="0"/>
                <a:cs typeface="Calibri" panose="020F0502020204030204" pitchFamily="34" charset="0"/>
              </a:rPr>
              <a:t>Oppilaalle ilmoitetaan tarkastuksen syy.</a:t>
            </a:r>
          </a:p>
          <a:p>
            <a:r>
              <a:rPr lang="fi-FI" sz="2200" dirty="0">
                <a:latin typeface="Calibri" panose="020F0502020204030204" pitchFamily="34" charset="0"/>
                <a:ea typeface="Calibri" panose="020F0502020204030204" pitchFamily="34" charset="0"/>
                <a:cs typeface="Calibri" panose="020F0502020204030204" pitchFamily="34" charset="0"/>
              </a:rPr>
              <a:t>Tarkastajan tulee olla oppilaan kanssa samaa sukupuolta. Tarkastuksessa tulee olla läsnä tarkastajan lisäksi toinen täysi-ikäinen koulun henkilökuntaan kuuluva. Oppilaan pyynnöstä tarkastuksessa tulee olla läsnä hänen valitsemansa koulun henkilökuntaan kuuluva, jos tämä on saapuvilla. Tarkastuksen suorittamistavasta voidaan kuitenkin poiketa, jos se on asian kiireellinen luonne huomioon ottaen turvallisuuden kannalta ehdottoman välttämätöntä.</a:t>
            </a:r>
          </a:p>
          <a:p>
            <a:pPr marL="0" indent="0">
              <a:buNone/>
            </a:pPr>
            <a:endParaRPr lang="fi-FI" dirty="0"/>
          </a:p>
          <a:p>
            <a:endParaRPr lang="fi-FI" dirty="0"/>
          </a:p>
        </p:txBody>
      </p:sp>
      <p:sp>
        <p:nvSpPr>
          <p:cNvPr id="6" name="Sisällön paikkamerkki 5">
            <a:extLst>
              <a:ext uri="{FF2B5EF4-FFF2-40B4-BE49-F238E27FC236}">
                <a16:creationId xmlns:a16="http://schemas.microsoft.com/office/drawing/2014/main" id="{F460117A-0A68-1037-0E38-DAA99FC7C14E}"/>
              </a:ext>
            </a:extLst>
          </p:cNvPr>
          <p:cNvSpPr>
            <a:spLocks noGrp="1"/>
          </p:cNvSpPr>
          <p:nvPr>
            <p:ph sz="half" idx="10"/>
          </p:nvPr>
        </p:nvSpPr>
        <p:spPr>
          <a:xfrm>
            <a:off x="6455992" y="1079917"/>
            <a:ext cx="5248328" cy="5694649"/>
          </a:xfrm>
        </p:spPr>
        <p:txBody>
          <a:bodyPr>
            <a:normAutofit/>
          </a:bodyPr>
          <a:lstStyle/>
          <a:p>
            <a:r>
              <a:rPr lang="fi-FI" dirty="0">
                <a:latin typeface="Calibri" panose="020F0502020204030204" pitchFamily="34" charset="0"/>
                <a:ea typeface="Calibri" panose="020F0502020204030204" pitchFamily="34" charset="0"/>
                <a:cs typeface="Calibri" panose="020F0502020204030204" pitchFamily="34" charset="0"/>
              </a:rPr>
              <a:t>Tavaroiden tarkastaminen on toteutettava mahdollisimman turvallisesti. Toimenpiteellä ei saa puuttua oppilaan henkilökohtaiseen koskemattomuuteen ja yksityisyyteen enempää kuin on välttämätöntä opiskelurauhan ja turvallisuuden varmistamiseksi. Oppilaan tarkastuksessa on noudatettava olosuhteiden edellyttämää hienotunteisuutta.</a:t>
            </a:r>
          </a:p>
          <a:p>
            <a:r>
              <a:rPr lang="fi-FI" dirty="0">
                <a:latin typeface="Calibri" panose="020F0502020204030204" pitchFamily="34" charset="0"/>
                <a:ea typeface="Calibri" panose="020F0502020204030204" pitchFamily="34" charset="0"/>
                <a:cs typeface="Calibri" panose="020F0502020204030204" pitchFamily="34" charset="0"/>
              </a:rPr>
              <a:t>Tavaroiden tarkastamisesta ilmoitetaan huoltajalle.</a:t>
            </a:r>
          </a:p>
          <a:p>
            <a:r>
              <a:rPr lang="fi-FI" dirty="0">
                <a:latin typeface="Calibri" panose="020F0502020204030204" pitchFamily="34" charset="0"/>
                <a:ea typeface="Calibri" panose="020F0502020204030204" pitchFamily="34" charset="0"/>
                <a:cs typeface="Calibri" panose="020F0502020204030204" pitchFamily="34" charset="0"/>
              </a:rPr>
              <a:t>Tavaroiden tarkastaminen kirjataan.</a:t>
            </a:r>
          </a:p>
          <a:p>
            <a:pPr marL="0" indent="0">
              <a:buNone/>
            </a:pPr>
            <a:endParaRPr lang="fi-FI" dirty="0"/>
          </a:p>
        </p:txBody>
      </p:sp>
    </p:spTree>
    <p:extLst>
      <p:ext uri="{BB962C8B-B14F-4D97-AF65-F5344CB8AC3E}">
        <p14:creationId xmlns:p14="http://schemas.microsoft.com/office/powerpoint/2010/main" val="2835761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n paikkamerkki 5">
            <a:extLst>
              <a:ext uri="{FF2B5EF4-FFF2-40B4-BE49-F238E27FC236}">
                <a16:creationId xmlns:a16="http://schemas.microsoft.com/office/drawing/2014/main" id="{FCCBF24A-3FCA-7898-9055-BFBC52B2B0FC}"/>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a:stretch/>
        </p:blipFill>
        <p:spPr/>
      </p:pic>
      <p:sp>
        <p:nvSpPr>
          <p:cNvPr id="7" name="Suorakulmio 6">
            <a:extLst>
              <a:ext uri="{FF2B5EF4-FFF2-40B4-BE49-F238E27FC236}">
                <a16:creationId xmlns:a16="http://schemas.microsoft.com/office/drawing/2014/main" id="{B4B32729-0621-30BA-ECE3-2E947BB3DAF7}"/>
              </a:ext>
            </a:extLst>
          </p:cNvPr>
          <p:cNvSpPr/>
          <p:nvPr/>
        </p:nvSpPr>
        <p:spPr>
          <a:xfrm rot="5400000">
            <a:off x="503336" y="-644447"/>
            <a:ext cx="6902450" cy="8102444"/>
          </a:xfrm>
          <a:prstGeom prst="rect">
            <a:avLst/>
          </a:prstGeom>
          <a:gradFill>
            <a:gsLst>
              <a:gs pos="8000">
                <a:schemeClr val="accent1">
                  <a:lumMod val="5000"/>
                  <a:lumOff val="95000"/>
                  <a:alpha val="0"/>
                </a:schemeClr>
              </a:gs>
              <a:gs pos="37000">
                <a:schemeClr val="bg1"/>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8" name="Kuva 7" descr="Kuva, joka sisältää kohteen kuvakaappaus, musta, pimeys&#10;&#10;Tekoälyllä luotu sisältö voi olla virheellistä.">
            <a:extLst>
              <a:ext uri="{FF2B5EF4-FFF2-40B4-BE49-F238E27FC236}">
                <a16:creationId xmlns:a16="http://schemas.microsoft.com/office/drawing/2014/main" id="{6F23DF20-2CE9-2638-92E3-A11FA774350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6096000"/>
            <a:ext cx="709246" cy="762000"/>
          </a:xfrm>
          <a:prstGeom prst="rect">
            <a:avLst/>
          </a:prstGeom>
        </p:spPr>
      </p:pic>
      <p:sp>
        <p:nvSpPr>
          <p:cNvPr id="3" name="Otsikko 2">
            <a:extLst>
              <a:ext uri="{FF2B5EF4-FFF2-40B4-BE49-F238E27FC236}">
                <a16:creationId xmlns:a16="http://schemas.microsoft.com/office/drawing/2014/main" id="{D3EB7026-D3AA-38D9-005A-F86C6A203B0B}"/>
              </a:ext>
            </a:extLst>
          </p:cNvPr>
          <p:cNvSpPr>
            <a:spLocks noGrp="1"/>
          </p:cNvSpPr>
          <p:nvPr>
            <p:ph type="title"/>
          </p:nvPr>
        </p:nvSpPr>
        <p:spPr>
          <a:xfrm>
            <a:off x="354623" y="241068"/>
            <a:ext cx="5028082" cy="6489670"/>
          </a:xfrm>
        </p:spPr>
        <p:txBody>
          <a:bodyPr>
            <a:noAutofit/>
          </a:bodyPr>
          <a:lstStyle/>
          <a:p>
            <a:pPr>
              <a:lnSpc>
                <a:spcPct val="100000"/>
              </a:lnSpc>
            </a:pPr>
            <a:r>
              <a:rPr lang="fi-FI" sz="2000" dirty="0"/>
              <a:t> </a:t>
            </a:r>
            <a:br>
              <a:rPr lang="fi-FI" sz="2800" dirty="0">
                <a:latin typeface="Calibri" panose="020F0502020204030204" pitchFamily="34" charset="0"/>
                <a:ea typeface="Calibri" panose="020F0502020204030204" pitchFamily="34" charset="0"/>
                <a:cs typeface="Calibri" panose="020F0502020204030204" pitchFamily="34" charset="0"/>
              </a:rPr>
            </a:br>
            <a:r>
              <a:rPr lang="fi-FI" sz="2800" dirty="0">
                <a:latin typeface="Calibri" panose="020F0502020204030204" pitchFamily="34" charset="0"/>
                <a:ea typeface="Calibri" panose="020F0502020204030204" pitchFamily="34" charset="0"/>
                <a:cs typeface="Calibri" panose="020F0502020204030204" pitchFamily="34" charset="0"/>
              </a:rPr>
              <a:t>”Kun on niin pieni </a:t>
            </a:r>
            <a:br>
              <a:rPr lang="fi-FI" sz="2800" dirty="0">
                <a:latin typeface="Calibri" panose="020F0502020204030204" pitchFamily="34" charset="0"/>
                <a:ea typeface="Calibri" panose="020F0502020204030204" pitchFamily="34" charset="0"/>
                <a:cs typeface="Calibri" panose="020F0502020204030204" pitchFamily="34" charset="0"/>
              </a:rPr>
            </a:br>
            <a:r>
              <a:rPr lang="fi-FI" sz="2800" dirty="0">
                <a:latin typeface="Calibri" panose="020F0502020204030204" pitchFamily="34" charset="0"/>
                <a:ea typeface="Calibri" panose="020F0502020204030204" pitchFamily="34" charset="0"/>
                <a:cs typeface="Calibri" panose="020F0502020204030204" pitchFamily="34" charset="0"/>
              </a:rPr>
              <a:t>ja repussa vielä niin vähän</a:t>
            </a:r>
            <a:br>
              <a:rPr lang="fi-FI" sz="2800" dirty="0">
                <a:latin typeface="Calibri" panose="020F0502020204030204" pitchFamily="34" charset="0"/>
                <a:ea typeface="Calibri" panose="020F0502020204030204" pitchFamily="34" charset="0"/>
                <a:cs typeface="Calibri" panose="020F0502020204030204" pitchFamily="34" charset="0"/>
              </a:rPr>
            </a:br>
            <a:r>
              <a:rPr lang="fi-FI" sz="2800" dirty="0">
                <a:latin typeface="Calibri" panose="020F0502020204030204" pitchFamily="34" charset="0"/>
                <a:ea typeface="Calibri" panose="020F0502020204030204" pitchFamily="34" charset="0"/>
                <a:cs typeface="Calibri" panose="020F0502020204030204" pitchFamily="34" charset="0"/>
              </a:rPr>
              <a:t>ja kun on kamalan innokas isoksi</a:t>
            </a:r>
            <a:br>
              <a:rPr lang="fi-FI" sz="2800" dirty="0">
                <a:latin typeface="Calibri" panose="020F0502020204030204" pitchFamily="34" charset="0"/>
                <a:ea typeface="Calibri" panose="020F0502020204030204" pitchFamily="34" charset="0"/>
                <a:cs typeface="Calibri" panose="020F0502020204030204" pitchFamily="34" charset="0"/>
              </a:rPr>
            </a:br>
            <a:r>
              <a:rPr lang="fi-FI" sz="2800" dirty="0">
                <a:latin typeface="Calibri" panose="020F0502020204030204" pitchFamily="34" charset="0"/>
                <a:ea typeface="Calibri" panose="020F0502020204030204" pitchFamily="34" charset="0"/>
                <a:cs typeface="Calibri" panose="020F0502020204030204" pitchFamily="34" charset="0"/>
              </a:rPr>
              <a:t>kasvamaan lahkeensa lyhyiksi.</a:t>
            </a:r>
            <a:br>
              <a:rPr lang="fi-FI" sz="2800" dirty="0">
                <a:latin typeface="Calibri" panose="020F0502020204030204" pitchFamily="34" charset="0"/>
                <a:ea typeface="Calibri" panose="020F0502020204030204" pitchFamily="34" charset="0"/>
                <a:cs typeface="Calibri" panose="020F0502020204030204" pitchFamily="34" charset="0"/>
              </a:rPr>
            </a:br>
            <a:r>
              <a:rPr lang="fi-FI" sz="2800" dirty="0">
                <a:latin typeface="Calibri" panose="020F0502020204030204" pitchFamily="34" charset="0"/>
                <a:ea typeface="Calibri" panose="020F0502020204030204" pitchFamily="34" charset="0"/>
                <a:cs typeface="Calibri" panose="020F0502020204030204" pitchFamily="34" charset="0"/>
              </a:rPr>
              <a:t>Silloin elämisen riemua </a:t>
            </a:r>
            <a:br>
              <a:rPr lang="fi-FI" sz="2800" dirty="0">
                <a:latin typeface="Calibri" panose="020F0502020204030204" pitchFamily="34" charset="0"/>
                <a:ea typeface="Calibri" panose="020F0502020204030204" pitchFamily="34" charset="0"/>
                <a:cs typeface="Calibri" panose="020F0502020204030204" pitchFamily="34" charset="0"/>
              </a:rPr>
            </a:br>
            <a:r>
              <a:rPr lang="fi-FI" sz="2800" dirty="0">
                <a:latin typeface="Calibri" panose="020F0502020204030204" pitchFamily="34" charset="0"/>
                <a:ea typeface="Calibri" panose="020F0502020204030204" pitchFamily="34" charset="0"/>
                <a:cs typeface="Calibri" panose="020F0502020204030204" pitchFamily="34" charset="0"/>
              </a:rPr>
              <a:t>on suojeltava edestä ja takaa</a:t>
            </a:r>
            <a:br>
              <a:rPr lang="fi-FI" sz="2800" dirty="0">
                <a:latin typeface="Calibri" panose="020F0502020204030204" pitchFamily="34" charset="0"/>
                <a:ea typeface="Calibri" panose="020F0502020204030204" pitchFamily="34" charset="0"/>
                <a:cs typeface="Calibri" panose="020F0502020204030204" pitchFamily="34" charset="0"/>
              </a:rPr>
            </a:br>
            <a:r>
              <a:rPr lang="fi-FI" sz="2800" dirty="0">
                <a:latin typeface="Calibri" panose="020F0502020204030204" pitchFamily="34" charset="0"/>
                <a:ea typeface="Calibri" panose="020F0502020204030204" pitchFamily="34" charset="0"/>
                <a:cs typeface="Calibri" panose="020F0502020204030204" pitchFamily="34" charset="0"/>
              </a:rPr>
              <a:t>tuettava kaksin käsin</a:t>
            </a:r>
            <a:br>
              <a:rPr lang="fi-FI" sz="2800" dirty="0">
                <a:latin typeface="Calibri" panose="020F0502020204030204" pitchFamily="34" charset="0"/>
                <a:ea typeface="Calibri" panose="020F0502020204030204" pitchFamily="34" charset="0"/>
                <a:cs typeface="Calibri" panose="020F0502020204030204" pitchFamily="34" charset="0"/>
              </a:rPr>
            </a:br>
            <a:r>
              <a:rPr lang="fi-FI" sz="2800" dirty="0">
                <a:latin typeface="Calibri" panose="020F0502020204030204" pitchFamily="34" charset="0"/>
                <a:ea typeface="Calibri" panose="020F0502020204030204" pitchFamily="34" charset="0"/>
                <a:cs typeface="Calibri" panose="020F0502020204030204" pitchFamily="34" charset="0"/>
              </a:rPr>
              <a:t>oikealta ja vasemmalta.</a:t>
            </a:r>
            <a:br>
              <a:rPr lang="fi-FI" sz="2800" dirty="0">
                <a:latin typeface="Calibri" panose="020F0502020204030204" pitchFamily="34" charset="0"/>
                <a:ea typeface="Calibri" panose="020F0502020204030204" pitchFamily="34" charset="0"/>
                <a:cs typeface="Calibri" panose="020F0502020204030204" pitchFamily="34" charset="0"/>
              </a:rPr>
            </a:br>
            <a:r>
              <a:rPr lang="fi-FI" sz="2800" dirty="0">
                <a:latin typeface="Calibri" panose="020F0502020204030204" pitchFamily="34" charset="0"/>
                <a:ea typeface="Calibri" panose="020F0502020204030204" pitchFamily="34" charset="0"/>
                <a:cs typeface="Calibri" panose="020F0502020204030204" pitchFamily="34" charset="0"/>
              </a:rPr>
              <a:t>Ettei liian nopeasti</a:t>
            </a:r>
            <a:br>
              <a:rPr lang="fi-FI" sz="2800" dirty="0">
                <a:latin typeface="Calibri" panose="020F0502020204030204" pitchFamily="34" charset="0"/>
                <a:ea typeface="Calibri" panose="020F0502020204030204" pitchFamily="34" charset="0"/>
                <a:cs typeface="Calibri" panose="020F0502020204030204" pitchFamily="34" charset="0"/>
              </a:rPr>
            </a:br>
            <a:r>
              <a:rPr lang="fi-FI" sz="2800" dirty="0">
                <a:latin typeface="Calibri" panose="020F0502020204030204" pitchFamily="34" charset="0"/>
                <a:ea typeface="Calibri" panose="020F0502020204030204" pitchFamily="34" charset="0"/>
                <a:cs typeface="Calibri" panose="020F0502020204030204" pitchFamily="34" charset="0"/>
              </a:rPr>
              <a:t>joutuisi maailman jalkoihin</a:t>
            </a:r>
            <a:br>
              <a:rPr lang="fi-FI" sz="2800" dirty="0">
                <a:latin typeface="Calibri" panose="020F0502020204030204" pitchFamily="34" charset="0"/>
                <a:ea typeface="Calibri" panose="020F0502020204030204" pitchFamily="34" charset="0"/>
                <a:cs typeface="Calibri" panose="020F0502020204030204" pitchFamily="34" charset="0"/>
              </a:rPr>
            </a:br>
            <a:r>
              <a:rPr lang="fi-FI" sz="2800" dirty="0">
                <a:latin typeface="Calibri" panose="020F0502020204030204" pitchFamily="34" charset="0"/>
                <a:ea typeface="Calibri" panose="020F0502020204030204" pitchFamily="34" charset="0"/>
                <a:cs typeface="Calibri" panose="020F0502020204030204" pitchFamily="34" charset="0"/>
              </a:rPr>
              <a:t>eikä luulisi, että isona pärjäävät</a:t>
            </a:r>
            <a:br>
              <a:rPr lang="fi-FI" sz="2800" dirty="0">
                <a:latin typeface="Calibri" panose="020F0502020204030204" pitchFamily="34" charset="0"/>
                <a:ea typeface="Calibri" panose="020F0502020204030204" pitchFamily="34" charset="0"/>
                <a:cs typeface="Calibri" panose="020F0502020204030204" pitchFamily="34" charset="0"/>
              </a:rPr>
            </a:br>
            <a:r>
              <a:rPr lang="fi-FI" sz="2800" dirty="0">
                <a:latin typeface="Calibri" panose="020F0502020204030204" pitchFamily="34" charset="0"/>
                <a:ea typeface="Calibri" panose="020F0502020204030204" pitchFamily="34" charset="0"/>
                <a:cs typeface="Calibri" panose="020F0502020204030204" pitchFamily="34" charset="0"/>
              </a:rPr>
              <a:t>vain vahvat ja reippaat.”</a:t>
            </a:r>
            <a:br>
              <a:rPr lang="fi-FI" sz="2800" dirty="0">
                <a:latin typeface="Calibri" panose="020F0502020204030204" pitchFamily="34" charset="0"/>
                <a:ea typeface="Calibri" panose="020F0502020204030204" pitchFamily="34" charset="0"/>
                <a:cs typeface="Calibri" panose="020F0502020204030204" pitchFamily="34" charset="0"/>
              </a:rPr>
            </a:br>
            <a:br>
              <a:rPr lang="fi-FI" sz="2800" dirty="0">
                <a:latin typeface="Calibri" panose="020F0502020204030204" pitchFamily="34" charset="0"/>
                <a:ea typeface="Calibri" panose="020F0502020204030204" pitchFamily="34" charset="0"/>
                <a:cs typeface="Calibri" panose="020F0502020204030204" pitchFamily="34" charset="0"/>
              </a:rPr>
            </a:br>
            <a:r>
              <a:rPr lang="fi-FI" sz="2800" dirty="0">
                <a:latin typeface="Calibri" panose="020F0502020204030204" pitchFamily="34" charset="0"/>
                <a:ea typeface="Calibri" panose="020F0502020204030204" pitchFamily="34" charset="0"/>
                <a:cs typeface="Calibri" panose="020F0502020204030204" pitchFamily="34" charset="0"/>
              </a:rPr>
              <a:t>-Elina </a:t>
            </a:r>
            <a:r>
              <a:rPr lang="fi-FI" sz="2800" dirty="0" err="1">
                <a:latin typeface="Calibri" panose="020F0502020204030204" pitchFamily="34" charset="0"/>
                <a:ea typeface="Calibri" panose="020F0502020204030204" pitchFamily="34" charset="0"/>
                <a:cs typeface="Calibri" panose="020F0502020204030204" pitchFamily="34" charset="0"/>
              </a:rPr>
              <a:t>Salminen-</a:t>
            </a:r>
            <a:br>
              <a:rPr lang="fi-FI" sz="2000" dirty="0"/>
            </a:br>
            <a:endParaRPr lang="fi-FI" sz="2000" dirty="0"/>
          </a:p>
        </p:txBody>
      </p:sp>
      <p:pic>
        <p:nvPicPr>
          <p:cNvPr id="10" name="Kuva 9" descr="Kuva, joka sisältää kohteen kuvakaappaus, musta, pimeys&#10;&#10;Tekoälyllä luotu sisältö voi olla virheellistä.">
            <a:extLst>
              <a:ext uri="{FF2B5EF4-FFF2-40B4-BE49-F238E27FC236}">
                <a16:creationId xmlns:a16="http://schemas.microsoft.com/office/drawing/2014/main" id="{A1B72ECD-2DD8-C7D9-C766-FB5D04AE44C7}"/>
              </a:ext>
            </a:extLst>
          </p:cNvPr>
          <p:cNvPicPr>
            <a:picLocks noChangeAspect="1"/>
          </p:cNvPicPr>
          <p:nvPr/>
        </p:nvPicPr>
        <p:blipFill>
          <a:blip r:embed="rId4" cstate="print">
            <a:extLst>
              <a:ext uri="{28A0092B-C50C-407E-A947-70E740481C1C}">
                <a14:useLocalDpi xmlns:a14="http://schemas.microsoft.com/office/drawing/2010/main"/>
              </a:ext>
            </a:extLst>
          </a:blip>
          <a:srcRect t="-578" r="-672"/>
          <a:stretch>
            <a:fillRect/>
          </a:stretch>
        </p:blipFill>
        <p:spPr>
          <a:xfrm>
            <a:off x="11412415" y="-5863"/>
            <a:ext cx="785447" cy="1014047"/>
          </a:xfrm>
          <a:prstGeom prst="rect">
            <a:avLst/>
          </a:prstGeom>
        </p:spPr>
      </p:pic>
    </p:spTree>
    <p:extLst>
      <p:ext uri="{BB962C8B-B14F-4D97-AF65-F5344CB8AC3E}">
        <p14:creationId xmlns:p14="http://schemas.microsoft.com/office/powerpoint/2010/main" val="3649540273"/>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teema">
  <a:themeElements>
    <a:clrScheme name="JoensuuVarit25">
      <a:dk1>
        <a:srgbClr val="000000"/>
      </a:dk1>
      <a:lt1>
        <a:srgbClr val="FFFFFF"/>
      </a:lt1>
      <a:dk2>
        <a:srgbClr val="0025E1"/>
      </a:dk2>
      <a:lt2>
        <a:srgbClr val="FFFCED"/>
      </a:lt2>
      <a:accent1>
        <a:srgbClr val="1259F5"/>
      </a:accent1>
      <a:accent2>
        <a:srgbClr val="F1005B"/>
      </a:accent2>
      <a:accent3>
        <a:srgbClr val="FFA0FF"/>
      </a:accent3>
      <a:accent4>
        <a:srgbClr val="D63B11"/>
      </a:accent4>
      <a:accent5>
        <a:srgbClr val="00703B"/>
      </a:accent5>
      <a:accent6>
        <a:srgbClr val="25E5C1"/>
      </a:accent6>
      <a:hlink>
        <a:srgbClr val="0025E1"/>
      </a:hlink>
      <a:folHlink>
        <a:srgbClr val="5CDA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195</TotalTime>
  <Words>2874</Words>
  <Application>Microsoft Office PowerPoint</Application>
  <PresentationFormat>Laajakuva</PresentationFormat>
  <Paragraphs>174</Paragraphs>
  <Slides>21</Slides>
  <Notes>0</Notes>
  <HiddenSlides>0</HiddenSlides>
  <MMClips>0</MMClips>
  <ScaleCrop>false</ScaleCrop>
  <HeadingPairs>
    <vt:vector size="6" baseType="variant">
      <vt:variant>
        <vt:lpstr>Käytetyt fontit</vt:lpstr>
      </vt:variant>
      <vt:variant>
        <vt:i4>7</vt:i4>
      </vt:variant>
      <vt:variant>
        <vt:lpstr>Teema</vt:lpstr>
      </vt:variant>
      <vt:variant>
        <vt:i4>2</vt:i4>
      </vt:variant>
      <vt:variant>
        <vt:lpstr>Dian otsikot</vt:lpstr>
      </vt:variant>
      <vt:variant>
        <vt:i4>21</vt:i4>
      </vt:variant>
    </vt:vector>
  </HeadingPairs>
  <TitlesOfParts>
    <vt:vector size="30" baseType="lpstr">
      <vt:lpstr>Aptos</vt:lpstr>
      <vt:lpstr>Aptos Display</vt:lpstr>
      <vt:lpstr>Arial</vt:lpstr>
      <vt:lpstr>Calibri</vt:lpstr>
      <vt:lpstr>IBM Plex Sans</vt:lpstr>
      <vt:lpstr>Sporting Grotesque</vt:lpstr>
      <vt:lpstr>Wingdings</vt:lpstr>
      <vt:lpstr>Office-teema</vt:lpstr>
      <vt:lpstr>1_Office-teema</vt:lpstr>
      <vt:lpstr>Utran koulun kasvatuksellisten toimien, kurinpitokeinojen ja turvaamistoimien suunnitelma - Kassu</vt:lpstr>
      <vt:lpstr>Utran Kassu – Kasvatuksen ja ojentamisen polku</vt:lpstr>
      <vt:lpstr>Oppilaan oikeuksia ja velvollisuuksia</vt:lpstr>
      <vt:lpstr>Kasvatuskeskustelujen ja kurinpitokeinojen käyttö eri tilanteissa</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Menettelytavat Kurinpitokeinot; perusopetuslaki §35a-36 Turvaamiskeinot; perusopetuslaki § 36b-g</vt:lpstr>
      <vt:lpstr>PowerPoint-esitys</vt:lpstr>
      <vt:lpstr>PowerPoint-esitys</vt:lpstr>
      <vt:lpstr>PowerPoint-esitys</vt:lpstr>
      <vt:lpstr>PowerPoint-esitys</vt:lpstr>
      <vt:lpstr>PowerPoint-esitys</vt:lpstr>
      <vt:lpstr>PowerPoint-esitys</vt:lpstr>
      <vt:lpstr>  ”Kun on niin pieni  ja repussa vielä niin vähän ja kun on kamalan innokas isoksi kasvamaan lahkeensa lyhyiksi. Silloin elämisen riemua  on suojeltava edestä ja takaa tuettava kaksin käsin oikealta ja vasemmalta. Ettei liian nopeasti joutuisi maailman jalkoihin eikä luulisi, että isona pärjäävät vain vahvat ja reippaat.”  -Elina Salminen-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Pasanen Pirjo</dc:creator>
  <cp:lastModifiedBy>Pasanen Pirjo</cp:lastModifiedBy>
  <cp:revision>1</cp:revision>
  <dcterms:created xsi:type="dcterms:W3CDTF">2026-06-01T07:40:17Z</dcterms:created>
  <dcterms:modified xsi:type="dcterms:W3CDTF">2026-06-16T06:45:22Z</dcterms:modified>
</cp:coreProperties>
</file>