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3" r:id="rId5"/>
  </p:sldMasterIdLst>
  <p:notesMasterIdLst>
    <p:notesMasterId r:id="rId2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8" r:id="rId20"/>
    <p:sldId id="271" r:id="rId21"/>
    <p:sldId id="272" r:id="rId22"/>
    <p:sldId id="279" r:id="rId23"/>
    <p:sldId id="274" r:id="rId24"/>
    <p:sldId id="275" r:id="rId25"/>
    <p:sldId id="276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ndara" panose="020E0502030303020204" pitchFamily="34" charset="0"/>
      <p:regular r:id="rId32"/>
      <p:bold r:id="rId33"/>
      <p:italic r:id="rId34"/>
      <p:boldItalic r:id="rId35"/>
    </p:embeddedFont>
    <p:embeddedFont>
      <p:font typeface="Lobster Two" panose="020B0604020202020204" charset="0"/>
      <p:regular r:id="rId36"/>
      <p:bold r:id="rId37"/>
      <p:italic r:id="rId38"/>
      <p:boldItalic r:id="rId39"/>
    </p:embeddedFont>
    <p:embeddedFont>
      <p:font typeface="Lucida Calligraphy" panose="03010101010101010101" pitchFamily="66" charset="0"/>
      <p:regular r:id="rId40"/>
    </p:embeddedFont>
    <p:embeddedFont>
      <p:font typeface="Meiryo" panose="020B0604030504040204" pitchFamily="34" charset="-128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49" roundtripDataSignature="AMtx7mgWSJgetBBCqNC9pHew+1AXC6lM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C24D37-BD4B-4D38-B388-EF7DB667E2B1}" v="79" dt="2021-04-14T11:16:17.492"/>
    <p1510:client id="{24C6F859-E294-4290-A0C2-3907F55C6058}" v="1297" dt="2021-04-26T15:09:13.982"/>
    <p1510:client id="{2E1ED578-910F-431A-B6F5-E4B17E82A7C7}" v="24" dt="2021-04-20T11:34:41.125"/>
    <p1510:client id="{527F2ABB-5FF2-45C9-9025-38AB4D71F345}" v="3" dt="2021-04-14T14:45:14.184"/>
    <p1510:client id="{5A602C65-B1B7-49B6-83A5-D284E65CC10B}" v="340" dt="2021-04-15T11:29:25.363"/>
    <p1510:client id="{74C676D3-458D-42C0-945E-EF7E82E3B6F2}" v="607" dt="2021-04-13T12:10:39.192"/>
    <p1510:client id="{866A8C94-BF26-4D69-8A1D-517FB5E229D3}" v="376" dt="2021-04-14T11:07:53.205"/>
    <p1510:client id="{975BF7BC-580F-4E4A-B0A0-76985DB93925}" v="515" dt="2021-04-26T12:10:40.536"/>
    <p1510:client id="{99209729-7573-4B77-8BCF-D7C45C860739}" v="2" dt="2021-04-19T06:19:31.874"/>
    <p1510:client id="{D6FF69D8-DE17-4DB2-891F-CB001BF246FD}" v="385" dt="2021-04-14T16:32:15.273"/>
    <p1510:client id="{E5F1728A-3DFB-426A-AE86-186BFF60002E}" v="2" dt="2021-04-19T06:20:36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customschemas.google.com/relationships/presentationmetadata" Target="meta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5.xml"/><Relationship Id="rId41" Type="http://schemas.openxmlformats.org/officeDocument/2006/relationships/font" Target="fonts/font14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ssinen Saija" userId="S::saija.nissinen@edu.joensuu.fi::c7a9f1fc-5e24-42e1-9587-5f876de8d8ac" providerId="AD" clId="Web-{5A602C65-B1B7-49B6-83A5-D284E65CC10B}"/>
    <pc:docChg chg="modSld">
      <pc:chgData name="Nissinen Saija" userId="S::saija.nissinen@edu.joensuu.fi::c7a9f1fc-5e24-42e1-9587-5f876de8d8ac" providerId="AD" clId="Web-{5A602C65-B1B7-49B6-83A5-D284E65CC10B}" dt="2021-04-15T11:29:25.363" v="171" actId="20577"/>
      <pc:docMkLst>
        <pc:docMk/>
      </pc:docMkLst>
      <pc:sldChg chg="modSp">
        <pc:chgData name="Nissinen Saija" userId="S::saija.nissinen@edu.joensuu.fi::c7a9f1fc-5e24-42e1-9587-5f876de8d8ac" providerId="AD" clId="Web-{5A602C65-B1B7-49B6-83A5-D284E65CC10B}" dt="2021-04-15T11:29:25.363" v="171" actId="20577"/>
        <pc:sldMkLst>
          <pc:docMk/>
          <pc:sldMk cId="0" sldId="272"/>
        </pc:sldMkLst>
        <pc:spChg chg="mod">
          <ac:chgData name="Nissinen Saija" userId="S::saija.nissinen@edu.joensuu.fi::c7a9f1fc-5e24-42e1-9587-5f876de8d8ac" providerId="AD" clId="Web-{5A602C65-B1B7-49B6-83A5-D284E65CC10B}" dt="2021-04-15T11:29:25.363" v="171" actId="20577"/>
          <ac:spMkLst>
            <pc:docMk/>
            <pc:sldMk cId="0" sldId="272"/>
            <ac:spMk id="253" creationId="{00000000-0000-0000-0000-000000000000}"/>
          </ac:spMkLst>
        </pc:spChg>
      </pc:sldChg>
    </pc:docChg>
  </pc:docChgLst>
  <pc:docChgLst>
    <pc:chgData name="Pesonen Kati" userId="S::kati.pesonen@edu.joensuu.fi::fc647914-0eba-4b90-8751-c2c08cb61355" providerId="AD" clId="Web-{E5F1728A-3DFB-426A-AE86-186BFF60002E}"/>
    <pc:docChg chg="addSld delSld">
      <pc:chgData name="Pesonen Kati" userId="S::kati.pesonen@edu.joensuu.fi::fc647914-0eba-4b90-8751-c2c08cb61355" providerId="AD" clId="Web-{E5F1728A-3DFB-426A-AE86-186BFF60002E}" dt="2021-04-19T06:20:36.551" v="1"/>
      <pc:docMkLst>
        <pc:docMk/>
      </pc:docMkLst>
      <pc:sldChg chg="del">
        <pc:chgData name="Pesonen Kati" userId="S::kati.pesonen@edu.joensuu.fi::fc647914-0eba-4b90-8751-c2c08cb61355" providerId="AD" clId="Web-{E5F1728A-3DFB-426A-AE86-186BFF60002E}" dt="2021-04-19T06:20:36.551" v="1"/>
        <pc:sldMkLst>
          <pc:docMk/>
          <pc:sldMk cId="0" sldId="270"/>
        </pc:sldMkLst>
      </pc:sldChg>
      <pc:sldChg chg="add">
        <pc:chgData name="Pesonen Kati" userId="S::kati.pesonen@edu.joensuu.fi::fc647914-0eba-4b90-8751-c2c08cb61355" providerId="AD" clId="Web-{E5F1728A-3DFB-426A-AE86-186BFF60002E}" dt="2021-04-19T06:20:32.348" v="0"/>
        <pc:sldMkLst>
          <pc:docMk/>
          <pc:sldMk cId="881840305" sldId="278"/>
        </pc:sldMkLst>
      </pc:sldChg>
    </pc:docChg>
  </pc:docChgLst>
  <pc:docChgLst>
    <pc:chgData name="Pesonen Kati" userId="S::kati.pesonen@edu.joensuu.fi::fc647914-0eba-4b90-8751-c2c08cb61355" providerId="AD" clId="Web-{99209729-7573-4B77-8BCF-D7C45C860739}"/>
    <pc:docChg chg="addSld delSld">
      <pc:chgData name="Pesonen Kati" userId="S::kati.pesonen@edu.joensuu.fi::fc647914-0eba-4b90-8751-c2c08cb61355" providerId="AD" clId="Web-{99209729-7573-4B77-8BCF-D7C45C860739}" dt="2021-04-19T06:19:31.874" v="1"/>
      <pc:docMkLst>
        <pc:docMk/>
      </pc:docMkLst>
      <pc:sldChg chg="del">
        <pc:chgData name="Pesonen Kati" userId="S::kati.pesonen@edu.joensuu.fi::fc647914-0eba-4b90-8751-c2c08cb61355" providerId="AD" clId="Web-{99209729-7573-4B77-8BCF-D7C45C860739}" dt="2021-04-19T06:19:31.874" v="1"/>
        <pc:sldMkLst>
          <pc:docMk/>
          <pc:sldMk cId="0" sldId="273"/>
        </pc:sldMkLst>
      </pc:sldChg>
      <pc:sldChg chg="add">
        <pc:chgData name="Pesonen Kati" userId="S::kati.pesonen@edu.joensuu.fi::fc647914-0eba-4b90-8751-c2c08cb61355" providerId="AD" clId="Web-{99209729-7573-4B77-8BCF-D7C45C860739}" dt="2021-04-19T06:19:28.436" v="0"/>
        <pc:sldMkLst>
          <pc:docMk/>
          <pc:sldMk cId="716672584" sldId="277"/>
        </pc:sldMkLst>
      </pc:sldChg>
    </pc:docChg>
  </pc:docChgLst>
  <pc:docChgLst>
    <pc:chgData name="Hakulinen Päivi" userId="S::paivi.hakulinen@edu.joensuu.fi::30034e84-21ba-42a3-809d-6064deba79e2" providerId="AD" clId="Web-{2E1ED578-910F-431A-B6F5-E4B17E82A7C7}"/>
    <pc:docChg chg="modSld">
      <pc:chgData name="Hakulinen Päivi" userId="S::paivi.hakulinen@edu.joensuu.fi::30034e84-21ba-42a3-809d-6064deba79e2" providerId="AD" clId="Web-{2E1ED578-910F-431A-B6F5-E4B17E82A7C7}" dt="2021-04-20T11:34:41.125" v="11" actId="20577"/>
      <pc:docMkLst>
        <pc:docMk/>
      </pc:docMkLst>
      <pc:sldChg chg="modSp">
        <pc:chgData name="Hakulinen Päivi" userId="S::paivi.hakulinen@edu.joensuu.fi::30034e84-21ba-42a3-809d-6064deba79e2" providerId="AD" clId="Web-{2E1ED578-910F-431A-B6F5-E4B17E82A7C7}" dt="2021-04-20T11:34:41.125" v="11" actId="20577"/>
        <pc:sldMkLst>
          <pc:docMk/>
          <pc:sldMk cId="881840305" sldId="278"/>
        </pc:sldMkLst>
        <pc:spChg chg="mod">
          <ac:chgData name="Hakulinen Päivi" userId="S::paivi.hakulinen@edu.joensuu.fi::30034e84-21ba-42a3-809d-6064deba79e2" providerId="AD" clId="Web-{2E1ED578-910F-431A-B6F5-E4B17E82A7C7}" dt="2021-04-20T11:34:41.125" v="11" actId="20577"/>
          <ac:spMkLst>
            <pc:docMk/>
            <pc:sldMk cId="881840305" sldId="278"/>
            <ac:spMk id="2" creationId="{CAFB9715-0503-452C-8FA7-FF1E0EEC5AFA}"/>
          </ac:spMkLst>
        </pc:spChg>
      </pc:sldChg>
    </pc:docChg>
  </pc:docChgLst>
  <pc:docChgLst>
    <pc:chgData name="Pyykkö Nina" userId="S::nina.pyykko@edu.joensuu.fi::b7b0e810-a859-4128-a76f-eab3eae35c13" providerId="AD" clId="Web-{74C676D3-458D-42C0-945E-EF7E82E3B6F2}"/>
    <pc:docChg chg="modSld">
      <pc:chgData name="Pyykkö Nina" userId="S::nina.pyykko@edu.joensuu.fi::b7b0e810-a859-4128-a76f-eab3eae35c13" providerId="AD" clId="Web-{74C676D3-458D-42C0-945E-EF7E82E3B6F2}" dt="2021-04-13T12:10:39.192" v="301" actId="20577"/>
      <pc:docMkLst>
        <pc:docMk/>
      </pc:docMkLst>
      <pc:sldChg chg="modSp">
        <pc:chgData name="Pyykkö Nina" userId="S::nina.pyykko@edu.joensuu.fi::b7b0e810-a859-4128-a76f-eab3eae35c13" providerId="AD" clId="Web-{74C676D3-458D-42C0-945E-EF7E82E3B6F2}" dt="2021-04-13T12:10:39.192" v="301" actId="20577"/>
        <pc:sldMkLst>
          <pc:docMk/>
          <pc:sldMk cId="0" sldId="274"/>
        </pc:sldMkLst>
        <pc:spChg chg="mod">
          <ac:chgData name="Pyykkö Nina" userId="S::nina.pyykko@edu.joensuu.fi::b7b0e810-a859-4128-a76f-eab3eae35c13" providerId="AD" clId="Web-{74C676D3-458D-42C0-945E-EF7E82E3B6F2}" dt="2021-04-13T12:10:39.192" v="301" actId="20577"/>
          <ac:spMkLst>
            <pc:docMk/>
            <pc:sldMk cId="0" sldId="274"/>
            <ac:spMk id="269" creationId="{00000000-0000-0000-0000-000000000000}"/>
          </ac:spMkLst>
        </pc:spChg>
      </pc:sldChg>
    </pc:docChg>
  </pc:docChgLst>
  <pc:docChgLst>
    <pc:chgData name="Pesonen Kati" userId="S::kati.pesonen@edu.joensuu.fi::fc647914-0eba-4b90-8751-c2c08cb61355" providerId="AD" clId="Web-{975BF7BC-580F-4E4A-B0A0-76985DB93925}"/>
    <pc:docChg chg="modSld">
      <pc:chgData name="Pesonen Kati" userId="S::kati.pesonen@edu.joensuu.fi::fc647914-0eba-4b90-8751-c2c08cb61355" providerId="AD" clId="Web-{975BF7BC-580F-4E4A-B0A0-76985DB93925}" dt="2021-04-26T12:10:40.536" v="265"/>
      <pc:docMkLst>
        <pc:docMk/>
      </pc:docMkLst>
      <pc:sldChg chg="addSp delSp modSp">
        <pc:chgData name="Pesonen Kati" userId="S::kati.pesonen@edu.joensuu.fi::fc647914-0eba-4b90-8751-c2c08cb61355" providerId="AD" clId="Web-{975BF7BC-580F-4E4A-B0A0-76985DB93925}" dt="2021-04-26T12:08:11.422" v="264"/>
        <pc:sldMkLst>
          <pc:docMk/>
          <pc:sldMk cId="0" sldId="272"/>
        </pc:sldMkLst>
        <pc:picChg chg="add del mod modCrop">
          <ac:chgData name="Pesonen Kati" userId="S::kati.pesonen@edu.joensuu.fi::fc647914-0eba-4b90-8751-c2c08cb61355" providerId="AD" clId="Web-{975BF7BC-580F-4E4A-B0A0-76985DB93925}" dt="2021-04-26T12:08:11.422" v="264"/>
          <ac:picMkLst>
            <pc:docMk/>
            <pc:sldMk cId="0" sldId="272"/>
            <ac:picMk id="2" creationId="{FB3B4871-3A88-44AD-A73B-6FE1061BDBAF}"/>
          </ac:picMkLst>
        </pc:picChg>
      </pc:sldChg>
      <pc:sldChg chg="modSp">
        <pc:chgData name="Pesonen Kati" userId="S::kati.pesonen@edu.joensuu.fi::fc647914-0eba-4b90-8751-c2c08cb61355" providerId="AD" clId="Web-{975BF7BC-580F-4E4A-B0A0-76985DB93925}" dt="2021-04-26T11:45:17.807" v="231" actId="20577"/>
        <pc:sldMkLst>
          <pc:docMk/>
          <pc:sldMk cId="0" sldId="275"/>
        </pc:sldMkLst>
        <pc:spChg chg="mod">
          <ac:chgData name="Pesonen Kati" userId="S::kati.pesonen@edu.joensuu.fi::fc647914-0eba-4b90-8751-c2c08cb61355" providerId="AD" clId="Web-{975BF7BC-580F-4E4A-B0A0-76985DB93925}" dt="2021-04-26T11:45:17.807" v="231" actId="20577"/>
          <ac:spMkLst>
            <pc:docMk/>
            <pc:sldMk cId="0" sldId="275"/>
            <ac:spMk id="277" creationId="{00000000-0000-0000-0000-000000000000}"/>
          </ac:spMkLst>
        </pc:spChg>
      </pc:sldChg>
      <pc:sldChg chg="modSp mod setBg">
        <pc:chgData name="Pesonen Kati" userId="S::kati.pesonen@edu.joensuu.fi::fc647914-0eba-4b90-8751-c2c08cb61355" providerId="AD" clId="Web-{975BF7BC-580F-4E4A-B0A0-76985DB93925}" dt="2021-04-26T12:10:40.536" v="265"/>
        <pc:sldMkLst>
          <pc:docMk/>
          <pc:sldMk cId="881840305" sldId="278"/>
        </pc:sldMkLst>
        <pc:spChg chg="mod">
          <ac:chgData name="Pesonen Kati" userId="S::kati.pesonen@edu.joensuu.fi::fc647914-0eba-4b90-8751-c2c08cb61355" providerId="AD" clId="Web-{975BF7BC-580F-4E4A-B0A0-76985DB93925}" dt="2021-04-26T12:04:24.884" v="238" actId="20577"/>
          <ac:spMkLst>
            <pc:docMk/>
            <pc:sldMk cId="881840305" sldId="278"/>
            <ac:spMk id="2" creationId="{CAFB9715-0503-452C-8FA7-FF1E0EEC5AFA}"/>
          </ac:spMkLst>
        </pc:spChg>
        <pc:spChg chg="mod">
          <ac:chgData name="Pesonen Kati" userId="S::kati.pesonen@edu.joensuu.fi::fc647914-0eba-4b90-8751-c2c08cb61355" providerId="AD" clId="Web-{975BF7BC-580F-4E4A-B0A0-76985DB93925}" dt="2021-04-26T12:04:15.618" v="234" actId="20577"/>
          <ac:spMkLst>
            <pc:docMk/>
            <pc:sldMk cId="881840305" sldId="278"/>
            <ac:spMk id="3" creationId="{8914FEF3-E69D-4744-AD43-DDA579F694EF}"/>
          </ac:spMkLst>
        </pc:spChg>
        <pc:spChg chg="mod">
          <ac:chgData name="Pesonen Kati" userId="S::kati.pesonen@edu.joensuu.fi::fc647914-0eba-4b90-8751-c2c08cb61355" providerId="AD" clId="Web-{975BF7BC-580F-4E4A-B0A0-76985DB93925}" dt="2021-04-26T12:04:13.696" v="233" actId="20577"/>
          <ac:spMkLst>
            <pc:docMk/>
            <pc:sldMk cId="881840305" sldId="278"/>
            <ac:spMk id="4" creationId="{BB31C75C-6C45-4B90-B2E0-60800F77AD5A}"/>
          </ac:spMkLst>
        </pc:spChg>
      </pc:sldChg>
    </pc:docChg>
  </pc:docChgLst>
  <pc:docChgLst>
    <pc:chgData name="Pesonen Kati" userId="S::kati.pesonen@edu.joensuu.fi::fc647914-0eba-4b90-8751-c2c08cb61355" providerId="AD" clId="Web-{13C24D37-BD4B-4D38-B388-EF7DB667E2B1}"/>
    <pc:docChg chg="modSld">
      <pc:chgData name="Pesonen Kati" userId="S::kati.pesonen@edu.joensuu.fi::fc647914-0eba-4b90-8751-c2c08cb61355" providerId="AD" clId="Web-{13C24D37-BD4B-4D38-B388-EF7DB667E2B1}" dt="2021-04-14T11:16:13.429" v="39" actId="20577"/>
      <pc:docMkLst>
        <pc:docMk/>
      </pc:docMkLst>
      <pc:sldChg chg="modSp">
        <pc:chgData name="Pesonen Kati" userId="S::kati.pesonen@edu.joensuu.fi::fc647914-0eba-4b90-8751-c2c08cb61355" providerId="AD" clId="Web-{13C24D37-BD4B-4D38-B388-EF7DB667E2B1}" dt="2021-04-14T11:16:13.429" v="39" actId="20577"/>
        <pc:sldMkLst>
          <pc:docMk/>
          <pc:sldMk cId="0" sldId="274"/>
        </pc:sldMkLst>
        <pc:spChg chg="mod">
          <ac:chgData name="Pesonen Kati" userId="S::kati.pesonen@edu.joensuu.fi::fc647914-0eba-4b90-8751-c2c08cb61355" providerId="AD" clId="Web-{13C24D37-BD4B-4D38-B388-EF7DB667E2B1}" dt="2021-04-14T11:16:13.429" v="39" actId="20577"/>
          <ac:spMkLst>
            <pc:docMk/>
            <pc:sldMk cId="0" sldId="274"/>
            <ac:spMk id="269" creationId="{00000000-0000-0000-0000-000000000000}"/>
          </ac:spMkLst>
        </pc:spChg>
      </pc:sldChg>
      <pc:sldChg chg="modSp">
        <pc:chgData name="Pesonen Kati" userId="S::kati.pesonen@edu.joensuu.fi::fc647914-0eba-4b90-8751-c2c08cb61355" providerId="AD" clId="Web-{13C24D37-BD4B-4D38-B388-EF7DB667E2B1}" dt="2021-04-14T11:14:59.363" v="38" actId="20577"/>
        <pc:sldMkLst>
          <pc:docMk/>
          <pc:sldMk cId="0" sldId="276"/>
        </pc:sldMkLst>
        <pc:spChg chg="mod">
          <ac:chgData name="Pesonen Kati" userId="S::kati.pesonen@edu.joensuu.fi::fc647914-0eba-4b90-8751-c2c08cb61355" providerId="AD" clId="Web-{13C24D37-BD4B-4D38-B388-EF7DB667E2B1}" dt="2021-04-14T11:14:59.363" v="38" actId="20577"/>
          <ac:spMkLst>
            <pc:docMk/>
            <pc:sldMk cId="0" sldId="276"/>
            <ac:spMk id="285" creationId="{00000000-0000-0000-0000-000000000000}"/>
          </ac:spMkLst>
        </pc:spChg>
      </pc:sldChg>
    </pc:docChg>
  </pc:docChgLst>
  <pc:docChgLst>
    <pc:chgData name="Nykänen Riitta" userId="S::riitta.nykanen@edu.joensuu.fi::779c503c-6a10-4bd4-b8f9-6c6d166058f0" providerId="AD" clId="Web-{D6FF69D8-DE17-4DB2-891F-CB001BF246FD}"/>
    <pc:docChg chg="modSld">
      <pc:chgData name="Nykänen Riitta" userId="S::riitta.nykanen@edu.joensuu.fi::779c503c-6a10-4bd4-b8f9-6c6d166058f0" providerId="AD" clId="Web-{D6FF69D8-DE17-4DB2-891F-CB001BF246FD}" dt="2021-04-14T16:32:13.023" v="188" actId="20577"/>
      <pc:docMkLst>
        <pc:docMk/>
      </pc:docMkLst>
      <pc:sldChg chg="modSp">
        <pc:chgData name="Nykänen Riitta" userId="S::riitta.nykanen@edu.joensuu.fi::779c503c-6a10-4bd4-b8f9-6c6d166058f0" providerId="AD" clId="Web-{D6FF69D8-DE17-4DB2-891F-CB001BF246FD}" dt="2021-04-14T16:32:13.023" v="188" actId="20577"/>
        <pc:sldMkLst>
          <pc:docMk/>
          <pc:sldMk cId="0" sldId="271"/>
        </pc:sldMkLst>
        <pc:spChg chg="mod">
          <ac:chgData name="Nykänen Riitta" userId="S::riitta.nykanen@edu.joensuu.fi::779c503c-6a10-4bd4-b8f9-6c6d166058f0" providerId="AD" clId="Web-{D6FF69D8-DE17-4DB2-891F-CB001BF246FD}" dt="2021-04-14T16:32:13.023" v="188" actId="20577"/>
          <ac:spMkLst>
            <pc:docMk/>
            <pc:sldMk cId="0" sldId="271"/>
            <ac:spMk id="244" creationId="{00000000-0000-0000-0000-000000000000}"/>
          </ac:spMkLst>
        </pc:spChg>
      </pc:sldChg>
    </pc:docChg>
  </pc:docChgLst>
  <pc:docChgLst>
    <pc:chgData name="Nykänen Riitta" userId="S::riitta.nykanen@edu.joensuu.fi::779c503c-6a10-4bd4-b8f9-6c6d166058f0" providerId="AD" clId="Web-{527F2ABB-5FF2-45C9-9025-38AB4D71F345}"/>
    <pc:docChg chg="modSld">
      <pc:chgData name="Nykänen Riitta" userId="S::riitta.nykanen@edu.joensuu.fi::779c503c-6a10-4bd4-b8f9-6c6d166058f0" providerId="AD" clId="Web-{527F2ABB-5FF2-45C9-9025-38AB4D71F345}" dt="2021-04-14T14:45:14.184" v="2" actId="1076"/>
      <pc:docMkLst>
        <pc:docMk/>
      </pc:docMkLst>
      <pc:sldChg chg="modSp">
        <pc:chgData name="Nykänen Riitta" userId="S::riitta.nykanen@edu.joensuu.fi::779c503c-6a10-4bd4-b8f9-6c6d166058f0" providerId="AD" clId="Web-{527F2ABB-5FF2-45C9-9025-38AB4D71F345}" dt="2021-04-14T14:45:14.184" v="2" actId="1076"/>
        <pc:sldMkLst>
          <pc:docMk/>
          <pc:sldMk cId="0" sldId="267"/>
        </pc:sldMkLst>
        <pc:picChg chg="mod">
          <ac:chgData name="Nykänen Riitta" userId="S::riitta.nykanen@edu.joensuu.fi::779c503c-6a10-4bd4-b8f9-6c6d166058f0" providerId="AD" clId="Web-{527F2ABB-5FF2-45C9-9025-38AB4D71F345}" dt="2021-04-14T14:45:14.184" v="2" actId="1076"/>
          <ac:picMkLst>
            <pc:docMk/>
            <pc:sldMk cId="0" sldId="267"/>
            <ac:picMk id="214" creationId="{00000000-0000-0000-0000-000000000000}"/>
          </ac:picMkLst>
        </pc:picChg>
      </pc:sldChg>
    </pc:docChg>
  </pc:docChgLst>
  <pc:docChgLst>
    <pc:chgData name="Pesonen Kati" userId="S::kati.pesonen@edu.joensuu.fi::fc647914-0eba-4b90-8751-c2c08cb61355" providerId="AD" clId="Web-{24C6F859-E294-4290-A0C2-3907F55C6058}"/>
    <pc:docChg chg="addSld delSld modSld">
      <pc:chgData name="Pesonen Kati" userId="S::kati.pesonen@edu.joensuu.fi::fc647914-0eba-4b90-8751-c2c08cb61355" providerId="AD" clId="Web-{24C6F859-E294-4290-A0C2-3907F55C6058}" dt="2021-04-26T15:09:13.982" v="917" actId="20577"/>
      <pc:docMkLst>
        <pc:docMk/>
      </pc:docMkLst>
      <pc:sldChg chg="modTransition">
        <pc:chgData name="Pesonen Kati" userId="S::kati.pesonen@edu.joensuu.fi::fc647914-0eba-4b90-8751-c2c08cb61355" providerId="AD" clId="Web-{24C6F859-E294-4290-A0C2-3907F55C6058}" dt="2021-04-26T14:38:51.325" v="797"/>
        <pc:sldMkLst>
          <pc:docMk/>
          <pc:sldMk cId="0" sldId="257"/>
        </pc:sldMkLst>
      </pc:sldChg>
      <pc:sldChg chg="modTransition">
        <pc:chgData name="Pesonen Kati" userId="S::kati.pesonen@edu.joensuu.fi::fc647914-0eba-4b90-8751-c2c08cb61355" providerId="AD" clId="Web-{24C6F859-E294-4290-A0C2-3907F55C6058}" dt="2021-04-26T14:38:54.294" v="798"/>
        <pc:sldMkLst>
          <pc:docMk/>
          <pc:sldMk cId="0" sldId="258"/>
        </pc:sldMkLst>
      </pc:sldChg>
      <pc:sldChg chg="addSp delSp modSp modTransition">
        <pc:chgData name="Pesonen Kati" userId="S::kati.pesonen@edu.joensuu.fi::fc647914-0eba-4b90-8751-c2c08cb61355" providerId="AD" clId="Web-{24C6F859-E294-4290-A0C2-3907F55C6058}" dt="2021-04-26T14:46:53.197" v="893" actId="1076"/>
        <pc:sldMkLst>
          <pc:docMk/>
          <pc:sldMk cId="0" sldId="259"/>
        </pc:sldMkLst>
        <pc:spChg chg="add mod">
          <ac:chgData name="Pesonen Kati" userId="S::kati.pesonen@edu.joensuu.fi::fc647914-0eba-4b90-8751-c2c08cb61355" providerId="AD" clId="Web-{24C6F859-E294-4290-A0C2-3907F55C6058}" dt="2021-04-26T14:46:53.197" v="893" actId="1076"/>
          <ac:spMkLst>
            <pc:docMk/>
            <pc:sldMk cId="0" sldId="259"/>
            <ac:spMk id="2" creationId="{48E042E2-96A4-4601-A1EA-0D357D276EFF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31:57.752" v="748"/>
          <ac:spMkLst>
            <pc:docMk/>
            <pc:sldMk cId="0" sldId="259"/>
            <ac:spMk id="4" creationId="{36212C4D-5FA0-4644-8937-B42E0516F803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4:24:30.365" v="701"/>
          <ac:spMkLst>
            <pc:docMk/>
            <pc:sldMk cId="0" sldId="259"/>
            <ac:spMk id="5" creationId="{A210FA84-5DDE-4FD2-AFEC-363620ED1311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3:49.770" v="764" actId="1076"/>
          <ac:spMkLst>
            <pc:docMk/>
            <pc:sldMk cId="0" sldId="259"/>
            <ac:spMk id="8" creationId="{4B4B49AF-7754-4440-B76C-C054DD5BF77D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46:49.713" v="892" actId="20577"/>
          <ac:spMkLst>
            <pc:docMk/>
            <pc:sldMk cId="0" sldId="259"/>
            <ac:spMk id="11" creationId="{68204DF4-740A-40E5-8C8A-E5B7734F1BD5}"/>
          </ac:spMkLst>
        </pc:spChg>
        <pc:spChg chg="del mod">
          <ac:chgData name="Pesonen Kati" userId="S::kati.pesonen@edu.joensuu.fi::fc647914-0eba-4b90-8751-c2c08cb61355" providerId="AD" clId="Web-{24C6F859-E294-4290-A0C2-3907F55C6058}" dt="2021-04-26T14:31:44.533" v="743"/>
          <ac:spMkLst>
            <pc:docMk/>
            <pc:sldMk cId="0" sldId="259"/>
            <ac:spMk id="144" creationId="{00000000-0000-0000-0000-000000000000}"/>
          </ac:spMkLst>
        </pc:spChg>
        <pc:spChg chg="del mod">
          <ac:chgData name="Pesonen Kati" userId="S::kati.pesonen@edu.joensuu.fi::fc647914-0eba-4b90-8751-c2c08cb61355" providerId="AD" clId="Web-{24C6F859-E294-4290-A0C2-3907F55C6058}" dt="2021-04-26T14:31:52.892" v="746"/>
          <ac:spMkLst>
            <pc:docMk/>
            <pc:sldMk cId="0" sldId="259"/>
            <ac:spMk id="145" creationId="{00000000-0000-0000-0000-000000000000}"/>
          </ac:spMkLst>
        </pc:spChg>
        <pc:picChg chg="mod">
          <ac:chgData name="Pesonen Kati" userId="S::kati.pesonen@edu.joensuu.fi::fc647914-0eba-4b90-8751-c2c08cb61355" providerId="AD" clId="Web-{24C6F859-E294-4290-A0C2-3907F55C6058}" dt="2021-04-26T14:33:40.380" v="763" actId="14100"/>
          <ac:picMkLst>
            <pc:docMk/>
            <pc:sldMk cId="0" sldId="259"/>
            <ac:picMk id="143" creationId="{00000000-0000-0000-0000-000000000000}"/>
          </ac:picMkLst>
        </pc:picChg>
      </pc:sldChg>
      <pc:sldChg chg="modSp modTransition">
        <pc:chgData name="Pesonen Kati" userId="S::kati.pesonen@edu.joensuu.fi::fc647914-0eba-4b90-8751-c2c08cb61355" providerId="AD" clId="Web-{24C6F859-E294-4290-A0C2-3907F55C6058}" dt="2021-04-26T14:39:04.419" v="800"/>
        <pc:sldMkLst>
          <pc:docMk/>
          <pc:sldMk cId="0" sldId="260"/>
        </pc:sldMkLst>
        <pc:spChg chg="mod">
          <ac:chgData name="Pesonen Kati" userId="S::kati.pesonen@edu.joensuu.fi::fc647914-0eba-4b90-8751-c2c08cb61355" providerId="AD" clId="Web-{24C6F859-E294-4290-A0C2-3907F55C6058}" dt="2021-04-26T14:29:53.202" v="721"/>
          <ac:spMkLst>
            <pc:docMk/>
            <pc:sldMk cId="0" sldId="260"/>
            <ac:spMk id="150" creationId="{00000000-0000-0000-0000-000000000000}"/>
          </ac:spMkLst>
        </pc:spChg>
      </pc:sldChg>
      <pc:sldChg chg="addSp delSp modSp modTransition addAnim delAnim modAnim">
        <pc:chgData name="Pesonen Kati" userId="S::kati.pesonen@edu.joensuu.fi::fc647914-0eba-4b90-8751-c2c08cb61355" providerId="AD" clId="Web-{24C6F859-E294-4290-A0C2-3907F55C6058}" dt="2021-04-26T14:42:18.721" v="841"/>
        <pc:sldMkLst>
          <pc:docMk/>
          <pc:sldMk cId="0" sldId="261"/>
        </pc:sldMkLst>
        <pc:spChg chg="add mod">
          <ac:chgData name="Pesonen Kati" userId="S::kati.pesonen@edu.joensuu.fi::fc647914-0eba-4b90-8751-c2c08cb61355" providerId="AD" clId="Web-{24C6F859-E294-4290-A0C2-3907F55C6058}" dt="2021-04-26T14:30:58.547" v="736" actId="1076"/>
          <ac:spMkLst>
            <pc:docMk/>
            <pc:sldMk cId="0" sldId="261"/>
            <ac:spMk id="3" creationId="{164BCAFF-C7AA-4B18-862A-E34EC871D472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31:06.954" v="738"/>
          <ac:spMkLst>
            <pc:docMk/>
            <pc:sldMk cId="0" sldId="261"/>
            <ac:spMk id="7" creationId="{22A932D3-0C2C-4E95-860C-DC647C4FBE15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31:05.626" v="737"/>
          <ac:spMkLst>
            <pc:docMk/>
            <pc:sldMk cId="0" sldId="261"/>
            <ac:spMk id="9" creationId="{E203D4B2-D1D6-4D1C-A663-4C07626C0700}"/>
          </ac:spMkLst>
        </pc:spChg>
        <pc:spChg chg="add">
          <ac:chgData name="Pesonen Kati" userId="S::kati.pesonen@edu.joensuu.fi::fc647914-0eba-4b90-8751-c2c08cb61355" providerId="AD" clId="Web-{24C6F859-E294-4290-A0C2-3907F55C6058}" dt="2021-04-26T14:30:34.765" v="730"/>
          <ac:spMkLst>
            <pc:docMk/>
            <pc:sldMk cId="0" sldId="261"/>
            <ac:spMk id="11" creationId="{C84831C3-28AF-4BD1-A1FB-DF64AB8F9C9E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31:08.907" v="739"/>
          <ac:spMkLst>
            <pc:docMk/>
            <pc:sldMk cId="0" sldId="261"/>
            <ac:spMk id="12" creationId="{711DD679-3DFE-4684-A0C8-EEC3A6F6008D}"/>
          </ac:spMkLst>
        </pc:spChg>
        <pc:spChg chg="add">
          <ac:chgData name="Pesonen Kati" userId="S::kati.pesonen@edu.joensuu.fi::fc647914-0eba-4b90-8751-c2c08cb61355" providerId="AD" clId="Web-{24C6F859-E294-4290-A0C2-3907F55C6058}" dt="2021-04-26T14:30:44.234" v="732"/>
          <ac:spMkLst>
            <pc:docMk/>
            <pc:sldMk cId="0" sldId="261"/>
            <ac:spMk id="14" creationId="{4E5D92BE-2DC4-44B1-BF53-3DED599D13C9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41:52.971" v="839" actId="20577"/>
          <ac:spMkLst>
            <pc:docMk/>
            <pc:sldMk cId="0" sldId="261"/>
            <ac:spMk id="17" creationId="{74A1B60E-2C68-445E-95C7-8F7C3161F5E7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4:30:34.234" v="729"/>
          <ac:spMkLst>
            <pc:docMk/>
            <pc:sldMk cId="0" sldId="261"/>
            <ac:spMk id="158" creationId="{00000000-0000-0000-0000-000000000000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4:30:43.641" v="731"/>
          <ac:spMkLst>
            <pc:docMk/>
            <pc:sldMk cId="0" sldId="261"/>
            <ac:spMk id="159" creationId="{00000000-0000-0000-0000-000000000000}"/>
          </ac:spMkLst>
        </pc:spChg>
        <pc:spChg chg="del mod">
          <ac:chgData name="Pesonen Kati" userId="S::kati.pesonen@edu.joensuu.fi::fc647914-0eba-4b90-8751-c2c08cb61355" providerId="AD" clId="Web-{24C6F859-E294-4290-A0C2-3907F55C6058}" dt="2021-04-26T14:30:52.391" v="734"/>
          <ac:spMkLst>
            <pc:docMk/>
            <pc:sldMk cId="0" sldId="261"/>
            <ac:spMk id="160" creationId="{00000000-0000-0000-0000-000000000000}"/>
          </ac:spMkLst>
        </pc:spChg>
        <pc:picChg chg="del">
          <ac:chgData name="Pesonen Kati" userId="S::kati.pesonen@edu.joensuu.fi::fc647914-0eba-4b90-8751-c2c08cb61355" providerId="AD" clId="Web-{24C6F859-E294-4290-A0C2-3907F55C6058}" dt="2021-04-26T14:30:17.515" v="724"/>
          <ac:picMkLst>
            <pc:docMk/>
            <pc:sldMk cId="0" sldId="261"/>
            <ac:picMk id="2" creationId="{00000000-0000-0000-0000-000000000000}"/>
          </ac:picMkLst>
        </pc:picChg>
        <pc:picChg chg="add mod">
          <ac:chgData name="Pesonen Kati" userId="S::kati.pesonen@edu.joensuu.fi::fc647914-0eba-4b90-8751-c2c08cb61355" providerId="AD" clId="Web-{24C6F859-E294-4290-A0C2-3907F55C6058}" dt="2021-04-26T14:30:27.937" v="728" actId="14100"/>
          <ac:picMkLst>
            <pc:docMk/>
            <pc:sldMk cId="0" sldId="261"/>
            <ac:picMk id="4" creationId="{CDEEB49D-166F-4E7A-BFCA-E447360033B8}"/>
          </ac:picMkLst>
        </pc:picChg>
      </pc:sldChg>
      <pc:sldChg chg="modSp modTransition">
        <pc:chgData name="Pesonen Kati" userId="S::kati.pesonen@edu.joensuu.fi::fc647914-0eba-4b90-8751-c2c08cb61355" providerId="AD" clId="Web-{24C6F859-E294-4290-A0C2-3907F55C6058}" dt="2021-04-26T15:00:58.250" v="900" actId="1076"/>
        <pc:sldMkLst>
          <pc:docMk/>
          <pc:sldMk cId="0" sldId="262"/>
        </pc:sldMkLst>
        <pc:spChg chg="mod">
          <ac:chgData name="Pesonen Kati" userId="S::kati.pesonen@edu.joensuu.fi::fc647914-0eba-4b90-8751-c2c08cb61355" providerId="AD" clId="Web-{24C6F859-E294-4290-A0C2-3907F55C6058}" dt="2021-04-26T15:00:58.250" v="900" actId="1076"/>
          <ac:spMkLst>
            <pc:docMk/>
            <pc:sldMk cId="0" sldId="262"/>
            <ac:spMk id="169" creationId="{00000000-0000-0000-0000-000000000000}"/>
          </ac:spMkLst>
        </pc:spChg>
        <pc:picChg chg="mod">
          <ac:chgData name="Pesonen Kati" userId="S::kati.pesonen@edu.joensuu.fi::fc647914-0eba-4b90-8751-c2c08cb61355" providerId="AD" clId="Web-{24C6F859-E294-4290-A0C2-3907F55C6058}" dt="2021-04-26T14:24:14.537" v="698" actId="14100"/>
          <ac:picMkLst>
            <pc:docMk/>
            <pc:sldMk cId="0" sldId="262"/>
            <ac:picMk id="166" creationId="{00000000-0000-0000-0000-000000000000}"/>
          </ac:picMkLst>
        </pc:picChg>
      </pc:sldChg>
      <pc:sldChg chg="modSp modTransition delAnim">
        <pc:chgData name="Pesonen Kati" userId="S::kati.pesonen@edu.joensuu.fi::fc647914-0eba-4b90-8751-c2c08cb61355" providerId="AD" clId="Web-{24C6F859-E294-4290-A0C2-3907F55C6058}" dt="2021-04-26T15:00:40.281" v="898"/>
        <pc:sldMkLst>
          <pc:docMk/>
          <pc:sldMk cId="0" sldId="263"/>
        </pc:sldMkLst>
        <pc:spChg chg="mod">
          <ac:chgData name="Pesonen Kati" userId="S::kati.pesonen@edu.joensuu.fi::fc647914-0eba-4b90-8751-c2c08cb61355" providerId="AD" clId="Web-{24C6F859-E294-4290-A0C2-3907F55C6058}" dt="2021-04-26T14:22:07.565" v="680"/>
          <ac:spMkLst>
            <pc:docMk/>
            <pc:sldMk cId="0" sldId="263"/>
            <ac:spMk id="175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4:51.741" v="773" actId="20577"/>
          <ac:spMkLst>
            <pc:docMk/>
            <pc:sldMk cId="0" sldId="263"/>
            <ac:spMk id="176" creationId="{00000000-0000-0000-0000-000000000000}"/>
          </ac:spMkLst>
        </pc:spChg>
      </pc:sldChg>
      <pc:sldChg chg="addSp delSp modSp modTransition addAnim delAnim modAnim">
        <pc:chgData name="Pesonen Kati" userId="S::kati.pesonen@edu.joensuu.fi::fc647914-0eba-4b90-8751-c2c08cb61355" providerId="AD" clId="Web-{24C6F859-E294-4290-A0C2-3907F55C6058}" dt="2021-04-26T15:00:46.250" v="899"/>
        <pc:sldMkLst>
          <pc:docMk/>
          <pc:sldMk cId="0" sldId="264"/>
        </pc:sldMkLst>
        <pc:spChg chg="add mod">
          <ac:chgData name="Pesonen Kati" userId="S::kati.pesonen@edu.joensuu.fi::fc647914-0eba-4b90-8751-c2c08cb61355" providerId="AD" clId="Web-{24C6F859-E294-4290-A0C2-3907F55C6058}" dt="2021-04-26T14:23:57.114" v="696" actId="14100"/>
          <ac:spMkLst>
            <pc:docMk/>
            <pc:sldMk cId="0" sldId="264"/>
            <ac:spMk id="2" creationId="{FA40828B-A6CC-4C00-9E1F-457F1F615270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4:35.272" v="768" actId="20577"/>
          <ac:spMkLst>
            <pc:docMk/>
            <pc:sldMk cId="0" sldId="264"/>
            <ac:spMk id="8" creationId="{77B0FF5D-4313-4E1D-AF73-490724B5030C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4:23:44.098" v="692"/>
          <ac:spMkLst>
            <pc:docMk/>
            <pc:sldMk cId="0" sldId="264"/>
            <ac:spMk id="9" creationId="{FAAFA349-34D3-4E0C-8A3E-BA0EB5C06C37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42:33.675" v="844" actId="1076"/>
          <ac:spMkLst>
            <pc:docMk/>
            <pc:sldMk cId="0" sldId="264"/>
            <ac:spMk id="10" creationId="{B19AEEEF-4F49-484C-A406-5279A7165128}"/>
          </ac:spMkLst>
        </pc:spChg>
        <pc:spChg chg="add">
          <ac:chgData name="Pesonen Kati" userId="S::kati.pesonen@edu.joensuu.fi::fc647914-0eba-4b90-8751-c2c08cb61355" providerId="AD" clId="Web-{24C6F859-E294-4290-A0C2-3907F55C6058}" dt="2021-04-26T14:23:44.880" v="693"/>
          <ac:spMkLst>
            <pc:docMk/>
            <pc:sldMk cId="0" sldId="264"/>
            <ac:spMk id="11" creationId="{A210FA84-5DDE-4FD2-AFEC-363620ED1311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4:23:26.348" v="686"/>
          <ac:spMkLst>
            <pc:docMk/>
            <pc:sldMk cId="0" sldId="264"/>
            <ac:spMk id="185" creationId="{00000000-0000-0000-0000-000000000000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4:23:19.395" v="684"/>
          <ac:spMkLst>
            <pc:docMk/>
            <pc:sldMk cId="0" sldId="264"/>
            <ac:spMk id="186" creationId="{00000000-0000-0000-0000-000000000000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4:23:10.160" v="682"/>
          <ac:spMkLst>
            <pc:docMk/>
            <pc:sldMk cId="0" sldId="264"/>
            <ac:spMk id="187" creationId="{00000000-0000-0000-0000-000000000000}"/>
          </ac:spMkLst>
        </pc:spChg>
      </pc:sldChg>
      <pc:sldChg chg="modTransition">
        <pc:chgData name="Pesonen Kati" userId="S::kati.pesonen@edu.joensuu.fi::fc647914-0eba-4b90-8751-c2c08cb61355" providerId="AD" clId="Web-{24C6F859-E294-4290-A0C2-3907F55C6058}" dt="2021-04-26T14:43:25.207" v="847"/>
        <pc:sldMkLst>
          <pc:docMk/>
          <pc:sldMk cId="0" sldId="265"/>
        </pc:sldMkLst>
      </pc:sldChg>
      <pc:sldChg chg="modTransition">
        <pc:chgData name="Pesonen Kati" userId="S::kati.pesonen@edu.joensuu.fi::fc647914-0eba-4b90-8751-c2c08cb61355" providerId="AD" clId="Web-{24C6F859-E294-4290-A0C2-3907F55C6058}" dt="2021-04-26T14:39:20.435" v="808"/>
        <pc:sldMkLst>
          <pc:docMk/>
          <pc:sldMk cId="0" sldId="266"/>
        </pc:sldMkLst>
      </pc:sldChg>
      <pc:sldChg chg="modSp modTransition">
        <pc:chgData name="Pesonen Kati" userId="S::kati.pesonen@edu.joensuu.fi::fc647914-0eba-4b90-8751-c2c08cb61355" providerId="AD" clId="Web-{24C6F859-E294-4290-A0C2-3907F55C6058}" dt="2021-04-26T15:09:13.982" v="917" actId="20577"/>
        <pc:sldMkLst>
          <pc:docMk/>
          <pc:sldMk cId="0" sldId="267"/>
        </pc:sldMkLst>
        <pc:spChg chg="mod">
          <ac:chgData name="Pesonen Kati" userId="S::kati.pesonen@edu.joensuu.fi::fc647914-0eba-4b90-8751-c2c08cb61355" providerId="AD" clId="Web-{24C6F859-E294-4290-A0C2-3907F55C6058}" dt="2021-04-26T15:09:13.982" v="917" actId="20577"/>
          <ac:spMkLst>
            <pc:docMk/>
            <pc:sldMk cId="0" sldId="267"/>
            <ac:spMk id="213" creationId="{00000000-0000-0000-0000-000000000000}"/>
          </ac:spMkLst>
        </pc:spChg>
      </pc:sldChg>
      <pc:sldChg chg="addSp delSp modSp modTransition">
        <pc:chgData name="Pesonen Kati" userId="S::kati.pesonen@edu.joensuu.fi::fc647914-0eba-4b90-8751-c2c08cb61355" providerId="AD" clId="Web-{24C6F859-E294-4290-A0C2-3907F55C6058}" dt="2021-04-26T14:39:25.920" v="810"/>
        <pc:sldMkLst>
          <pc:docMk/>
          <pc:sldMk cId="0" sldId="268"/>
        </pc:sldMkLst>
        <pc:spChg chg="add mod">
          <ac:chgData name="Pesonen Kati" userId="S::kati.pesonen@edu.joensuu.fi::fc647914-0eba-4b90-8751-c2c08cb61355" providerId="AD" clId="Web-{24C6F859-E294-4290-A0C2-3907F55C6058}" dt="2021-04-26T14:28:43.294" v="717" actId="1076"/>
          <ac:spMkLst>
            <pc:docMk/>
            <pc:sldMk cId="0" sldId="268"/>
            <ac:spMk id="2" creationId="{CA2D894D-7690-44D7-8AA0-99B2C57C8E15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5:16.163" v="775"/>
          <ac:spMkLst>
            <pc:docMk/>
            <pc:sldMk cId="0" sldId="268"/>
            <ac:spMk id="219" creationId="{00000000-0000-0000-0000-000000000000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4:27:20.995" v="707"/>
          <ac:spMkLst>
            <pc:docMk/>
            <pc:sldMk cId="0" sldId="268"/>
            <ac:spMk id="220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28:38.090" v="716" actId="1076"/>
          <ac:spMkLst>
            <pc:docMk/>
            <pc:sldMk cId="0" sldId="268"/>
            <ac:spMk id="221" creationId="{00000000-0000-0000-0000-000000000000}"/>
          </ac:spMkLst>
        </pc:spChg>
      </pc:sldChg>
      <pc:sldChg chg="modTransition">
        <pc:chgData name="Pesonen Kati" userId="S::kati.pesonen@edu.joensuu.fi::fc647914-0eba-4b90-8751-c2c08cb61355" providerId="AD" clId="Web-{24C6F859-E294-4290-A0C2-3907F55C6058}" dt="2021-04-26T15:05:54.336" v="907"/>
        <pc:sldMkLst>
          <pc:docMk/>
          <pc:sldMk cId="0" sldId="269"/>
        </pc:sldMkLst>
      </pc:sldChg>
      <pc:sldChg chg="addSp delSp modSp modTransition">
        <pc:chgData name="Pesonen Kati" userId="S::kati.pesonen@edu.joensuu.fi::fc647914-0eba-4b90-8751-c2c08cb61355" providerId="AD" clId="Web-{24C6F859-E294-4290-A0C2-3907F55C6058}" dt="2021-04-26T15:06:12.899" v="910"/>
        <pc:sldMkLst>
          <pc:docMk/>
          <pc:sldMk cId="0" sldId="271"/>
        </pc:sldMkLst>
        <pc:spChg chg="add del mod">
          <ac:chgData name="Pesonen Kati" userId="S::kati.pesonen@edu.joensuu.fi::fc647914-0eba-4b90-8751-c2c08cb61355" providerId="AD" clId="Web-{24C6F859-E294-4290-A0C2-3907F55C6058}" dt="2021-04-26T13:45:25.398" v="113"/>
          <ac:spMkLst>
            <pc:docMk/>
            <pc:sldMk cId="0" sldId="271"/>
            <ac:spMk id="2" creationId="{65A10838-71BF-4245-B63C-BDB1EAE629BD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46:43.494" v="126"/>
          <ac:spMkLst>
            <pc:docMk/>
            <pc:sldMk cId="0" sldId="271"/>
            <ac:spMk id="3" creationId="{382AD4A5-6DCE-4AB8-AF00-56F49736DA44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47:13.135" v="134"/>
          <ac:spMkLst>
            <pc:docMk/>
            <pc:sldMk cId="0" sldId="271"/>
            <ac:spMk id="4" creationId="{4971FABF-47C9-4831-A5EB-795E56A3B6B0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11:47.611" v="556"/>
          <ac:spMkLst>
            <pc:docMk/>
            <pc:sldMk cId="0" sldId="271"/>
            <ac:spMk id="5" creationId="{95BB7E0F-FA64-4E22-9FC9-9C989AF5F3FF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12:11.690" v="565"/>
          <ac:spMkLst>
            <pc:docMk/>
            <pc:sldMk cId="0" sldId="271"/>
            <ac:spMk id="10" creationId="{E1B24941-6CB0-4C00-83D3-F68D06FB483D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2:28.128" v="573" actId="14100"/>
          <ac:spMkLst>
            <pc:docMk/>
            <pc:sldMk cId="0" sldId="271"/>
            <ac:spMk id="11" creationId="{5DD65C2B-5FD7-48C1-9D81-9D0286D799EB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6:47.681" v="630" actId="20577"/>
          <ac:spMkLst>
            <pc:docMk/>
            <pc:sldMk cId="0" sldId="271"/>
            <ac:spMk id="12" creationId="{C399417F-6338-4799-9B7E-03703C9E5C2E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7:57.136" v="638"/>
          <ac:spMkLst>
            <pc:docMk/>
            <pc:sldMk cId="0" sldId="271"/>
            <ac:spMk id="242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7:46.870" v="637" actId="1076"/>
          <ac:spMkLst>
            <pc:docMk/>
            <pc:sldMk cId="0" sldId="271"/>
            <ac:spMk id="243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7:11.854" v="634" actId="1076"/>
          <ac:spMkLst>
            <pc:docMk/>
            <pc:sldMk cId="0" sldId="271"/>
            <ac:spMk id="244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6:35.587" v="787" actId="1076"/>
          <ac:spMkLst>
            <pc:docMk/>
            <pc:sldMk cId="0" sldId="271"/>
            <ac:spMk id="245" creationId="{00000000-0000-0000-0000-000000000000}"/>
          </ac:spMkLst>
        </pc:spChg>
      </pc:sldChg>
      <pc:sldChg chg="addSp delSp modSp modTransition">
        <pc:chgData name="Pesonen Kati" userId="S::kati.pesonen@edu.joensuu.fi::fc647914-0eba-4b90-8751-c2c08cb61355" providerId="AD" clId="Web-{24C6F859-E294-4290-A0C2-3907F55C6058}" dt="2021-04-26T15:06:17.853" v="911"/>
        <pc:sldMkLst>
          <pc:docMk/>
          <pc:sldMk cId="0" sldId="272"/>
        </pc:sldMkLst>
        <pc:spChg chg="add del mod">
          <ac:chgData name="Pesonen Kati" userId="S::kati.pesonen@edu.joensuu.fi::fc647914-0eba-4b90-8751-c2c08cb61355" providerId="AD" clId="Web-{24C6F859-E294-4290-A0C2-3907F55C6058}" dt="2021-04-26T13:50:27.359" v="206"/>
          <ac:spMkLst>
            <pc:docMk/>
            <pc:sldMk cId="0" sldId="272"/>
            <ac:spMk id="2" creationId="{FAD88CF6-57FB-45D2-A407-166029D2C4D0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51:35.533" v="220"/>
          <ac:spMkLst>
            <pc:docMk/>
            <pc:sldMk cId="0" sldId="272"/>
            <ac:spMk id="4" creationId="{6514AEB4-22B2-41F2-9622-CDE439B10371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52:12.096" v="225"/>
          <ac:spMkLst>
            <pc:docMk/>
            <pc:sldMk cId="0" sldId="272"/>
            <ac:spMk id="5" creationId="{735FDF9B-B4AF-489B-BFDB-96106CE542E0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3:54:35.678" v="297" actId="14100"/>
          <ac:spMkLst>
            <pc:docMk/>
            <pc:sldMk cId="0" sldId="272"/>
            <ac:spMk id="6" creationId="{7FA3C953-A978-4050-9D35-232CEE3DC14A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2:57.144" v="579" actId="1076"/>
          <ac:spMkLst>
            <pc:docMk/>
            <pc:sldMk cId="0" sldId="272"/>
            <ac:spMk id="7" creationId="{5E62092D-4B13-437B-9ACA-12503455FC7C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3:49:46.748" v="199"/>
          <ac:spMkLst>
            <pc:docMk/>
            <pc:sldMk cId="0" sldId="272"/>
            <ac:spMk id="250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4:45.006" v="603" actId="14100"/>
          <ac:spMkLst>
            <pc:docMk/>
            <pc:sldMk cId="0" sldId="272"/>
            <ac:spMk id="251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6:01.930" v="781" actId="20577"/>
          <ac:spMkLst>
            <pc:docMk/>
            <pc:sldMk cId="0" sldId="272"/>
            <ac:spMk id="252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4:50.053" v="604" actId="1076"/>
          <ac:spMkLst>
            <pc:docMk/>
            <pc:sldMk cId="0" sldId="272"/>
            <ac:spMk id="253" creationId="{00000000-0000-0000-0000-000000000000}"/>
          </ac:spMkLst>
        </pc:spChg>
        <pc:picChg chg="add del mod">
          <ac:chgData name="Pesonen Kati" userId="S::kati.pesonen@edu.joensuu.fi::fc647914-0eba-4b90-8751-c2c08cb61355" providerId="AD" clId="Web-{24C6F859-E294-4290-A0C2-3907F55C6058}" dt="2021-04-26T13:51:10.063" v="213"/>
          <ac:picMkLst>
            <pc:docMk/>
            <pc:sldMk cId="0" sldId="272"/>
            <ac:picMk id="3" creationId="{B238EB45-BC69-4DCA-8AF2-D5DC3B229809}"/>
          </ac:picMkLst>
        </pc:picChg>
      </pc:sldChg>
      <pc:sldChg chg="addSp modSp modTransition">
        <pc:chgData name="Pesonen Kati" userId="S::kati.pesonen@edu.joensuu.fi::fc647914-0eba-4b90-8751-c2c08cb61355" providerId="AD" clId="Web-{24C6F859-E294-4290-A0C2-3907F55C6058}" dt="2021-04-26T15:06:31.322" v="913"/>
        <pc:sldMkLst>
          <pc:docMk/>
          <pc:sldMk cId="0" sldId="274"/>
        </pc:sldMkLst>
        <pc:spChg chg="add mod">
          <ac:chgData name="Pesonen Kati" userId="S::kati.pesonen@edu.joensuu.fi::fc647914-0eba-4b90-8751-c2c08cb61355" providerId="AD" clId="Web-{24C6F859-E294-4290-A0C2-3907F55C6058}" dt="2021-04-26T14:36:51.228" v="789" actId="1076"/>
          <ac:spMkLst>
            <pc:docMk/>
            <pc:sldMk cId="0" sldId="274"/>
            <ac:spMk id="2" creationId="{E52F09C8-BD3B-4EF8-8ECA-F5DCD13B5155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6:53.275" v="790" actId="1076"/>
          <ac:spMkLst>
            <pc:docMk/>
            <pc:sldMk cId="0" sldId="274"/>
            <ac:spMk id="3" creationId="{116AF36A-1038-4A4B-B04E-B65245881CB4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3:59:33.467" v="392"/>
          <ac:spMkLst>
            <pc:docMk/>
            <pc:sldMk cId="0" sldId="274"/>
            <ac:spMk id="266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5:08.257" v="606" actId="14100"/>
          <ac:spMkLst>
            <pc:docMk/>
            <pc:sldMk cId="0" sldId="274"/>
            <ac:spMk id="267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6:48.556" v="788" actId="1076"/>
          <ac:spMkLst>
            <pc:docMk/>
            <pc:sldMk cId="0" sldId="274"/>
            <ac:spMk id="268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7:20.448" v="635" actId="1076"/>
          <ac:spMkLst>
            <pc:docMk/>
            <pc:sldMk cId="0" sldId="274"/>
            <ac:spMk id="269" creationId="{00000000-0000-0000-0000-000000000000}"/>
          </ac:spMkLst>
        </pc:spChg>
      </pc:sldChg>
      <pc:sldChg chg="addSp delSp modSp modTransition">
        <pc:chgData name="Pesonen Kati" userId="S::kati.pesonen@edu.joensuu.fi::fc647914-0eba-4b90-8751-c2c08cb61355" providerId="AD" clId="Web-{24C6F859-E294-4290-A0C2-3907F55C6058}" dt="2021-04-26T15:06:38.087" v="914"/>
        <pc:sldMkLst>
          <pc:docMk/>
          <pc:sldMk cId="0" sldId="275"/>
        </pc:sldMkLst>
        <pc:spChg chg="add del mod">
          <ac:chgData name="Pesonen Kati" userId="S::kati.pesonen@edu.joensuu.fi::fc647914-0eba-4b90-8751-c2c08cb61355" providerId="AD" clId="Web-{24C6F859-E294-4290-A0C2-3907F55C6058}" dt="2021-04-26T14:03:59.208" v="479"/>
          <ac:spMkLst>
            <pc:docMk/>
            <pc:sldMk cId="0" sldId="275"/>
            <ac:spMk id="2" creationId="{FC463929-4572-44F0-A944-65A644433B6C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05:24.023" v="485"/>
          <ac:spMkLst>
            <pc:docMk/>
            <pc:sldMk cId="0" sldId="275"/>
            <ac:spMk id="3" creationId="{A5C42E9B-B7B3-44BE-8250-9CB208ABFDF7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7:06.666" v="792" actId="1076"/>
          <ac:spMkLst>
            <pc:docMk/>
            <pc:sldMk cId="0" sldId="275"/>
            <ac:spMk id="4" creationId="{CCD7F540-8D1D-4408-877C-00FC922B7CCB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7:11.619" v="793" actId="1076"/>
          <ac:spMkLst>
            <pc:docMk/>
            <pc:sldMk cId="0" sldId="275"/>
            <ac:spMk id="5" creationId="{CD4945A7-DA52-467A-BCA0-07809FBB5214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3:59:44.389" v="394"/>
          <ac:spMkLst>
            <pc:docMk/>
            <pc:sldMk cId="0" sldId="275"/>
            <ac:spMk id="274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6:12.540" v="621" actId="14100"/>
          <ac:spMkLst>
            <pc:docMk/>
            <pc:sldMk cId="0" sldId="275"/>
            <ac:spMk id="275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7:01.713" v="791" actId="1076"/>
          <ac:spMkLst>
            <pc:docMk/>
            <pc:sldMk cId="0" sldId="275"/>
            <ac:spMk id="276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7:26.729" v="636" actId="1076"/>
          <ac:spMkLst>
            <pc:docMk/>
            <pc:sldMk cId="0" sldId="275"/>
            <ac:spMk id="277" creationId="{00000000-0000-0000-0000-000000000000}"/>
          </ac:spMkLst>
        </pc:spChg>
      </pc:sldChg>
      <pc:sldChg chg="addSp delSp modSp modTransition">
        <pc:chgData name="Pesonen Kati" userId="S::kati.pesonen@edu.joensuu.fi::fc647914-0eba-4b90-8751-c2c08cb61355" providerId="AD" clId="Web-{24C6F859-E294-4290-A0C2-3907F55C6058}" dt="2021-04-26T15:06:40.478" v="915"/>
        <pc:sldMkLst>
          <pc:docMk/>
          <pc:sldMk cId="0" sldId="276"/>
        </pc:sldMkLst>
        <pc:spChg chg="add del">
          <ac:chgData name="Pesonen Kati" userId="S::kati.pesonen@edu.joensuu.fi::fc647914-0eba-4b90-8751-c2c08cb61355" providerId="AD" clId="Web-{24C6F859-E294-4290-A0C2-3907F55C6058}" dt="2021-04-26T14:08:50.606" v="529"/>
          <ac:spMkLst>
            <pc:docMk/>
            <pc:sldMk cId="0" sldId="276"/>
            <ac:spMk id="4" creationId="{97268CE4-CF09-4CA1-928E-115FA2DEA52B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09:28.889" v="535"/>
          <ac:spMkLst>
            <pc:docMk/>
            <pc:sldMk cId="0" sldId="276"/>
            <ac:spMk id="5" creationId="{CD3FA62E-D603-4810-9B5D-828831C5223B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4:10:07.780" v="537"/>
          <ac:spMkLst>
            <pc:docMk/>
            <pc:sldMk cId="0" sldId="276"/>
            <ac:spMk id="6" creationId="{4FD443F2-007C-4A70-8744-DE0C4F490A95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11:55.033" v="559"/>
          <ac:spMkLst>
            <pc:docMk/>
            <pc:sldMk cId="0" sldId="276"/>
            <ac:spMk id="7" creationId="{395FA0F7-7A3D-4BCD-A024-0B952636428A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13:17.129" v="584"/>
          <ac:spMkLst>
            <pc:docMk/>
            <pc:sldMk cId="0" sldId="276"/>
            <ac:spMk id="8" creationId="{CB401457-8549-421E-AE3A-0D0AB267F837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7:17.995" v="795" actId="1076"/>
          <ac:spMkLst>
            <pc:docMk/>
            <pc:sldMk cId="0" sldId="276"/>
            <ac:spMk id="13" creationId="{787236DB-70C6-4A11-8F42-04F15C66987B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7:24.089" v="796" actId="1076"/>
          <ac:spMkLst>
            <pc:docMk/>
            <pc:sldMk cId="0" sldId="276"/>
            <ac:spMk id="14" creationId="{CF79B054-00AD-4747-9237-240D6DF8A474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3:59:56.077" v="397"/>
          <ac:spMkLst>
            <pc:docMk/>
            <pc:sldMk cId="0" sldId="276"/>
            <ac:spMk id="282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6:17.321" v="622" actId="14100"/>
          <ac:spMkLst>
            <pc:docMk/>
            <pc:sldMk cId="0" sldId="276"/>
            <ac:spMk id="283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7:16.354" v="794" actId="1076"/>
          <ac:spMkLst>
            <pc:docMk/>
            <pc:sldMk cId="0" sldId="276"/>
            <ac:spMk id="284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20:23.328" v="653" actId="1076"/>
          <ac:spMkLst>
            <pc:docMk/>
            <pc:sldMk cId="0" sldId="276"/>
            <ac:spMk id="285" creationId="{00000000-0000-0000-0000-000000000000}"/>
          </ac:spMkLst>
        </pc:spChg>
        <pc:picChg chg="add del mod">
          <ac:chgData name="Pesonen Kati" userId="S::kati.pesonen@edu.joensuu.fi::fc647914-0eba-4b90-8751-c2c08cb61355" providerId="AD" clId="Web-{24C6F859-E294-4290-A0C2-3907F55C6058}" dt="2021-04-26T14:07:04.838" v="515"/>
          <ac:picMkLst>
            <pc:docMk/>
            <pc:sldMk cId="0" sldId="276"/>
            <ac:picMk id="2" creationId="{508AF153-4AE8-495F-B6BB-69401C7F0FCD}"/>
          </ac:picMkLst>
        </pc:picChg>
        <pc:picChg chg="add del mod">
          <ac:chgData name="Pesonen Kati" userId="S::kati.pesonen@edu.joensuu.fi::fc647914-0eba-4b90-8751-c2c08cb61355" providerId="AD" clId="Web-{24C6F859-E294-4290-A0C2-3907F55C6058}" dt="2021-04-26T14:08:11.480" v="527"/>
          <ac:picMkLst>
            <pc:docMk/>
            <pc:sldMk cId="0" sldId="276"/>
            <ac:picMk id="3" creationId="{B20D91C6-D2A9-4DE1-BD16-2701C6E0EA9F}"/>
          </ac:picMkLst>
        </pc:picChg>
      </pc:sldChg>
      <pc:sldChg chg="addSp delSp modSp del">
        <pc:chgData name="Pesonen Kati" userId="S::kati.pesonen@edu.joensuu.fi::fc647914-0eba-4b90-8751-c2c08cb61355" providerId="AD" clId="Web-{24C6F859-E294-4290-A0C2-3907F55C6058}" dt="2021-04-26T13:59:31.248" v="391"/>
        <pc:sldMkLst>
          <pc:docMk/>
          <pc:sldMk cId="716672584" sldId="277"/>
        </pc:sldMkLst>
        <pc:spChg chg="del mod">
          <ac:chgData name="Pesonen Kati" userId="S::kati.pesonen@edu.joensuu.fi::fc647914-0eba-4b90-8751-c2c08cb61355" providerId="AD" clId="Web-{24C6F859-E294-4290-A0C2-3907F55C6058}" dt="2021-04-26T13:37:45.667" v="5"/>
          <ac:spMkLst>
            <pc:docMk/>
            <pc:sldMk cId="716672584" sldId="277"/>
            <ac:spMk id="2" creationId="{8779FAD4-52A6-494C-856B-5772324D3F6A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37:53.277" v="9"/>
          <ac:spMkLst>
            <pc:docMk/>
            <pc:sldMk cId="716672584" sldId="277"/>
            <ac:spMk id="3" creationId="{4957E534-9F7F-4E79-A1DD-BE21BCE06550}"/>
          </ac:spMkLst>
        </pc:spChg>
        <pc:spChg chg="del mod">
          <ac:chgData name="Pesonen Kati" userId="S::kati.pesonen@edu.joensuu.fi::fc647914-0eba-4b90-8751-c2c08cb61355" providerId="AD" clId="Web-{24C6F859-E294-4290-A0C2-3907F55C6058}" dt="2021-04-26T13:59:21.326" v="388"/>
          <ac:spMkLst>
            <pc:docMk/>
            <pc:sldMk cId="716672584" sldId="277"/>
            <ac:spMk id="4" creationId="{C1AEB45C-5E6B-0F49-8118-4D997BB10C55}"/>
          </ac:spMkLst>
        </pc:spChg>
        <pc:spChg chg="del mod">
          <ac:chgData name="Pesonen Kati" userId="S::kati.pesonen@edu.joensuu.fi::fc647914-0eba-4b90-8751-c2c08cb61355" providerId="AD" clId="Web-{24C6F859-E294-4290-A0C2-3907F55C6058}" dt="2021-04-26T13:58:37.340" v="377"/>
          <ac:spMkLst>
            <pc:docMk/>
            <pc:sldMk cId="716672584" sldId="277"/>
            <ac:spMk id="5" creationId="{B03CD90E-D3FF-7844-BB6B-56CD9A2B25C1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59:11.482" v="385"/>
          <ac:spMkLst>
            <pc:docMk/>
            <pc:sldMk cId="716672584" sldId="277"/>
            <ac:spMk id="6" creationId="{5EBB15EC-3FE1-D540-BED0-914826AB8A0D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3:44:40.459" v="103" actId="14100"/>
          <ac:spMkLst>
            <pc:docMk/>
            <pc:sldMk cId="716672584" sldId="277"/>
            <ac:spMk id="8" creationId="{0FA289E5-E1FF-4528-9E42-6EC0AD921012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3:58:19.574" v="372"/>
          <ac:spMkLst>
            <pc:docMk/>
            <pc:sldMk cId="716672584" sldId="277"/>
            <ac:spMk id="10" creationId="{EE80743D-3FF0-45DD-A862-EE20BF3AF733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3:59:21.326" v="388"/>
          <ac:spMkLst>
            <pc:docMk/>
            <pc:sldMk cId="716672584" sldId="277"/>
            <ac:spMk id="12" creationId="{EE3E7237-4D12-4DA3-AEAC-BE2FB068ABD8}"/>
          </ac:spMkLst>
        </pc:spChg>
      </pc:sldChg>
      <pc:sldChg chg="addSp delSp modSp modTransition">
        <pc:chgData name="Pesonen Kati" userId="S::kati.pesonen@edu.joensuu.fi::fc647914-0eba-4b90-8751-c2c08cb61355" providerId="AD" clId="Web-{24C6F859-E294-4290-A0C2-3907F55C6058}" dt="2021-04-26T15:06:07.415" v="909"/>
        <pc:sldMkLst>
          <pc:docMk/>
          <pc:sldMk cId="881840305" sldId="278"/>
        </pc:sldMkLst>
        <pc:spChg chg="del">
          <ac:chgData name="Pesonen Kati" userId="S::kati.pesonen@edu.joensuu.fi::fc647914-0eba-4b90-8751-c2c08cb61355" providerId="AD" clId="Web-{24C6F859-E294-4290-A0C2-3907F55C6058}" dt="2021-04-26T13:38:59.122" v="27"/>
          <ac:spMkLst>
            <pc:docMk/>
            <pc:sldMk cId="881840305" sldId="278"/>
            <ac:spMk id="2" creationId="{CAFB9715-0503-452C-8FA7-FF1E0EEC5AFA}"/>
          </ac:spMkLst>
        </pc:spChg>
        <pc:spChg chg="del mod">
          <ac:chgData name="Pesonen Kati" userId="S::kati.pesonen@edu.joensuu.fi::fc647914-0eba-4b90-8751-c2c08cb61355" providerId="AD" clId="Web-{24C6F859-E294-4290-A0C2-3907F55C6058}" dt="2021-04-26T13:42:07.549" v="82"/>
          <ac:spMkLst>
            <pc:docMk/>
            <pc:sldMk cId="881840305" sldId="278"/>
            <ac:spMk id="3" creationId="{8914FEF3-E69D-4744-AD43-DDA579F694EF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9:02.950" v="639" actId="20577"/>
          <ac:spMkLst>
            <pc:docMk/>
            <pc:sldMk cId="881840305" sldId="278"/>
            <ac:spMk id="4" creationId="{BB31C75C-6C45-4B90-B2E0-60800F77AD5A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3:39:04.544" v="29"/>
          <ac:spMkLst>
            <pc:docMk/>
            <pc:sldMk cId="881840305" sldId="278"/>
            <ac:spMk id="5" creationId="{2D3CD095-F621-4796-AABE-EE7D73C2E06F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3:39:12.185" v="31"/>
          <ac:spMkLst>
            <pc:docMk/>
            <pc:sldMk cId="881840305" sldId="278"/>
            <ac:spMk id="6" creationId="{987CE4A2-2A50-41BE-87FF-A69968C0A91D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39:26.420" v="35"/>
          <ac:spMkLst>
            <pc:docMk/>
            <pc:sldMk cId="881840305" sldId="278"/>
            <ac:spMk id="8" creationId="{562F14E0-53EC-4CE0-9CE8-41CEAA94CD96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5:51.289" v="779" actId="20577"/>
          <ac:spMkLst>
            <pc:docMk/>
            <pc:sldMk cId="881840305" sldId="278"/>
            <ac:spMk id="10" creationId="{BE6B8BAE-7F67-4C44-BE14-ED4FC22E497D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3:56.880" v="597" actId="14100"/>
          <ac:spMkLst>
            <pc:docMk/>
            <pc:sldMk cId="881840305" sldId="278"/>
            <ac:spMk id="12" creationId="{FC74192A-35B5-4E5E-AB58-4A860FD71A2C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4:01.114" v="598" actId="1076"/>
          <ac:spMkLst>
            <pc:docMk/>
            <pc:sldMk cId="881840305" sldId="278"/>
            <ac:spMk id="16" creationId="{53458D29-DBAE-4787-B91E-8CFDDBA000B3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3:48:33.059" v="173"/>
          <ac:spMkLst>
            <pc:docMk/>
            <pc:sldMk cId="881840305" sldId="278"/>
            <ac:spMk id="219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6:27.759" v="623" actId="14100"/>
          <ac:spMkLst>
            <pc:docMk/>
            <pc:sldMk cId="881840305" sldId="278"/>
            <ac:spMk id="220" creationId="{00000000-0000-0000-0000-000000000000}"/>
          </ac:spMkLst>
        </pc:spChg>
      </pc:sldChg>
      <pc:sldChg chg="addSp delSp modSp add replId modTransition">
        <pc:chgData name="Pesonen Kati" userId="S::kati.pesonen@edu.joensuu.fi::fc647914-0eba-4b90-8751-c2c08cb61355" providerId="AD" clId="Web-{24C6F859-E294-4290-A0C2-3907F55C6058}" dt="2021-04-26T15:06:22.618" v="912"/>
        <pc:sldMkLst>
          <pc:docMk/>
          <pc:sldMk cId="3143579744" sldId="279"/>
        </pc:sldMkLst>
        <pc:spChg chg="add del mod">
          <ac:chgData name="Pesonen Kati" userId="S::kati.pesonen@edu.joensuu.fi::fc647914-0eba-4b90-8751-c2c08cb61355" providerId="AD" clId="Web-{24C6F859-E294-4290-A0C2-3907F55C6058}" dt="2021-04-26T13:59:25.310" v="390"/>
          <ac:spMkLst>
            <pc:docMk/>
            <pc:sldMk cId="3143579744" sldId="279"/>
            <ac:spMk id="3" creationId="{3DCBB692-083C-425A-A8CF-8E296C9BCC20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3:58:32.918" v="375"/>
          <ac:spMkLst>
            <pc:docMk/>
            <pc:sldMk cId="3143579744" sldId="279"/>
            <ac:spMk id="6" creationId="{7FA3C953-A978-4050-9D35-232CEE3DC14A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3:58:34.372" v="376"/>
          <ac:spMkLst>
            <pc:docMk/>
            <pc:sldMk cId="3143579744" sldId="279"/>
            <ac:spMk id="7" creationId="{5E62092D-4B13-437B-9ACA-12503455FC7C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00:23.499" v="404" actId="1076"/>
          <ac:spMkLst>
            <pc:docMk/>
            <pc:sldMk cId="3143579744" sldId="279"/>
            <ac:spMk id="8" creationId="{627656AF-D36C-40F4-BBC3-A4A18AFDFC48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3:58:47.044" v="380"/>
          <ac:spMkLst>
            <pc:docMk/>
            <pc:sldMk cId="3143579744" sldId="279"/>
            <ac:spMk id="9" creationId="{627656AF-D36C-40F4-BBC3-A4A18AFDFC48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3:09.207" v="583" actId="1076"/>
          <ac:spMkLst>
            <pc:docMk/>
            <pc:sldMk cId="3143579744" sldId="279"/>
            <ac:spMk id="10" creationId="{C270973E-5753-4C8D-9A1B-8D681EA75EB1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9:32.779" v="641" actId="1076"/>
          <ac:spMkLst>
            <pc:docMk/>
            <pc:sldMk cId="3143579744" sldId="279"/>
            <ac:spMk id="13" creationId="{585D4B71-3349-49A4-8F96-D79341BF2C0A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4:39.709" v="602" actId="14100"/>
          <ac:spMkLst>
            <pc:docMk/>
            <pc:sldMk cId="3143579744" sldId="279"/>
            <ac:spMk id="251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6:05.899" v="782" actId="20577"/>
          <ac:spMkLst>
            <pc:docMk/>
            <pc:sldMk cId="3143579744" sldId="279"/>
            <ac:spMk id="252" creationId="{00000000-0000-0000-0000-000000000000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3:59:18.076" v="387"/>
          <ac:spMkLst>
            <pc:docMk/>
            <pc:sldMk cId="3143579744" sldId="279"/>
            <ac:spMk id="253" creationId="{00000000-0000-0000-0000-000000000000}"/>
          </ac:spMkLst>
        </pc:spChg>
      </pc:sldChg>
      <pc:sldChg chg="add del replId">
        <pc:chgData name="Pesonen Kati" userId="S::kati.pesonen@edu.joensuu.fi::fc647914-0eba-4b90-8751-c2c08cb61355" providerId="AD" clId="Web-{24C6F859-E294-4290-A0C2-3907F55C6058}" dt="2021-04-26T13:59:00.825" v="383"/>
        <pc:sldMkLst>
          <pc:docMk/>
          <pc:sldMk cId="2012027505" sldId="280"/>
        </pc:sldMkLst>
      </pc:sldChg>
    </pc:docChg>
  </pc:docChgLst>
  <pc:docChgLst>
    <pc:chgData name="Pesonen Kati" userId="S::kati.pesonen@edu.joensuu.fi::fc647914-0eba-4b90-8751-c2c08cb61355" providerId="AD" clId="Web-{866A8C94-BF26-4D69-8A1D-517FB5E229D3}"/>
    <pc:docChg chg="modSld">
      <pc:chgData name="Pesonen Kati" userId="S::kati.pesonen@edu.joensuu.fi::fc647914-0eba-4b90-8751-c2c08cb61355" providerId="AD" clId="Web-{866A8C94-BF26-4D69-8A1D-517FB5E229D3}" dt="2021-04-14T11:07:53.205" v="175" actId="20577"/>
      <pc:docMkLst>
        <pc:docMk/>
      </pc:docMkLst>
      <pc:sldChg chg="modSp">
        <pc:chgData name="Pesonen Kati" userId="S::kati.pesonen@edu.joensuu.fi::fc647914-0eba-4b90-8751-c2c08cb61355" providerId="AD" clId="Web-{866A8C94-BF26-4D69-8A1D-517FB5E229D3}" dt="2021-04-14T11:07:53.205" v="175" actId="20577"/>
        <pc:sldMkLst>
          <pc:docMk/>
          <pc:sldMk cId="0" sldId="276"/>
        </pc:sldMkLst>
        <pc:spChg chg="mod">
          <ac:chgData name="Pesonen Kati" userId="S::kati.pesonen@edu.joensuu.fi::fc647914-0eba-4b90-8751-c2c08cb61355" providerId="AD" clId="Web-{866A8C94-BF26-4D69-8A1D-517FB5E229D3}" dt="2021-04-14T11:07:53.205" v="175" actId="20577"/>
          <ac:spMkLst>
            <pc:docMk/>
            <pc:sldMk cId="0" sldId="276"/>
            <ac:spMk id="28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848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09e7c81b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d09e7c81b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861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09e7c81b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d09e7c81b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sisältö" type="objTx">
  <p:cSld name="OBJECT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kuva" type="picTx">
  <p:cSld name="PICTURE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>
            <a:alpha val="80000"/>
          </a:srgbClr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"/>
          <p:cNvSpPr txBox="1">
            <a:spLocks noGrp="1"/>
          </p:cNvSpPr>
          <p:nvPr>
            <p:ph type="ctrTitle"/>
          </p:nvPr>
        </p:nvSpPr>
        <p:spPr>
          <a:xfrm>
            <a:off x="725434" y="1170432"/>
            <a:ext cx="4224528" cy="268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5400"/>
              <a:buFont typeface="Candara"/>
              <a:buNone/>
            </a:pPr>
            <a:r>
              <a:rPr lang="en-US" sz="5400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Niittylahden koulun positiivisen pedagogiikan toimintamalli</a:t>
            </a:r>
            <a:endParaRPr sz="5400">
              <a:solidFill>
                <a:srgbClr val="92D050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5613991" y="0"/>
            <a:ext cx="6578009" cy="6858000"/>
          </a:xfrm>
          <a:custGeom>
            <a:avLst/>
            <a:gdLst/>
            <a:ahLst/>
            <a:cxnLst/>
            <a:rect l="l" t="t" r="r" b="b"/>
            <a:pathLst>
              <a:path w="6578009" h="6858000" extrusionOk="0">
                <a:moveTo>
                  <a:pt x="73610" y="0"/>
                </a:moveTo>
                <a:lnTo>
                  <a:pt x="6578009" y="0"/>
                </a:lnTo>
                <a:lnTo>
                  <a:pt x="6578009" y="6858000"/>
                </a:lnTo>
                <a:lnTo>
                  <a:pt x="2947297" y="6858000"/>
                </a:lnTo>
                <a:lnTo>
                  <a:pt x="2740229" y="6703632"/>
                </a:lnTo>
                <a:cubicBezTo>
                  <a:pt x="1070445" y="5375192"/>
                  <a:pt x="0" y="3325631"/>
                  <a:pt x="0" y="1026053"/>
                </a:cubicBezTo>
                <a:cubicBezTo>
                  <a:pt x="0" y="775760"/>
                  <a:pt x="12683" y="528427"/>
                  <a:pt x="37438" y="28466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"/>
          <p:cNvSpPr/>
          <p:nvPr/>
        </p:nvSpPr>
        <p:spPr>
          <a:xfrm flipH="1">
            <a:off x="5772376" y="0"/>
            <a:ext cx="6419624" cy="6858000"/>
          </a:xfrm>
          <a:custGeom>
            <a:avLst/>
            <a:gdLst/>
            <a:ahLst/>
            <a:cxnLst/>
            <a:rect l="l" t="t" r="r" b="b"/>
            <a:pathLst>
              <a:path w="6419624" h="6858000" extrusionOk="0">
                <a:moveTo>
                  <a:pt x="6344630" y="0"/>
                </a:moveTo>
                <a:lnTo>
                  <a:pt x="0" y="0"/>
                </a:lnTo>
                <a:lnTo>
                  <a:pt x="0" y="6858000"/>
                </a:lnTo>
                <a:lnTo>
                  <a:pt x="3344107" y="6858000"/>
                </a:lnTo>
                <a:lnTo>
                  <a:pt x="3509562" y="6745502"/>
                </a:lnTo>
                <a:cubicBezTo>
                  <a:pt x="5273452" y="5459025"/>
                  <a:pt x="6419624" y="3376391"/>
                  <a:pt x="6419624" y="1026052"/>
                </a:cubicBezTo>
                <a:cubicBezTo>
                  <a:pt x="6419624" y="781861"/>
                  <a:pt x="6407252" y="540560"/>
                  <a:pt x="6383100" y="302741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0124" y="1170432"/>
            <a:ext cx="4196442" cy="4196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/>
          <p:nvPr/>
        </p:nvSpPr>
        <p:spPr>
          <a:xfrm>
            <a:off x="305" y="0"/>
            <a:ext cx="1219169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93" name="Google Shape;193;p9"/>
          <p:cNvPicPr preferRelativeResize="0"/>
          <p:nvPr/>
        </p:nvPicPr>
        <p:blipFill rotWithShape="1">
          <a:blip r:embed="rId3">
            <a:alphaModFix/>
          </a:blip>
          <a:srcRect l="8931" t="2153" r="8930" b="-1"/>
          <a:stretch/>
        </p:blipFill>
        <p:spPr>
          <a:xfrm rot="-5400000">
            <a:off x="2540341" y="-2534265"/>
            <a:ext cx="6858000" cy="1192652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9"/>
          <p:cNvSpPr/>
          <p:nvPr/>
        </p:nvSpPr>
        <p:spPr>
          <a:xfrm flipH="1">
            <a:off x="4824691" y="0"/>
            <a:ext cx="7365784" cy="6858000"/>
          </a:xfrm>
          <a:custGeom>
            <a:avLst/>
            <a:gdLst/>
            <a:ahLst/>
            <a:cxnLst/>
            <a:rect l="l" t="t" r="r" b="b"/>
            <a:pathLst>
              <a:path w="7365784" h="6858000" extrusionOk="0">
                <a:moveTo>
                  <a:pt x="5742761" y="0"/>
                </a:moveTo>
                <a:lnTo>
                  <a:pt x="3076369" y="0"/>
                </a:lnTo>
                <a:lnTo>
                  <a:pt x="1949196" y="0"/>
                </a:lnTo>
                <a:lnTo>
                  <a:pt x="1583228" y="0"/>
                </a:lnTo>
                <a:lnTo>
                  <a:pt x="1457787" y="0"/>
                </a:lnTo>
                <a:lnTo>
                  <a:pt x="1445578" y="0"/>
                </a:lnTo>
                <a:lnTo>
                  <a:pt x="571708" y="0"/>
                </a:lnTo>
                <a:lnTo>
                  <a:pt x="237757" y="0"/>
                </a:lnTo>
                <a:lnTo>
                  <a:pt x="205161" y="0"/>
                </a:lnTo>
                <a:lnTo>
                  <a:pt x="0" y="0"/>
                </a:lnTo>
                <a:lnTo>
                  <a:pt x="0" y="6858000"/>
                </a:lnTo>
                <a:lnTo>
                  <a:pt x="205161" y="6858000"/>
                </a:lnTo>
                <a:lnTo>
                  <a:pt x="237757" y="6858000"/>
                </a:lnTo>
                <a:lnTo>
                  <a:pt x="571708" y="6858000"/>
                </a:lnTo>
                <a:lnTo>
                  <a:pt x="1274834" y="6858000"/>
                </a:lnTo>
                <a:lnTo>
                  <a:pt x="1445578" y="6858000"/>
                </a:lnTo>
                <a:lnTo>
                  <a:pt x="1457787" y="6858000"/>
                </a:lnTo>
                <a:lnTo>
                  <a:pt x="1949196" y="6858000"/>
                </a:lnTo>
                <a:lnTo>
                  <a:pt x="3076369" y="6858000"/>
                </a:lnTo>
                <a:lnTo>
                  <a:pt x="4863030" y="6858000"/>
                </a:lnTo>
                <a:lnTo>
                  <a:pt x="4974786" y="6780599"/>
                </a:lnTo>
                <a:cubicBezTo>
                  <a:pt x="5148604" y="6653108"/>
                  <a:pt x="5319231" y="6515397"/>
                  <a:pt x="5491434" y="6374814"/>
                </a:cubicBezTo>
                <a:cubicBezTo>
                  <a:pt x="6437059" y="5602839"/>
                  <a:pt x="7365784" y="4969131"/>
                  <a:pt x="7365784" y="3621656"/>
                </a:cubicBezTo>
                <a:cubicBezTo>
                  <a:pt x="7365784" y="2093192"/>
                  <a:pt x="6792048" y="754641"/>
                  <a:pt x="5764885" y="14997"/>
                </a:cubicBezTo>
                <a:close/>
              </a:path>
            </a:pathLst>
          </a:custGeom>
          <a:solidFill>
            <a:srgbClr val="FFFFF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9"/>
          <p:cNvSpPr/>
          <p:nvPr/>
        </p:nvSpPr>
        <p:spPr>
          <a:xfrm flipH="1">
            <a:off x="4983671" y="0"/>
            <a:ext cx="7208329" cy="6858000"/>
          </a:xfrm>
          <a:custGeom>
            <a:avLst/>
            <a:gdLst/>
            <a:ahLst/>
            <a:cxnLst/>
            <a:rect l="l" t="t" r="r" b="b"/>
            <a:pathLst>
              <a:path w="7208329" h="6858000" extrusionOk="0">
                <a:moveTo>
                  <a:pt x="5585306" y="0"/>
                </a:moveTo>
                <a:lnTo>
                  <a:pt x="2918914" y="0"/>
                </a:lnTo>
                <a:lnTo>
                  <a:pt x="1592911" y="0"/>
                </a:lnTo>
                <a:lnTo>
                  <a:pt x="1425773" y="0"/>
                </a:lnTo>
                <a:lnTo>
                  <a:pt x="1300332" y="0"/>
                </a:lnTo>
                <a:lnTo>
                  <a:pt x="1288123" y="0"/>
                </a:lnTo>
                <a:lnTo>
                  <a:pt x="414253" y="0"/>
                </a:lnTo>
                <a:lnTo>
                  <a:pt x="80302" y="0"/>
                </a:lnTo>
                <a:lnTo>
                  <a:pt x="47706" y="0"/>
                </a:lnTo>
                <a:lnTo>
                  <a:pt x="0" y="0"/>
                </a:lnTo>
                <a:lnTo>
                  <a:pt x="0" y="6858000"/>
                </a:lnTo>
                <a:lnTo>
                  <a:pt x="47706" y="6858000"/>
                </a:lnTo>
                <a:lnTo>
                  <a:pt x="80302" y="6858000"/>
                </a:lnTo>
                <a:lnTo>
                  <a:pt x="414253" y="6858000"/>
                </a:lnTo>
                <a:lnTo>
                  <a:pt x="1117379" y="6858000"/>
                </a:lnTo>
                <a:lnTo>
                  <a:pt x="1288123" y="6858000"/>
                </a:lnTo>
                <a:lnTo>
                  <a:pt x="1300332" y="6858000"/>
                </a:lnTo>
                <a:lnTo>
                  <a:pt x="1592911" y="6858000"/>
                </a:lnTo>
                <a:lnTo>
                  <a:pt x="2918914" y="6858000"/>
                </a:lnTo>
                <a:lnTo>
                  <a:pt x="4705575" y="6858000"/>
                </a:lnTo>
                <a:lnTo>
                  <a:pt x="4817331" y="6780599"/>
                </a:lnTo>
                <a:cubicBezTo>
                  <a:pt x="4991149" y="6653108"/>
                  <a:pt x="5161776" y="6515397"/>
                  <a:pt x="5333979" y="6374814"/>
                </a:cubicBezTo>
                <a:cubicBezTo>
                  <a:pt x="6279604" y="5602839"/>
                  <a:pt x="7208329" y="4969131"/>
                  <a:pt x="7208329" y="3621656"/>
                </a:cubicBezTo>
                <a:cubicBezTo>
                  <a:pt x="7208329" y="2093192"/>
                  <a:pt x="6634593" y="754641"/>
                  <a:pt x="5607430" y="14997"/>
                </a:cubicBezTo>
                <a:close/>
              </a:path>
            </a:pathLst>
          </a:cu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9"/>
          <p:cNvSpPr/>
          <p:nvPr/>
        </p:nvSpPr>
        <p:spPr>
          <a:xfrm flipH="1">
            <a:off x="4611396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97" name="Google Shape;197;p9"/>
          <p:cNvSpPr txBox="1">
            <a:spLocks noGrp="1"/>
          </p:cNvSpPr>
          <p:nvPr>
            <p:ph type="ctrTitle"/>
          </p:nvPr>
        </p:nvSpPr>
        <p:spPr>
          <a:xfrm>
            <a:off x="5970897" y="1346268"/>
            <a:ext cx="5568285" cy="280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ndara"/>
              <a:buNone/>
            </a:pPr>
            <a:r>
              <a:rPr lang="en-US" b="1">
                <a:latin typeface="Candara"/>
                <a:ea typeface="Candara"/>
                <a:cs typeface="Candara"/>
                <a:sym typeface="Candara"/>
              </a:rPr>
              <a:t>Konkreettiset toimenpiteet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8" name="Google Shape;198;p9"/>
          <p:cNvSpPr txBox="1">
            <a:spLocks noGrp="1"/>
          </p:cNvSpPr>
          <p:nvPr>
            <p:ph type="subTitle" idx="1"/>
          </p:nvPr>
        </p:nvSpPr>
        <p:spPr>
          <a:xfrm>
            <a:off x="5969341" y="4251279"/>
            <a:ext cx="5569714" cy="103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>
                <a:latin typeface="Candara"/>
                <a:ea typeface="Candara"/>
                <a:cs typeface="Candara"/>
                <a:sym typeface="Candara"/>
              </a:rPr>
              <a:t>Positiivisen pedagogiikan työkalupakki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95">
            <a:alpha val="26666"/>
          </a:srgbClr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E395">
              <a:alpha val="2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0" y="0"/>
            <a:ext cx="5653438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0"/>
          <p:cNvSpPr txBox="1"/>
          <p:nvPr/>
        </p:nvSpPr>
        <p:spPr>
          <a:xfrm>
            <a:off x="314632" y="544779"/>
            <a:ext cx="3974735" cy="583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28575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Mikä meni hyvin -taulu seinälle. </a:t>
            </a:r>
            <a:endParaRPr/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Hymytaulut </a:t>
            </a:r>
            <a:endParaRPr/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Helmipurkki: oppilaat huomaavat toisissaan positiivisia tekoja. </a:t>
            </a:r>
            <a:endParaRPr/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Helmipurkki: yhteinen tavoite, ja kun se saavutetaan, saadaan jokin yhteinen palkinto.</a:t>
            </a:r>
            <a:endParaRPr/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Vahvuuskortit ja vahvuustunnit </a:t>
            </a:r>
            <a:endParaRPr/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Tunne-/kaveritaitotunti/-hetki säännöllisesti </a:t>
            </a:r>
            <a:endParaRPr/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Positiivinen CV </a:t>
            </a:r>
            <a:endParaRPr/>
          </a:p>
        </p:txBody>
      </p:sp>
      <p:pic>
        <p:nvPicPr>
          <p:cNvPr id="206" name="Google Shape;206;p10" descr="Kuva, joka sisältää kohteen teksti&#10;&#10;Kuvaus luotu automaattisesti"/>
          <p:cNvPicPr preferRelativeResize="0"/>
          <p:nvPr/>
        </p:nvPicPr>
        <p:blipFill rotWithShape="1">
          <a:blip r:embed="rId3">
            <a:alphaModFix/>
          </a:blip>
          <a:srcRect l="13218" r="17554" b="13548"/>
          <a:stretch/>
        </p:blipFill>
        <p:spPr>
          <a:xfrm>
            <a:off x="5525958" y="661916"/>
            <a:ext cx="5994139" cy="5557909"/>
          </a:xfrm>
          <a:prstGeom prst="rect">
            <a:avLst/>
          </a:prstGeom>
          <a:noFill/>
          <a:ln>
            <a:noFill/>
          </a:ln>
          <a:effectLst>
            <a:outerShdw blurRad="749300" dist="50800" dir="5400000" algn="ctr" rotWithShape="0">
              <a:srgbClr val="000000">
                <a:alpha val="63921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95">
            <a:alpha val="26666"/>
          </a:srgbClr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E395">
              <a:alpha val="2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 txBox="1"/>
          <p:nvPr/>
        </p:nvSpPr>
        <p:spPr>
          <a:xfrm>
            <a:off x="231605" y="176264"/>
            <a:ext cx="4680754" cy="668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85750" indent="-228600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Tähtioppilas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ja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Tähtioppilaspäivä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br>
              <a:rPr lang="en-US" dirty="0">
                <a:sym typeface="Candara"/>
              </a:rPr>
            </a:b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(-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viikko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) 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Kehupenkki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ryhmissä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Kiva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koulu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-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tunnetaitojen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paketti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MOK-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viikko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Jokaisella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vuosiluokalla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oma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vuosikello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jossa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on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yksi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teema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kuukausi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Vuosikelloa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sitoudutaan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käyttämään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kaikilla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vuosiluokilla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 </a:t>
            </a:r>
            <a:endParaRPr dirty="0">
              <a:solidFill>
                <a:schemeClr val="dk1"/>
              </a:solidFill>
            </a:endParaRPr>
          </a:p>
          <a:p>
            <a:pPr marL="285750" indent="-2286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Parastetaan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Rovaniemen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hyvinvoinnin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vuosikellosta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valmiita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tuntisuunnitelmia</a:t>
            </a:r>
            <a:r>
              <a:rPr lang="en-US" sz="7600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Fiilisvihko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: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viikottain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päivittäin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tietyn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ajanjakson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kuluttua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täytetään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vihkoa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johon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oppilas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kirjaa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ja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pohtii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mikä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koulussa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oli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tällä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ajanjaksolla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kiva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sekä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missä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asioissa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on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itse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onnistunut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0" marR="0" lvl="0" indent="1714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3">
            <a:alphaModFix/>
          </a:blip>
          <a:srcRect l="172" t="1132" r="605" b="27073"/>
          <a:stretch/>
        </p:blipFill>
        <p:spPr>
          <a:xfrm>
            <a:off x="5004619" y="-1"/>
            <a:ext cx="7187381" cy="6857998"/>
          </a:xfrm>
          <a:custGeom>
            <a:avLst/>
            <a:gdLst/>
            <a:ahLst/>
            <a:cxnLst/>
            <a:rect l="l" t="t" r="r" b="b"/>
            <a:pathLst>
              <a:path w="7243812" h="6857999" extrusionOk="0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95">
            <a:alpha val="88627"/>
          </a:srgbClr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 txBox="1"/>
          <p:nvPr/>
        </p:nvSpPr>
        <p:spPr>
          <a:xfrm>
            <a:off x="348422" y="206207"/>
            <a:ext cx="4198289" cy="645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285750" marR="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Vahvuussydän:  jokainen piirtää/kirjoittaa sydämeen itsestään sellaisen vahvuuden, jonka haluaisi muille luokkalaisille kertoa.  </a:t>
            </a:r>
            <a:endParaRPr/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Nimettömästi toisen kehuminen esim. erilliselle lapulle </a:t>
            </a:r>
            <a:endParaRPr/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Ystävänpäiväsydän </a:t>
            </a:r>
            <a:endParaRPr/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Tehdään hyveet näkyviksi   </a:t>
            </a:r>
            <a:endParaRPr/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Opettaja kehuu ja kannustaa oppilasta ääneen luokassa tai muiden kuullen </a:t>
            </a:r>
            <a:endParaRPr/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Teemaviikko </a:t>
            </a:r>
            <a:endParaRPr/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Nauretaan yhdessä vitseille/tilannekomiikalle</a:t>
            </a:r>
            <a:endParaRPr sz="52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Onnistumisista tiedottaminen kotiin Wilma-merkinnällä tai soittamalla.</a:t>
            </a:r>
            <a:endParaRPr/>
          </a:p>
          <a:p>
            <a:pPr marL="0" marR="0" lvl="0" indent="28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2"/>
          <p:cNvPicPr preferRelativeResize="0"/>
          <p:nvPr/>
        </p:nvPicPr>
        <p:blipFill rotWithShape="1">
          <a:blip r:embed="rId3">
            <a:alphaModFix/>
          </a:blip>
          <a:srcRect t="1031"/>
          <a:stretch/>
        </p:blipFill>
        <p:spPr>
          <a:xfrm>
            <a:off x="6702095" y="859689"/>
            <a:ext cx="4747547" cy="5249859"/>
          </a:xfrm>
          <a:prstGeom prst="rect">
            <a:avLst/>
          </a:prstGeom>
          <a:noFill/>
          <a:ln>
            <a:noFill/>
          </a:ln>
          <a:effectLst>
            <a:outerShdw blurRad="419100" dist="50800" dir="5400000" sx="104999" sy="104999" algn="ctr" rotWithShape="0">
              <a:srgbClr val="000000">
                <a:alpha val="28627"/>
              </a:srgbClr>
            </a:outerShdw>
          </a:effectLst>
        </p:spPr>
      </p:pic>
      <p:sp>
        <p:nvSpPr>
          <p:cNvPr id="2" name="Google Shape;204;p10">
            <a:extLst>
              <a:ext uri="{FF2B5EF4-FFF2-40B4-BE49-F238E27FC236}">
                <a16:creationId xmlns:a16="http://schemas.microsoft.com/office/drawing/2014/main" id="{CA2D894D-7690-44D7-8AA0-99B2C57C8E15}"/>
              </a:ext>
            </a:extLst>
          </p:cNvPr>
          <p:cNvSpPr/>
          <p:nvPr/>
        </p:nvSpPr>
        <p:spPr>
          <a:xfrm>
            <a:off x="0" y="0"/>
            <a:ext cx="6091848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3" descr="Kuva, joka sisältää kohteen teksti, kirjekuori&#10;&#10;Kuvaus luotu automaattisesti"/>
          <p:cNvPicPr preferRelativeResize="0"/>
          <p:nvPr/>
        </p:nvPicPr>
        <p:blipFill rotWithShape="1">
          <a:blip r:embed="rId3">
            <a:alphaModFix amt="50000"/>
          </a:blip>
          <a:srcRect l="9426" t="16562" r="5987"/>
          <a:stretch/>
        </p:blipFill>
        <p:spPr>
          <a:xfrm rot="-5400000">
            <a:off x="2667001" y="-2667003"/>
            <a:ext cx="6857999" cy="12192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3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D971"/>
              </a:buClr>
              <a:buSzPts val="6000"/>
              <a:buFont typeface="Candara"/>
              <a:buNone/>
            </a:pPr>
            <a:r>
              <a:rPr lang="en-US" sz="6000" err="1">
                <a:solidFill>
                  <a:srgbClr val="A7D971"/>
                </a:solidFill>
                <a:latin typeface="Candara"/>
                <a:ea typeface="Candara"/>
                <a:cs typeface="Candara"/>
                <a:sym typeface="Candara"/>
              </a:rPr>
              <a:t>Vuosiluokkaistetut</a:t>
            </a:r>
            <a:r>
              <a:rPr lang="en-US" sz="6000">
                <a:solidFill>
                  <a:srgbClr val="A7D97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6000" err="1">
                <a:solidFill>
                  <a:srgbClr val="A7D971"/>
                </a:solidFill>
                <a:latin typeface="Candara"/>
                <a:ea typeface="Candara"/>
                <a:cs typeface="Candara"/>
                <a:sym typeface="Candara"/>
              </a:rPr>
              <a:t>konkreettiset</a:t>
            </a:r>
            <a:r>
              <a:rPr lang="en-US" sz="6000">
                <a:solidFill>
                  <a:srgbClr val="A7D97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6000" err="1">
                <a:solidFill>
                  <a:srgbClr val="A7D971"/>
                </a:solidFill>
                <a:latin typeface="Candara"/>
                <a:ea typeface="Candara"/>
                <a:cs typeface="Candara"/>
                <a:sym typeface="Candara"/>
              </a:rPr>
              <a:t>toimenpiteet</a:t>
            </a:r>
            <a:br>
              <a:rPr lang="en-US" sz="6000">
                <a:solidFill>
                  <a:srgbClr val="FFFFFF"/>
                </a:solidFill>
              </a:rPr>
            </a:br>
            <a:endParaRPr sz="6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2"/>
          <p:cNvSpPr/>
          <p:nvPr/>
        </p:nvSpPr>
        <p:spPr>
          <a:xfrm flipH="1">
            <a:off x="0" y="0"/>
            <a:ext cx="6098483" cy="6858000"/>
          </a:xfrm>
          <a:custGeom>
            <a:avLst/>
            <a:gdLst/>
            <a:ahLst/>
            <a:cxnLst/>
            <a:rect l="l" t="t" r="r" b="b"/>
            <a:pathLst>
              <a:path w="5962785" h="6858000" extrusionOk="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36;p14">
            <a:extLst>
              <a:ext uri="{FF2B5EF4-FFF2-40B4-BE49-F238E27FC236}">
                <a16:creationId xmlns:a16="http://schemas.microsoft.com/office/drawing/2014/main" id="{BB31C75C-6C45-4B90-B2E0-60800F77AD5A}"/>
              </a:ext>
            </a:extLst>
          </p:cNvPr>
          <p:cNvSpPr txBox="1">
            <a:spLocks/>
          </p:cNvSpPr>
          <p:nvPr/>
        </p:nvSpPr>
        <p:spPr>
          <a:xfrm>
            <a:off x="6746067" y="708754"/>
            <a:ext cx="5257801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9900" indent="-342900">
              <a:lnSpc>
                <a:spcPct val="90000"/>
              </a:lnSpc>
              <a:buClr>
                <a:schemeClr val="dk1"/>
              </a:buClr>
              <a:buSzPts val="2000"/>
              <a:buChar char="•"/>
            </a:pPr>
            <a:r>
              <a:rPr lang="fi-FI" sz="2000" dirty="0">
                <a:solidFill>
                  <a:schemeClr val="dk1"/>
                </a:solidFill>
                <a:latin typeface="Candara"/>
                <a:cs typeface="Calibri"/>
              </a:rPr>
              <a:t>Naamakuvat: missä onnistuin tänään?</a:t>
            </a:r>
            <a:endParaRPr lang="fi-FI" sz="2000">
              <a:solidFill>
                <a:schemeClr val="dk1"/>
              </a:solidFill>
              <a:latin typeface="Candara"/>
            </a:endParaRPr>
          </a:p>
          <a:p>
            <a:pPr marL="469900" indent="-342900">
              <a:lnSpc>
                <a:spcPct val="90000"/>
              </a:lnSpc>
              <a:buClr>
                <a:schemeClr val="dk1"/>
              </a:buClr>
              <a:buSzPts val="2000"/>
              <a:buChar char="•"/>
            </a:pPr>
            <a:endParaRPr lang="fi-FI" sz="2000" dirty="0">
              <a:solidFill>
                <a:schemeClr val="dk1"/>
              </a:solidFill>
              <a:latin typeface="Candara"/>
              <a:cs typeface="Calibri"/>
            </a:endParaRPr>
          </a:p>
          <a:p>
            <a:pPr marL="469900" indent="-342900">
              <a:lnSpc>
                <a:spcPct val="90000"/>
              </a:lnSpc>
              <a:buSzPts val="2000"/>
              <a:buChar char="•"/>
            </a:pPr>
            <a:r>
              <a:rPr lang="fi-FI" sz="2000" dirty="0">
                <a:solidFill>
                  <a:schemeClr val="dk1"/>
                </a:solidFill>
                <a:latin typeface="Candara"/>
                <a:cs typeface="Calibri"/>
              </a:rPr>
              <a:t>Tähtioppilasviikko</a:t>
            </a:r>
            <a:endParaRPr lang="fi-FI" sz="2000">
              <a:solidFill>
                <a:schemeClr val="dk1"/>
              </a:solidFill>
              <a:latin typeface="Candara"/>
            </a:endParaRPr>
          </a:p>
          <a:p>
            <a:pPr marL="469900" indent="-342900">
              <a:lnSpc>
                <a:spcPct val="90000"/>
              </a:lnSpc>
              <a:buClr>
                <a:schemeClr val="dk1"/>
              </a:buClr>
              <a:buSzPts val="2000"/>
              <a:buChar char="•"/>
            </a:pPr>
            <a:endParaRPr lang="fi-FI" sz="2000" dirty="0">
              <a:solidFill>
                <a:schemeClr val="dk1"/>
              </a:solidFill>
              <a:latin typeface="Candara"/>
              <a:cs typeface="Calibri"/>
            </a:endParaRPr>
          </a:p>
          <a:p>
            <a:pPr marL="469900" indent="-342900">
              <a:lnSpc>
                <a:spcPct val="90000"/>
              </a:lnSpc>
              <a:buSzPts val="2000"/>
              <a:buChar char="•"/>
            </a:pPr>
            <a:r>
              <a:rPr lang="fi-FI" sz="2000" dirty="0">
                <a:solidFill>
                  <a:schemeClr val="dk1"/>
                </a:solidFill>
                <a:latin typeface="Candara"/>
                <a:cs typeface="Calibri"/>
              </a:rPr>
              <a:t>Helmipurkki: </a:t>
            </a:r>
            <a:r>
              <a:rPr lang="en-US" sz="2000" dirty="0" err="1">
                <a:solidFill>
                  <a:schemeClr val="dk1"/>
                </a:solidFill>
                <a:latin typeface="Candara"/>
                <a:cs typeface="Calibri"/>
              </a:rPr>
              <a:t>yhteinen</a:t>
            </a:r>
            <a:r>
              <a:rPr lang="en-US" sz="2000" dirty="0">
                <a:solidFill>
                  <a:schemeClr val="dk1"/>
                </a:solidFill>
                <a:latin typeface="Candara"/>
                <a:cs typeface="Calibri"/>
              </a:rPr>
              <a:t> </a:t>
            </a:r>
            <a:r>
              <a:rPr lang="en-US" sz="2000" dirty="0" err="1">
                <a:solidFill>
                  <a:schemeClr val="dk1"/>
                </a:solidFill>
                <a:latin typeface="Candara"/>
                <a:cs typeface="Calibri"/>
              </a:rPr>
              <a:t>tavoite</a:t>
            </a:r>
            <a:r>
              <a:rPr lang="en-US" sz="2000" dirty="0">
                <a:solidFill>
                  <a:schemeClr val="dk1"/>
                </a:solidFill>
                <a:latin typeface="Candara"/>
                <a:cs typeface="Calibri"/>
              </a:rPr>
              <a:t>, ja </a:t>
            </a:r>
            <a:r>
              <a:rPr lang="en-US" sz="2000" dirty="0" err="1">
                <a:solidFill>
                  <a:schemeClr val="dk1"/>
                </a:solidFill>
                <a:latin typeface="Candara"/>
                <a:cs typeface="Calibri"/>
              </a:rPr>
              <a:t>kun</a:t>
            </a:r>
            <a:r>
              <a:rPr lang="en-US" sz="2000" dirty="0">
                <a:solidFill>
                  <a:schemeClr val="dk1"/>
                </a:solidFill>
                <a:latin typeface="Candara"/>
                <a:cs typeface="Calibri"/>
              </a:rPr>
              <a:t> se </a:t>
            </a:r>
            <a:r>
              <a:rPr lang="en-US" sz="2000" dirty="0" err="1">
                <a:solidFill>
                  <a:schemeClr val="dk1"/>
                </a:solidFill>
                <a:latin typeface="Candara"/>
                <a:cs typeface="Calibri"/>
              </a:rPr>
              <a:t>saavutetaan</a:t>
            </a:r>
            <a:r>
              <a:rPr lang="en-US" sz="2000" dirty="0">
                <a:solidFill>
                  <a:schemeClr val="dk1"/>
                </a:solidFill>
                <a:latin typeface="Candara"/>
                <a:cs typeface="Calibri"/>
              </a:rPr>
              <a:t>, </a:t>
            </a:r>
            <a:r>
              <a:rPr lang="en-US" sz="2000" dirty="0" err="1">
                <a:solidFill>
                  <a:schemeClr val="dk1"/>
                </a:solidFill>
                <a:latin typeface="Candara"/>
                <a:cs typeface="Calibri"/>
              </a:rPr>
              <a:t>saadaan</a:t>
            </a:r>
            <a:r>
              <a:rPr lang="en-US" sz="2000" dirty="0">
                <a:solidFill>
                  <a:schemeClr val="dk1"/>
                </a:solidFill>
                <a:latin typeface="Candara"/>
                <a:cs typeface="Calibri"/>
              </a:rPr>
              <a:t>  </a:t>
            </a:r>
            <a:r>
              <a:rPr lang="en-US" sz="2000" dirty="0" err="1">
                <a:solidFill>
                  <a:schemeClr val="dk1"/>
                </a:solidFill>
                <a:latin typeface="Candara"/>
                <a:cs typeface="Calibri"/>
              </a:rPr>
              <a:t>jokin</a:t>
            </a:r>
            <a:r>
              <a:rPr lang="en-US" sz="2000" dirty="0">
                <a:solidFill>
                  <a:schemeClr val="dk1"/>
                </a:solidFill>
                <a:latin typeface="Candara"/>
                <a:cs typeface="Calibri"/>
              </a:rPr>
              <a:t> </a:t>
            </a:r>
            <a:r>
              <a:rPr lang="en-US" sz="2000" dirty="0" err="1">
                <a:solidFill>
                  <a:schemeClr val="dk1"/>
                </a:solidFill>
                <a:latin typeface="Candara"/>
                <a:cs typeface="Calibri"/>
              </a:rPr>
              <a:t>yhteinen</a:t>
            </a:r>
            <a:r>
              <a:rPr lang="en-US" sz="2000" dirty="0">
                <a:solidFill>
                  <a:schemeClr val="dk1"/>
                </a:solidFill>
                <a:latin typeface="Candara"/>
                <a:cs typeface="Calibri"/>
              </a:rPr>
              <a:t> </a:t>
            </a:r>
            <a:r>
              <a:rPr lang="en-US" sz="2000" dirty="0" err="1">
                <a:solidFill>
                  <a:schemeClr val="dk1"/>
                </a:solidFill>
                <a:latin typeface="Candara"/>
                <a:cs typeface="Calibri"/>
              </a:rPr>
              <a:t>palkinto</a:t>
            </a:r>
            <a:endParaRPr lang="fi-FI" sz="2000" dirty="0">
              <a:solidFill>
                <a:schemeClr val="dk1"/>
              </a:solidFill>
              <a:latin typeface="Candara"/>
              <a:cs typeface="Calibri"/>
            </a:endParaRPr>
          </a:p>
        </p:txBody>
      </p:sp>
      <p:sp>
        <p:nvSpPr>
          <p:cNvPr id="10" name="Google Shape;245;gd09e7c81b6_0_13">
            <a:extLst>
              <a:ext uri="{FF2B5EF4-FFF2-40B4-BE49-F238E27FC236}">
                <a16:creationId xmlns:a16="http://schemas.microsoft.com/office/drawing/2014/main" id="{BE6B8BAE-7F67-4C44-BE14-ED4FC22E497D}"/>
              </a:ext>
            </a:extLst>
          </p:cNvPr>
          <p:cNvSpPr txBox="1">
            <a:spLocks/>
          </p:cNvSpPr>
          <p:nvPr/>
        </p:nvSpPr>
        <p:spPr>
          <a:xfrm>
            <a:off x="733817" y="901202"/>
            <a:ext cx="4038600" cy="984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rgbClr val="548135"/>
              </a:buClr>
              <a:buSzPts val="4400"/>
              <a:buFont typeface="Candara"/>
              <a:buNone/>
            </a:pPr>
            <a:r>
              <a:rPr lang="en-US" sz="4400" b="1" dirty="0" err="1">
                <a:solidFill>
                  <a:srgbClr val="548135"/>
                </a:solidFill>
                <a:latin typeface="Candara"/>
                <a:sym typeface="Candara"/>
              </a:rPr>
              <a:t>Esiopetus</a:t>
            </a:r>
            <a:endParaRPr lang="en-US" sz="4400" b="1" dirty="0">
              <a:solidFill>
                <a:srgbClr val="548135"/>
              </a:solidFill>
              <a:latin typeface="Candara"/>
            </a:endParaRPr>
          </a:p>
        </p:txBody>
      </p:sp>
      <p:sp>
        <p:nvSpPr>
          <p:cNvPr id="12" name="Vuokaaviosymboli: Reikänauha 11">
            <a:extLst>
              <a:ext uri="{FF2B5EF4-FFF2-40B4-BE49-F238E27FC236}">
                <a16:creationId xmlns:a16="http://schemas.microsoft.com/office/drawing/2014/main" id="{FC74192A-35B5-4E5E-AB58-4A860FD71A2C}"/>
              </a:ext>
            </a:extLst>
          </p:cNvPr>
          <p:cNvSpPr/>
          <p:nvPr/>
        </p:nvSpPr>
        <p:spPr>
          <a:xfrm>
            <a:off x="471813" y="2765702"/>
            <a:ext cx="4676384" cy="2254685"/>
          </a:xfrm>
          <a:prstGeom prst="flowChartPunchedTap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Google Shape;235;p14">
            <a:extLst>
              <a:ext uri="{FF2B5EF4-FFF2-40B4-BE49-F238E27FC236}">
                <a16:creationId xmlns:a16="http://schemas.microsoft.com/office/drawing/2014/main" id="{53458D29-DBAE-4787-B91E-8CFDDBA000B3}"/>
              </a:ext>
            </a:extLst>
          </p:cNvPr>
          <p:cNvSpPr/>
          <p:nvPr/>
        </p:nvSpPr>
        <p:spPr>
          <a:xfrm flipH="1">
            <a:off x="563671" y="2809782"/>
            <a:ext cx="4488745" cy="2265125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dirty="0">
                <a:solidFill>
                  <a:schemeClr val="dk1"/>
                </a:solidFill>
                <a:latin typeface="Candara"/>
                <a:ea typeface="Calibri"/>
                <a:cs typeface="Calibri"/>
                <a:sym typeface="Calibri"/>
              </a:rPr>
              <a:t>#ROHKEASTIOMANAITSENÄÄN</a:t>
            </a:r>
            <a:endParaRPr lang="fi-FI" sz="2400" dirty="0">
              <a:solidFill>
                <a:schemeClr val="dk1"/>
              </a:solidFill>
              <a:latin typeface="Candara"/>
              <a:ea typeface="Calibri"/>
              <a:cs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dirty="0">
                <a:solidFill>
                  <a:schemeClr val="dk1"/>
                </a:solidFill>
                <a:latin typeface="Candara"/>
                <a:ea typeface="Calibri"/>
                <a:cs typeface="Calibri"/>
                <a:sym typeface="Calibri"/>
              </a:rPr>
              <a:t>#KOHTAAMINEN</a:t>
            </a:r>
            <a:endParaRPr lang="fi-FI" sz="2400" dirty="0">
              <a:solidFill>
                <a:schemeClr val="dk1"/>
              </a:solidFill>
              <a:latin typeface="Candara"/>
              <a:ea typeface="Calibri"/>
              <a:cs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dirty="0">
                <a:solidFill>
                  <a:schemeClr val="dk1"/>
                </a:solidFill>
                <a:latin typeface="Candara"/>
                <a:ea typeface="Calibri"/>
                <a:cs typeface="Calibri"/>
                <a:sym typeface="Calibri"/>
              </a:rPr>
              <a:t>#TEKEMISENMEININKI</a:t>
            </a:r>
            <a:endParaRPr sz="2400" dirty="0">
              <a:solidFill>
                <a:schemeClr val="dk1"/>
              </a:solidFill>
              <a:latin typeface="Candara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184030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d09e7c81b6_0_13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d09e7c81b6_0_13"/>
          <p:cNvSpPr/>
          <p:nvPr/>
        </p:nvSpPr>
        <p:spPr>
          <a:xfrm flipH="1">
            <a:off x="1" y="-10438"/>
            <a:ext cx="6096251" cy="6862581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lt2">
              <a:alpha val="4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d09e7c81b6_0_13"/>
          <p:cNvSpPr txBox="1">
            <a:spLocks noGrp="1"/>
          </p:cNvSpPr>
          <p:nvPr>
            <p:ph type="body" idx="1"/>
          </p:nvPr>
        </p:nvSpPr>
        <p:spPr>
          <a:xfrm>
            <a:off x="6419588" y="702875"/>
            <a:ext cx="5257800" cy="54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270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fi-FI" sz="2000" dirty="0"/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Helmipurkki: yhteinen tavoite, ja kun se saavutetaan, saadaan jokin yhteinen palkinto.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 dirty="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Tähtioppilas ja tähtioppilaspäivä (tähtioppilasviikko)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 dirty="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Fiilisvihko yhdistetään tähtioppilasvihkoon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 dirty="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Opettaja kehuu ja kannustaa oppilasta ääneen luokassa muiden kuullen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 dirty="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Nauretaan yhdessä</a:t>
            </a:r>
          </a:p>
        </p:txBody>
      </p:sp>
      <p:sp>
        <p:nvSpPr>
          <p:cNvPr id="245" name="Google Shape;245;gd09e7c81b6_0_13"/>
          <p:cNvSpPr txBox="1">
            <a:spLocks noGrp="1"/>
          </p:cNvSpPr>
          <p:nvPr>
            <p:ph type="title"/>
          </p:nvPr>
        </p:nvSpPr>
        <p:spPr>
          <a:xfrm>
            <a:off x="347597" y="713312"/>
            <a:ext cx="4038600" cy="54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ndara"/>
              <a:buNone/>
            </a:pPr>
            <a:r>
              <a:rPr lang="en-US" b="1" dirty="0" err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Vuosiluokka</a:t>
            </a:r>
            <a:r>
              <a:rPr lang="en-US" b="1" dirty="0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 1</a:t>
            </a:r>
            <a:endParaRPr lang="fi-FI" b="1"/>
          </a:p>
        </p:txBody>
      </p:sp>
      <p:sp>
        <p:nvSpPr>
          <p:cNvPr id="11" name="Aurinko 10">
            <a:extLst>
              <a:ext uri="{FF2B5EF4-FFF2-40B4-BE49-F238E27FC236}">
                <a16:creationId xmlns:a16="http://schemas.microsoft.com/office/drawing/2014/main" id="{5DD65C2B-5FD7-48C1-9D81-9D0286D799EB}"/>
              </a:ext>
            </a:extLst>
          </p:cNvPr>
          <p:cNvSpPr/>
          <p:nvPr/>
        </p:nvSpPr>
        <p:spPr>
          <a:xfrm>
            <a:off x="180192" y="1876424"/>
            <a:ext cx="4373670" cy="4373669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fi-FI"/>
          </a:p>
        </p:txBody>
      </p:sp>
      <p:sp>
        <p:nvSpPr>
          <p:cNvPr id="12" name="Tekstiruutu 1">
            <a:extLst>
              <a:ext uri="{FF2B5EF4-FFF2-40B4-BE49-F238E27FC236}">
                <a16:creationId xmlns:a16="http://schemas.microsoft.com/office/drawing/2014/main" id="{C399417F-6338-4799-9B7E-03703C9E5C2E}"/>
              </a:ext>
            </a:extLst>
          </p:cNvPr>
          <p:cNvSpPr txBox="1"/>
          <p:nvPr/>
        </p:nvSpPr>
        <p:spPr>
          <a:xfrm>
            <a:off x="1384126" y="3419605"/>
            <a:ext cx="1960324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i-FI" sz="2000" dirty="0">
                <a:latin typeface="Calibri"/>
                <a:cs typeface="Segoe UI"/>
              </a:rPr>
              <a:t>#KIIREETTÖMYYS</a:t>
            </a:r>
            <a:endParaRPr lang="en-US" sz="2000">
              <a:latin typeface="Calibri"/>
              <a:cs typeface="Segoe UI"/>
            </a:endParaRPr>
          </a:p>
          <a:p>
            <a:pPr algn="ctr"/>
            <a:r>
              <a:rPr lang="fi-FI" sz="2000" dirty="0">
                <a:latin typeface="Calibri"/>
                <a:cs typeface="Segoe UI"/>
              </a:rPr>
              <a:t>#ILO</a:t>
            </a:r>
            <a:endParaRPr lang="en-US" sz="2000" dirty="0">
              <a:latin typeface="Calibri"/>
              <a:cs typeface="Segoe UI"/>
            </a:endParaRPr>
          </a:p>
          <a:p>
            <a:pPr algn="ctr"/>
            <a:r>
              <a:rPr lang="fi-FI" sz="2000" dirty="0">
                <a:latin typeface="Calibri"/>
                <a:cs typeface="Segoe UI"/>
              </a:rPr>
              <a:t>#MOKAONLAHJA</a:t>
            </a:r>
          </a:p>
          <a:p>
            <a:pPr algn="ctr"/>
            <a:r>
              <a:rPr lang="fi-FI" sz="2000" dirty="0">
                <a:latin typeface="Calibri"/>
                <a:cs typeface="Segoe UI"/>
              </a:rPr>
              <a:t>#KEHU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5"/>
          <p:cNvSpPr/>
          <p:nvPr/>
        </p:nvSpPr>
        <p:spPr>
          <a:xfrm flipH="1">
            <a:off x="1" y="0"/>
            <a:ext cx="6096251" cy="6858000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451981" y="713312"/>
            <a:ext cx="4038600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buClr>
                <a:srgbClr val="548135"/>
              </a:buClr>
              <a:buSzPts val="4400"/>
            </a:pPr>
            <a:r>
              <a:rPr lang="en-US" b="1" dirty="0" err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Vuosiluokka</a:t>
            </a:r>
            <a:r>
              <a:rPr lang="en-US" b="1" dirty="0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 2</a:t>
            </a:r>
            <a:r>
              <a:rPr lang="en-US" dirty="0">
                <a:solidFill>
                  <a:srgbClr val="548135"/>
                </a:solidFill>
              </a:rPr>
              <a:t> </a:t>
            </a:r>
            <a:endParaRPr lang="fi-FI"/>
          </a:p>
        </p:txBody>
      </p:sp>
      <p:sp>
        <p:nvSpPr>
          <p:cNvPr id="253" name="Google Shape;253;p15"/>
          <p:cNvSpPr txBox="1">
            <a:spLocks noGrp="1"/>
          </p:cNvSpPr>
          <p:nvPr>
            <p:ph type="body" idx="1"/>
          </p:nvPr>
        </p:nvSpPr>
        <p:spPr>
          <a:xfrm>
            <a:off x="6294328" y="713313"/>
            <a:ext cx="5362184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10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228600" indent="-101600">
              <a:spcBef>
                <a:spcPts val="0"/>
              </a:spcBef>
              <a:buNone/>
            </a:pPr>
            <a:endParaRPr lang="en-US" sz="2000" dirty="0">
              <a:solidFill>
                <a:srgbClr val="00B050"/>
              </a:solidFill>
              <a:latin typeface="Candara"/>
            </a:endParaRPr>
          </a:p>
          <a:p>
            <a:r>
              <a:rPr lang="en-US" sz="2000" dirty="0" err="1">
                <a:latin typeface="Candara"/>
              </a:rPr>
              <a:t>Nimettömästi</a:t>
            </a:r>
            <a:r>
              <a:rPr lang="en-US" sz="2000" dirty="0">
                <a:latin typeface="Candara"/>
              </a:rPr>
              <a:t> </a:t>
            </a:r>
            <a:r>
              <a:rPr lang="en-US" sz="2000" dirty="0" err="1">
                <a:latin typeface="Candara"/>
              </a:rPr>
              <a:t>luokkakavereiden</a:t>
            </a:r>
            <a:r>
              <a:rPr lang="en-US" sz="2000" dirty="0">
                <a:latin typeface="Candara"/>
              </a:rPr>
              <a:t> </a:t>
            </a:r>
            <a:r>
              <a:rPr lang="en-US" sz="2000" dirty="0" err="1">
                <a:latin typeface="Candara"/>
              </a:rPr>
              <a:t>kehuminenkahdesti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lukukaudessa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ennen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lomaa</a:t>
            </a:r>
            <a:r>
              <a:rPr lang="en-US" sz="2000" dirty="0">
                <a:latin typeface="Candara"/>
              </a:rPr>
              <a:t> (</a:t>
            </a:r>
            <a:r>
              <a:rPr lang="en-US" sz="2000" dirty="0" err="1">
                <a:latin typeface="Candara"/>
              </a:rPr>
              <a:t>syys</a:t>
            </a:r>
            <a:r>
              <a:rPr lang="en-US" sz="2000" dirty="0">
                <a:latin typeface="Candara"/>
              </a:rPr>
              <a:t>-, </a:t>
            </a:r>
            <a:r>
              <a:rPr lang="en-US" sz="2000" dirty="0" err="1">
                <a:latin typeface="Candara"/>
              </a:rPr>
              <a:t>joulu</a:t>
            </a:r>
            <a:r>
              <a:rPr lang="en-US" sz="2000" dirty="0">
                <a:latin typeface="Candara"/>
              </a:rPr>
              <a:t>-, </a:t>
            </a:r>
            <a:r>
              <a:rPr lang="en-US" sz="2000" dirty="0" err="1">
                <a:latin typeface="Candara"/>
              </a:rPr>
              <a:t>talvi</a:t>
            </a:r>
            <a:r>
              <a:rPr lang="en-US" sz="2000" dirty="0">
                <a:latin typeface="Candara"/>
              </a:rPr>
              <a:t>- ja </a:t>
            </a:r>
            <a:r>
              <a:rPr lang="en-US" sz="2000" dirty="0" err="1">
                <a:latin typeface="Candara"/>
              </a:rPr>
              <a:t>kesäloma</a:t>
            </a:r>
            <a:r>
              <a:rPr lang="en-US" sz="2000" dirty="0">
                <a:latin typeface="Candara"/>
              </a:rPr>
              <a:t>). </a:t>
            </a:r>
            <a:r>
              <a:rPr lang="en-US" sz="2000" dirty="0" err="1">
                <a:latin typeface="Candara"/>
              </a:rPr>
              <a:t>Tästä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jokaiselle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jää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muistoksi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oma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paperi</a:t>
            </a:r>
            <a:r>
              <a:rPr lang="en-US" sz="2000" dirty="0">
                <a:latin typeface="Candara"/>
              </a:rPr>
              <a:t>. </a:t>
            </a:r>
            <a:endParaRPr lang="en-US" sz="2000">
              <a:latin typeface="Candara"/>
            </a:endParaRPr>
          </a:p>
          <a:p>
            <a:endParaRPr lang="en-US" sz="2000" dirty="0">
              <a:latin typeface="Candara"/>
            </a:endParaRPr>
          </a:p>
          <a:p>
            <a:pPr marL="469900">
              <a:spcBef>
                <a:spcPts val="0"/>
              </a:spcBef>
            </a:pPr>
            <a:r>
              <a:rPr lang="en-US" sz="2000" dirty="0" err="1">
                <a:latin typeface="Candara"/>
              </a:rPr>
              <a:t>Helmipurkki</a:t>
            </a:r>
            <a:r>
              <a:rPr lang="en-US" sz="2000" dirty="0">
                <a:latin typeface="Candara"/>
              </a:rPr>
              <a:t>: </a:t>
            </a:r>
            <a:r>
              <a:rPr lang="en-US" sz="2000" dirty="0" err="1">
                <a:latin typeface="Candara"/>
              </a:rPr>
              <a:t>yhteinen</a:t>
            </a:r>
            <a:r>
              <a:rPr lang="en-US" sz="2000" dirty="0">
                <a:latin typeface="Candara"/>
              </a:rPr>
              <a:t> </a:t>
            </a:r>
            <a:r>
              <a:rPr lang="en-US" sz="2000" dirty="0" err="1">
                <a:latin typeface="Candara"/>
              </a:rPr>
              <a:t>tavoite</a:t>
            </a:r>
            <a:r>
              <a:rPr lang="en-US" sz="2000" dirty="0">
                <a:latin typeface="Candara"/>
              </a:rPr>
              <a:t>, ja </a:t>
            </a:r>
            <a:r>
              <a:rPr lang="en-US" sz="2000" dirty="0" err="1">
                <a:latin typeface="Candara"/>
              </a:rPr>
              <a:t>kun</a:t>
            </a:r>
            <a:r>
              <a:rPr lang="en-US" sz="2000" dirty="0">
                <a:latin typeface="Candara"/>
              </a:rPr>
              <a:t> se </a:t>
            </a:r>
            <a:r>
              <a:rPr lang="en-US" sz="2000" dirty="0" err="1">
                <a:latin typeface="Candara"/>
              </a:rPr>
              <a:t>saavutetaan</a:t>
            </a:r>
            <a:r>
              <a:rPr lang="en-US" sz="2000" dirty="0">
                <a:latin typeface="Candara"/>
              </a:rPr>
              <a:t>, </a:t>
            </a:r>
            <a:r>
              <a:rPr lang="en-US" sz="2000" dirty="0" err="1">
                <a:latin typeface="Candara"/>
              </a:rPr>
              <a:t>saadaan</a:t>
            </a:r>
            <a:r>
              <a:rPr lang="en-US" sz="2000" dirty="0">
                <a:latin typeface="Candara"/>
              </a:rPr>
              <a:t> </a:t>
            </a:r>
            <a:r>
              <a:rPr lang="en-US" sz="2000" dirty="0" err="1">
                <a:latin typeface="Candara"/>
              </a:rPr>
              <a:t>jokin</a:t>
            </a:r>
            <a:r>
              <a:rPr lang="en-US" sz="2000" dirty="0">
                <a:latin typeface="Candara"/>
              </a:rPr>
              <a:t> </a:t>
            </a:r>
            <a:br>
              <a:rPr lang="en-US" sz="2000" dirty="0">
                <a:latin typeface="Candara"/>
              </a:rPr>
            </a:br>
            <a:r>
              <a:rPr lang="en-US" sz="2000" dirty="0" err="1">
                <a:latin typeface="Candara"/>
              </a:rPr>
              <a:t>yhteinen</a:t>
            </a:r>
            <a:r>
              <a:rPr lang="en-US" sz="2000" dirty="0">
                <a:latin typeface="Candara"/>
              </a:rPr>
              <a:t> </a:t>
            </a:r>
            <a:r>
              <a:rPr lang="en-US" sz="2000" dirty="0" err="1">
                <a:latin typeface="Candara"/>
              </a:rPr>
              <a:t>palkinto</a:t>
            </a:r>
            <a:r>
              <a:rPr lang="en-US" sz="2000" dirty="0">
                <a:latin typeface="Candara"/>
              </a:rPr>
              <a:t>.</a:t>
            </a:r>
            <a:endParaRPr lang="en-US" dirty="0">
              <a:latin typeface="Candara"/>
            </a:endParaRPr>
          </a:p>
          <a:p>
            <a:pPr marL="469900">
              <a:spcBef>
                <a:spcPts val="0"/>
              </a:spcBef>
            </a:pPr>
            <a:endParaRPr lang="en-US" sz="2000" dirty="0">
              <a:latin typeface="Candara"/>
            </a:endParaRPr>
          </a:p>
          <a:p>
            <a:pPr marL="469900">
              <a:spcBef>
                <a:spcPts val="0"/>
              </a:spcBef>
            </a:pPr>
            <a:r>
              <a:rPr lang="en-US" sz="2000" err="1">
                <a:latin typeface="Candara"/>
              </a:rPr>
              <a:t>Teemaviikko</a:t>
            </a:r>
            <a:r>
              <a:rPr lang="en-US" sz="2000" dirty="0">
                <a:latin typeface="Candara"/>
              </a:rPr>
              <a:t>: </a:t>
            </a:r>
            <a:r>
              <a:rPr lang="en-US" sz="2000" err="1">
                <a:latin typeface="Candara"/>
              </a:rPr>
              <a:t>oppilaiden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mielipiteet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huomioiden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sunnitellaan</a:t>
            </a:r>
            <a:r>
              <a:rPr lang="en-US" sz="2000" dirty="0">
                <a:latin typeface="Candara"/>
              </a:rPr>
              <a:t> </a:t>
            </a:r>
            <a:r>
              <a:rPr lang="en-US" sz="2000" err="1">
                <a:latin typeface="Candara"/>
              </a:rPr>
              <a:t>positiviisuusviikko</a:t>
            </a:r>
            <a:r>
              <a:rPr lang="en-US" sz="2000" dirty="0">
                <a:latin typeface="Candara"/>
              </a:rPr>
              <a:t> 1-2 </a:t>
            </a:r>
            <a:r>
              <a:rPr lang="en-US" sz="2000" err="1">
                <a:latin typeface="Candara"/>
              </a:rPr>
              <a:t>krt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lukuvuodessa</a:t>
            </a:r>
            <a:r>
              <a:rPr lang="en-US" sz="2000" dirty="0">
                <a:latin typeface="Candara"/>
              </a:rPr>
              <a:t>.</a:t>
            </a:r>
            <a:endParaRPr lang="en-US">
              <a:latin typeface="Candara"/>
            </a:endParaRPr>
          </a:p>
          <a:p>
            <a:pPr marL="469900">
              <a:spcBef>
                <a:spcPts val="0"/>
              </a:spcBef>
            </a:pPr>
            <a:endParaRPr lang="en-US" sz="2000" dirty="0">
              <a:latin typeface="Candara"/>
            </a:endParaRPr>
          </a:p>
          <a:p>
            <a:pPr marL="469900">
              <a:spcBef>
                <a:spcPts val="0"/>
              </a:spcBef>
            </a:pPr>
            <a:r>
              <a:rPr lang="en-US" sz="2000" dirty="0" err="1">
                <a:latin typeface="Candara"/>
              </a:rPr>
              <a:t>Parastetaan</a:t>
            </a:r>
            <a:r>
              <a:rPr lang="en-US" sz="2000" dirty="0">
                <a:latin typeface="Candara"/>
              </a:rPr>
              <a:t> </a:t>
            </a:r>
            <a:r>
              <a:rPr lang="en-US" sz="2000" dirty="0" err="1">
                <a:latin typeface="Candara"/>
              </a:rPr>
              <a:t>Rovaniemen</a:t>
            </a:r>
            <a:r>
              <a:rPr lang="en-US" sz="2000" dirty="0">
                <a:latin typeface="Candara"/>
              </a:rPr>
              <a:t> </a:t>
            </a:r>
            <a:r>
              <a:rPr lang="en-US" sz="2000" dirty="0" err="1">
                <a:latin typeface="Candara"/>
              </a:rPr>
              <a:t>hyvinvoinnin</a:t>
            </a:r>
            <a:r>
              <a:rPr lang="en-US" sz="2000" dirty="0">
                <a:latin typeface="Candara"/>
              </a:rPr>
              <a:t> </a:t>
            </a:r>
            <a:br>
              <a:rPr lang="en-US" sz="2000" dirty="0">
                <a:latin typeface="Candara"/>
              </a:rPr>
            </a:br>
            <a:r>
              <a:rPr lang="en-US" sz="2000" dirty="0" err="1">
                <a:latin typeface="Candara"/>
              </a:rPr>
              <a:t>vuosikellosta</a:t>
            </a:r>
            <a:r>
              <a:rPr lang="en-US" sz="2000" dirty="0">
                <a:latin typeface="Candara"/>
              </a:rPr>
              <a:t> </a:t>
            </a:r>
            <a:r>
              <a:rPr lang="en-US" sz="2000" dirty="0" err="1">
                <a:latin typeface="Candara"/>
              </a:rPr>
              <a:t>valmiita</a:t>
            </a:r>
            <a:r>
              <a:rPr lang="en-US" sz="2000" dirty="0">
                <a:latin typeface="Candara"/>
              </a:rPr>
              <a:t> </a:t>
            </a:r>
            <a:r>
              <a:rPr lang="en-US" sz="2000" dirty="0" err="1">
                <a:latin typeface="Candara"/>
              </a:rPr>
              <a:t>tuntisuunnitelmia</a:t>
            </a:r>
            <a:r>
              <a:rPr lang="en-US" sz="2000" dirty="0">
                <a:latin typeface="Candara"/>
              </a:rPr>
              <a:t>.</a:t>
            </a:r>
            <a:endParaRPr lang="en-US" dirty="0" err="1"/>
          </a:p>
          <a:p>
            <a:pPr marL="228600" indent="-101600">
              <a:spcBef>
                <a:spcPts val="0"/>
              </a:spcBef>
              <a:buNone/>
            </a:pPr>
            <a:endParaRPr lang="en-US" sz="2000" dirty="0">
              <a:solidFill>
                <a:srgbClr val="00B0F0"/>
              </a:solidFill>
              <a:latin typeface="Candara"/>
            </a:endParaRPr>
          </a:p>
        </p:txBody>
      </p:sp>
      <p:sp>
        <p:nvSpPr>
          <p:cNvPr id="6" name="Kaksinkertainen aaltoviiva 5">
            <a:extLst>
              <a:ext uri="{FF2B5EF4-FFF2-40B4-BE49-F238E27FC236}">
                <a16:creationId xmlns:a16="http://schemas.microsoft.com/office/drawing/2014/main" id="{7FA3C953-A978-4050-9D35-232CEE3DC14A}"/>
              </a:ext>
            </a:extLst>
          </p:cNvPr>
          <p:cNvSpPr/>
          <p:nvPr/>
        </p:nvSpPr>
        <p:spPr>
          <a:xfrm>
            <a:off x="274137" y="2492287"/>
            <a:ext cx="4133587" cy="2379944"/>
          </a:xfrm>
          <a:prstGeom prst="double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E62092D-4B13-437B-9ACA-12503455FC7C}"/>
              </a:ext>
            </a:extLst>
          </p:cNvPr>
          <p:cNvSpPr txBox="1"/>
          <p:nvPr/>
        </p:nvSpPr>
        <p:spPr>
          <a:xfrm>
            <a:off x="392482" y="2897688"/>
            <a:ext cx="391229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Segoe UI"/>
              </a:rPr>
              <a:t>#KIIREETTÖMYYS</a:t>
            </a:r>
            <a:endParaRPr lang="fi-FI"/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andara"/>
                <a:cs typeface="Segoe UI"/>
              </a:rPr>
              <a:t>#HUOMAAHYVÄITSESSÄSI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andara"/>
                <a:cs typeface="Segoe UI"/>
              </a:rPr>
              <a:t>#HUOMAAHYVÄMUISSA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andara"/>
                <a:cs typeface="Segoe UI"/>
              </a:rPr>
              <a:t>#SAANAURAA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5"/>
          <p:cNvSpPr/>
          <p:nvPr/>
        </p:nvSpPr>
        <p:spPr>
          <a:xfrm flipH="1">
            <a:off x="1" y="0"/>
            <a:ext cx="6096251" cy="6858000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514611" y="713312"/>
            <a:ext cx="4038600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buClr>
                <a:srgbClr val="548135"/>
              </a:buClr>
              <a:buSzPts val="4400"/>
            </a:pPr>
            <a:r>
              <a:rPr lang="en-US" b="1" dirty="0" err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Vuosiluokka</a:t>
            </a:r>
            <a:r>
              <a:rPr lang="en-US" b="1" dirty="0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 3</a:t>
            </a:r>
            <a:r>
              <a:rPr lang="en-US" dirty="0">
                <a:solidFill>
                  <a:srgbClr val="548135"/>
                </a:solidFill>
              </a:rPr>
              <a:t> </a:t>
            </a:r>
            <a:endParaRPr lang="fi-FI"/>
          </a:p>
        </p:txBody>
      </p:sp>
      <p:sp>
        <p:nvSpPr>
          <p:cNvPr id="8" name="Sydän 7">
            <a:extLst>
              <a:ext uri="{FF2B5EF4-FFF2-40B4-BE49-F238E27FC236}">
                <a16:creationId xmlns:a16="http://schemas.microsoft.com/office/drawing/2014/main" id="{627656AF-D36C-40F4-BBC3-A4A18AFDFC48}"/>
              </a:ext>
            </a:extLst>
          </p:cNvPr>
          <p:cNvSpPr/>
          <p:nvPr/>
        </p:nvSpPr>
        <p:spPr>
          <a:xfrm>
            <a:off x="514611" y="2052877"/>
            <a:ext cx="3703534" cy="3734849"/>
          </a:xfrm>
          <a:prstGeom prst="hear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fi-FI"/>
          </a:p>
        </p:txBody>
      </p:sp>
      <p:sp>
        <p:nvSpPr>
          <p:cNvPr id="10" name="Tekstiruutu 1">
            <a:extLst>
              <a:ext uri="{FF2B5EF4-FFF2-40B4-BE49-F238E27FC236}">
                <a16:creationId xmlns:a16="http://schemas.microsoft.com/office/drawing/2014/main" id="{C270973E-5753-4C8D-9A1B-8D681EA75EB1}"/>
              </a:ext>
            </a:extLst>
          </p:cNvPr>
          <p:cNvSpPr txBox="1"/>
          <p:nvPr/>
        </p:nvSpPr>
        <p:spPr>
          <a:xfrm>
            <a:off x="1310625" y="3317104"/>
            <a:ext cx="211359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i-FI" sz="2400" dirty="0">
                <a:latin typeface="Calibri"/>
              </a:rPr>
              <a:t>#MYÖNTEISYYS</a:t>
            </a:r>
            <a:endParaRPr lang="fi-FI"/>
          </a:p>
          <a:p>
            <a:pPr algn="ctr"/>
            <a:r>
              <a:rPr lang="fi-FI" sz="2400" dirty="0">
                <a:latin typeface="Calibri"/>
              </a:rPr>
              <a:t>#LUOTTAMUS</a:t>
            </a:r>
            <a:endParaRPr lang="fi-FI" sz="2400" dirty="0">
              <a:latin typeface="Calibri" panose="020F0502020204030204" pitchFamily="34" charset="0"/>
            </a:endParaRPr>
          </a:p>
          <a:p>
            <a:pPr algn="ctr"/>
            <a:r>
              <a:rPr lang="fi-FI" sz="2400" dirty="0">
                <a:latin typeface="Calibri"/>
              </a:rPr>
              <a:t>#KIITOLLISUUS</a:t>
            </a:r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585D4B71-3349-49A4-8F96-D79341BF2C0A}"/>
              </a:ext>
            </a:extLst>
          </p:cNvPr>
          <p:cNvSpPr>
            <a:spLocks noGrp="1"/>
          </p:cNvSpPr>
          <p:nvPr/>
        </p:nvSpPr>
        <p:spPr>
          <a:xfrm>
            <a:off x="6234830" y="1744632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 sz="2000" dirty="0">
                <a:latin typeface="Candara"/>
              </a:rPr>
              <a:t>Hyvän mielen puu: oksat täyttyvät asioista, jotka ovat tuottaneet hyvää mieltä</a:t>
            </a:r>
          </a:p>
          <a:p>
            <a:endParaRPr lang="fi-FI" sz="2000" dirty="0">
              <a:latin typeface="Candara"/>
            </a:endParaRPr>
          </a:p>
          <a:p>
            <a:r>
              <a:rPr lang="fi-FI" sz="2000" dirty="0">
                <a:latin typeface="Candara"/>
              </a:rPr>
              <a:t>Yhdessä olemme enemmän: yhteinen tavoite, jonka saavuttamisesta saa helmiä purkkiin, palkintona yhdessä sovittua mukavaa tekemistä</a:t>
            </a:r>
          </a:p>
          <a:p>
            <a:endParaRPr lang="fi-FI" sz="2000" dirty="0">
              <a:latin typeface="Candara"/>
            </a:endParaRPr>
          </a:p>
          <a:p>
            <a:r>
              <a:rPr lang="fi-FI" sz="2000" dirty="0">
                <a:latin typeface="Candara"/>
              </a:rPr>
              <a:t>Olen yksi tähdistä: vahvuussydämet, kuukauden tähtioppilaat</a:t>
            </a:r>
          </a:p>
        </p:txBody>
      </p:sp>
    </p:spTree>
    <p:extLst>
      <p:ext uri="{BB962C8B-B14F-4D97-AF65-F5344CB8AC3E}">
        <p14:creationId xmlns:p14="http://schemas.microsoft.com/office/powerpoint/2010/main" val="314357974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7"/>
          <p:cNvSpPr/>
          <p:nvPr/>
        </p:nvSpPr>
        <p:spPr>
          <a:xfrm flipH="1">
            <a:off x="1" y="0"/>
            <a:ext cx="6096251" cy="6858000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7"/>
          <p:cNvSpPr txBox="1">
            <a:spLocks noGrp="1"/>
          </p:cNvSpPr>
          <p:nvPr>
            <p:ph type="title"/>
          </p:nvPr>
        </p:nvSpPr>
        <p:spPr>
          <a:xfrm>
            <a:off x="420665" y="713312"/>
            <a:ext cx="4038600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en-US" b="1" dirty="0" err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Vuosiluokka</a:t>
            </a:r>
            <a:r>
              <a:rPr lang="en-US" b="1" dirty="0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 4</a:t>
            </a:r>
            <a:endParaRPr b="1"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69" name="Google Shape;269;p17"/>
          <p:cNvSpPr txBox="1">
            <a:spLocks noGrp="1"/>
          </p:cNvSpPr>
          <p:nvPr>
            <p:ph type="body" idx="1"/>
          </p:nvPr>
        </p:nvSpPr>
        <p:spPr>
          <a:xfrm>
            <a:off x="6513533" y="713313"/>
            <a:ext cx="5257801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indent="-101600">
              <a:spcBef>
                <a:spcPts val="0"/>
              </a:spcBef>
              <a:buSzPts val="2000"/>
              <a:buNone/>
            </a:pPr>
            <a:endParaRPr lang="fi-FI" sz="2000" dirty="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Neljännellä luokalla otetaan käyttöön vuosikello, jossa kolme teemaa syksyllä ja kolme keväällä.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Syksyn teemat: yhteisöllisyys, empatia ja kaveritaidot.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Kevään teemat: itsetuntemus, oma hyvinvointi ja rentoutuminen.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Jokaisen teeman aloitustunti pidetään syyslukukaudella syys-, loka- ja marraskuun ja kevätlukukaudella tammi- , helmi- ja maaliskuun alussa.</a:t>
            </a:r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fi-FI" sz="2000"/>
          </a:p>
        </p:txBody>
      </p:sp>
      <p:sp>
        <p:nvSpPr>
          <p:cNvPr id="2" name="Tähti: 5-sakarainen 1">
            <a:extLst>
              <a:ext uri="{FF2B5EF4-FFF2-40B4-BE49-F238E27FC236}">
                <a16:creationId xmlns:a16="http://schemas.microsoft.com/office/drawing/2014/main" id="{E52F09C8-BD3B-4EF8-8ECA-F5DCD13B5155}"/>
              </a:ext>
            </a:extLst>
          </p:cNvPr>
          <p:cNvSpPr/>
          <p:nvPr/>
        </p:nvSpPr>
        <p:spPr>
          <a:xfrm>
            <a:off x="419622" y="1614813"/>
            <a:ext cx="4081396" cy="4081395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16AF36A-1038-4A4B-B04E-B65245881CB4}"/>
              </a:ext>
            </a:extLst>
          </p:cNvPr>
          <p:cNvSpPr txBox="1"/>
          <p:nvPr/>
        </p:nvSpPr>
        <p:spPr>
          <a:xfrm>
            <a:off x="851771" y="3294347"/>
            <a:ext cx="323380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000" dirty="0">
                <a:latin typeface="Candara"/>
                <a:cs typeface="Segoe UI"/>
              </a:rPr>
              <a:t>#TEKEMISENMEININKI </a:t>
            </a:r>
            <a:r>
              <a:rPr lang="en-US" sz="2000" dirty="0">
                <a:latin typeface="Candara"/>
                <a:cs typeface="Segoe UI"/>
              </a:rPr>
              <a:t>​</a:t>
            </a:r>
            <a:endParaRPr lang="fi-FI" sz="2000"/>
          </a:p>
          <a:p>
            <a:pPr algn="ctr"/>
            <a:r>
              <a:rPr lang="fi-FI" sz="2000" dirty="0">
                <a:latin typeface="Candara"/>
                <a:cs typeface="Segoe UI"/>
              </a:rPr>
              <a:t>#MYÖNTEISYYS</a:t>
            </a:r>
            <a:r>
              <a:rPr lang="en-US" sz="2000" dirty="0">
                <a:latin typeface="Candara"/>
                <a:cs typeface="Segoe UI"/>
              </a:rPr>
              <a:t>​</a:t>
            </a:r>
          </a:p>
          <a:p>
            <a:pPr algn="ctr"/>
            <a:r>
              <a:rPr lang="fi-FI" sz="2000" dirty="0">
                <a:latin typeface="Candara"/>
                <a:cs typeface="Segoe UI"/>
              </a:rPr>
              <a:t>#ILO</a:t>
            </a:r>
          </a:p>
          <a:p>
            <a:pPr algn="ctr"/>
            <a:r>
              <a:rPr lang="fi-FI" sz="2000" dirty="0">
                <a:latin typeface="Candara"/>
                <a:cs typeface="Segoe UI"/>
              </a:rPr>
              <a:t>#KANNUSTA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>
            <a:alpha val="80000"/>
          </a:srgbClr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 txBox="1"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57142"/>
              <a:buFont typeface="Candara"/>
              <a:buNone/>
            </a:pPr>
            <a:r>
              <a:rPr lang="en-US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Mitä on positiivinen pedagogiikka?</a:t>
            </a:r>
            <a:br>
              <a:rPr lang="en-US" sz="2800"/>
            </a:br>
            <a:endParaRPr sz="2800"/>
          </a:p>
        </p:txBody>
      </p:sp>
      <p:sp>
        <p:nvSpPr>
          <p:cNvPr id="120" name="Google Shape;120;p2"/>
          <p:cNvSpPr/>
          <p:nvPr/>
        </p:nvSpPr>
        <p:spPr>
          <a:xfrm flipH="1">
            <a:off x="6582780" y="-2008"/>
            <a:ext cx="5609220" cy="5840278"/>
          </a:xfrm>
          <a:custGeom>
            <a:avLst/>
            <a:gdLst/>
            <a:ahLst/>
            <a:cxnLst/>
            <a:rect l="l" t="t" r="r" b="b"/>
            <a:pathLst>
              <a:path w="5609220" h="5840278" extrusionOk="0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" descr="Kuva, joka sisältää kohteen teksti&#10;&#10;Kuvaus luotu automaattisesti"/>
          <p:cNvPicPr preferRelativeResize="0"/>
          <p:nvPr/>
        </p:nvPicPr>
        <p:blipFill rotWithShape="1">
          <a:blip r:embed="rId3">
            <a:alphaModFix/>
          </a:blip>
          <a:srcRect l="4851" r="9261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 extrusionOk="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2" name="Google Shape;122;p2"/>
          <p:cNvSpPr/>
          <p:nvPr/>
        </p:nvSpPr>
        <p:spPr>
          <a:xfrm rot="171813">
            <a:off x="391048" y="4461523"/>
            <a:ext cx="1965569" cy="1545019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492980" y="2054232"/>
            <a:ext cx="5833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2F2F2"/>
                </a:solidFill>
                <a:latin typeface="Candara"/>
                <a:ea typeface="Candara"/>
                <a:cs typeface="Candara"/>
                <a:sym typeface="Candara"/>
              </a:rPr>
              <a:t>Positiivinen pedagogiikka on pedagoginen suuntaus, joka pohjautuu positiiviseen psykologiaan. Opetuksessa ja koulun koko toimintakulttuurissa korostuu jokaisen oppilaan arvostava kohtaaminen, vaikeuksissa auttaminen ja ennen kaikkea hyvän huomaaminen. </a:t>
            </a:r>
            <a:endParaRPr/>
          </a:p>
        </p:txBody>
      </p:sp>
      <p:sp>
        <p:nvSpPr>
          <p:cNvPr id="124" name="Google Shape;124;p2"/>
          <p:cNvSpPr/>
          <p:nvPr/>
        </p:nvSpPr>
        <p:spPr>
          <a:xfrm>
            <a:off x="488499" y="3851973"/>
            <a:ext cx="478047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Positiivisessa oppimisympäristössä oppija: </a:t>
            </a:r>
            <a:endParaRPr/>
          </a:p>
        </p:txBody>
      </p:sp>
      <p:sp>
        <p:nvSpPr>
          <p:cNvPr id="125" name="Google Shape;125;p2"/>
          <p:cNvSpPr/>
          <p:nvPr/>
        </p:nvSpPr>
        <p:spPr>
          <a:xfrm>
            <a:off x="832299" y="4731608"/>
            <a:ext cx="110971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Arvostaa muita ja itseään </a:t>
            </a:r>
            <a:endParaRPr/>
          </a:p>
        </p:txBody>
      </p:sp>
      <p:sp>
        <p:nvSpPr>
          <p:cNvPr id="126" name="Google Shape;126;p2"/>
          <p:cNvSpPr/>
          <p:nvPr/>
        </p:nvSpPr>
        <p:spPr>
          <a:xfrm rot="171813">
            <a:off x="2457995" y="5065760"/>
            <a:ext cx="1965569" cy="1545019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2930475" y="5345593"/>
            <a:ext cx="105797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Kokee iloa työstään </a:t>
            </a:r>
            <a:endParaRPr/>
          </a:p>
        </p:txBody>
      </p:sp>
      <p:sp>
        <p:nvSpPr>
          <p:cNvPr id="128" name="Google Shape;128;p2"/>
          <p:cNvSpPr/>
          <p:nvPr/>
        </p:nvSpPr>
        <p:spPr>
          <a:xfrm rot="171813">
            <a:off x="4518624" y="4261086"/>
            <a:ext cx="1965569" cy="1545019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 rot="171813">
            <a:off x="6277235" y="5174890"/>
            <a:ext cx="1965569" cy="1545019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4791529" y="4489113"/>
            <a:ext cx="15381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Saa olla turvallisesti oma itsensä </a:t>
            </a:r>
            <a:endParaRPr/>
          </a:p>
        </p:txBody>
      </p:sp>
      <p:sp>
        <p:nvSpPr>
          <p:cNvPr id="131" name="Google Shape;131;p2"/>
          <p:cNvSpPr/>
          <p:nvPr/>
        </p:nvSpPr>
        <p:spPr>
          <a:xfrm>
            <a:off x="6541887" y="5606771"/>
            <a:ext cx="14769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Käyttäytyy kohteliaasti 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1" y="0"/>
            <a:ext cx="6096251" cy="6858000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8"/>
          <p:cNvSpPr txBox="1">
            <a:spLocks noGrp="1"/>
          </p:cNvSpPr>
          <p:nvPr>
            <p:ph type="title"/>
          </p:nvPr>
        </p:nvSpPr>
        <p:spPr>
          <a:xfrm>
            <a:off x="451980" y="713312"/>
            <a:ext cx="4038600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en-US" b="1" dirty="0" err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Vuosiluokka</a:t>
            </a:r>
            <a:r>
              <a:rPr lang="en-US" b="1" dirty="0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 5</a:t>
            </a:r>
            <a:endParaRPr lang="fi-FI" dirty="0">
              <a:latin typeface="Candara"/>
              <a:ea typeface="Candara"/>
              <a:cs typeface="Candara"/>
            </a:endParaRPr>
          </a:p>
        </p:txBody>
      </p:sp>
      <p:sp>
        <p:nvSpPr>
          <p:cNvPr id="277" name="Google Shape;277;p18"/>
          <p:cNvSpPr txBox="1">
            <a:spLocks noGrp="1"/>
          </p:cNvSpPr>
          <p:nvPr>
            <p:ph type="body" idx="1"/>
          </p:nvPr>
        </p:nvSpPr>
        <p:spPr>
          <a:xfrm>
            <a:off x="6304766" y="713313"/>
            <a:ext cx="5257801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101600">
              <a:spcBef>
                <a:spcPts val="0"/>
              </a:spcBef>
              <a:buSzPts val="2000"/>
              <a:buNone/>
            </a:pPr>
            <a:endParaRPr lang="fi-FI" sz="2000" dirty="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fi-FI" sz="2000" dirty="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Yleisellä tasolla vältetään kiirettä ja harjoitellaan hyvän huomioimista, toiminta ja keskustelu yhteisestä lasten ja nuorten kasvatustavoitteiden yhdenmukaisuudesta sekä lapset keskiössä ja aikuiset tukevat. </a:t>
            </a:r>
            <a:br>
              <a:rPr lang="fi-FI" sz="2000" dirty="0">
                <a:latin typeface="Candara"/>
              </a:rPr>
            </a:br>
            <a:endParaRPr lang="fi-FI" sz="2000" dirty="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Konkreettisena toimena vuosikello, yksi teema/kuukausi. Pohjana teemoille toimivat kiitollisuus, kiireettömyys, tekemisen meininki sekä yhteenkuuluvuuden tunne.</a:t>
            </a:r>
            <a:br>
              <a:rPr lang="fi-FI" sz="2000" dirty="0">
                <a:latin typeface="Candara"/>
              </a:rPr>
            </a:br>
            <a:endParaRPr lang="fi-FI" sz="2000" dirty="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Lisäksi ope kehuu ääneen luokassa hyvästä toiminnasta, puhelu kotiin (puun takaa) oppilaan hyvästä toiminnasta, yksityiskohdasta tai nousujohteisesta kehityskäyrästä. </a:t>
            </a:r>
          </a:p>
        </p:txBody>
      </p:sp>
      <p:sp>
        <p:nvSpPr>
          <p:cNvPr id="4" name="Vuokaaviosymboli: Valinta 3">
            <a:extLst>
              <a:ext uri="{FF2B5EF4-FFF2-40B4-BE49-F238E27FC236}">
                <a16:creationId xmlns:a16="http://schemas.microsoft.com/office/drawing/2014/main" id="{CCD7F540-8D1D-4408-877C-00FC922B7CCB}"/>
              </a:ext>
            </a:extLst>
          </p:cNvPr>
          <p:cNvSpPr/>
          <p:nvPr/>
        </p:nvSpPr>
        <p:spPr>
          <a:xfrm>
            <a:off x="395482" y="1866810"/>
            <a:ext cx="4008326" cy="3319395"/>
          </a:xfrm>
          <a:prstGeom prst="flowChartDecis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D4945A7-DA52-467A-BCA0-07809FBB5214}"/>
              </a:ext>
            </a:extLst>
          </p:cNvPr>
          <p:cNvSpPr txBox="1"/>
          <p:nvPr/>
        </p:nvSpPr>
        <p:spPr>
          <a:xfrm>
            <a:off x="841332" y="2929002"/>
            <a:ext cx="326511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dirty="0">
                <a:latin typeface="Candara"/>
                <a:cs typeface="Segoe UI"/>
              </a:rPr>
              <a:t>#EMPATIATAIDOT</a:t>
            </a:r>
            <a:r>
              <a:rPr lang="en-US" sz="2400" dirty="0">
                <a:latin typeface="Candara"/>
                <a:cs typeface="Segoe UI"/>
              </a:rPr>
              <a:t>​</a:t>
            </a:r>
            <a:endParaRPr lang="fi-FI" dirty="0"/>
          </a:p>
          <a:p>
            <a:pPr algn="ctr"/>
            <a:r>
              <a:rPr lang="fi-FI" sz="2400" dirty="0">
                <a:latin typeface="Candara"/>
                <a:cs typeface="Segoe UI"/>
              </a:rPr>
              <a:t>#OPPILAANTUNTEMUS</a:t>
            </a:r>
          </a:p>
          <a:p>
            <a:pPr algn="ctr"/>
            <a:r>
              <a:rPr lang="fi-FI" sz="2400" dirty="0">
                <a:latin typeface="Candara"/>
                <a:cs typeface="Segoe UI"/>
              </a:rPr>
              <a:t>#KIIREETTÖMYYS</a:t>
            </a: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9"/>
          <p:cNvSpPr/>
          <p:nvPr/>
        </p:nvSpPr>
        <p:spPr>
          <a:xfrm flipH="1">
            <a:off x="1" y="0"/>
            <a:ext cx="6096251" cy="6858000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9"/>
          <p:cNvSpPr txBox="1">
            <a:spLocks noGrp="1"/>
          </p:cNvSpPr>
          <p:nvPr>
            <p:ph type="title"/>
          </p:nvPr>
        </p:nvSpPr>
        <p:spPr>
          <a:xfrm>
            <a:off x="274528" y="755066"/>
            <a:ext cx="4038600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en-US" b="1" dirty="0" err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Vuosiluokka</a:t>
            </a:r>
            <a:r>
              <a:rPr lang="en-US" b="1" dirty="0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 6</a:t>
            </a:r>
            <a:endParaRPr lang="fi-FI" b="1" dirty="0">
              <a:latin typeface="Candara"/>
              <a:ea typeface="Candara"/>
              <a:cs typeface="Candara"/>
            </a:endParaRPr>
          </a:p>
        </p:txBody>
      </p:sp>
      <p:sp>
        <p:nvSpPr>
          <p:cNvPr id="285" name="Google Shape;285;p19"/>
          <p:cNvSpPr txBox="1">
            <a:spLocks noGrp="1"/>
          </p:cNvSpPr>
          <p:nvPr>
            <p:ph type="body" idx="1"/>
          </p:nvPr>
        </p:nvSpPr>
        <p:spPr>
          <a:xfrm>
            <a:off x="6346520" y="869888"/>
            <a:ext cx="5257801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fi-FI" sz="2000" dirty="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Kuudennella luokalla otetaan käyttöön helmipurkki: valitaan </a:t>
            </a:r>
            <a:r>
              <a:rPr lang="en-US" sz="2000" err="1">
                <a:latin typeface="Candara"/>
              </a:rPr>
              <a:t>yhteinen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tavoite</a:t>
            </a:r>
            <a:r>
              <a:rPr lang="en-US" sz="2000" dirty="0">
                <a:latin typeface="Candara"/>
              </a:rPr>
              <a:t>, ja </a:t>
            </a:r>
            <a:r>
              <a:rPr lang="en-US" sz="2000" err="1">
                <a:latin typeface="Candara"/>
              </a:rPr>
              <a:t>kun</a:t>
            </a:r>
            <a:r>
              <a:rPr lang="en-US" sz="2000" dirty="0">
                <a:latin typeface="Candara"/>
              </a:rPr>
              <a:t> se </a:t>
            </a:r>
            <a:r>
              <a:rPr lang="en-US" sz="2000" err="1">
                <a:latin typeface="Candara"/>
              </a:rPr>
              <a:t>saavutetaan</a:t>
            </a:r>
            <a:r>
              <a:rPr lang="en-US" sz="2000" dirty="0">
                <a:latin typeface="Candara"/>
              </a:rPr>
              <a:t>, </a:t>
            </a:r>
            <a:r>
              <a:rPr lang="en-US" sz="2000" err="1">
                <a:latin typeface="Candara"/>
              </a:rPr>
              <a:t>saadaan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jokin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yhteinen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palkinto</a:t>
            </a:r>
            <a:r>
              <a:rPr lang="en-US" sz="2000" dirty="0">
                <a:latin typeface="Candara"/>
              </a:rPr>
              <a:t>. </a:t>
            </a:r>
          </a:p>
          <a:p>
            <a:pPr marL="469900">
              <a:spcBef>
                <a:spcPts val="0"/>
              </a:spcBef>
              <a:buSzPts val="2000"/>
            </a:pPr>
            <a:endParaRPr lang="en-US" sz="2000" dirty="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Kuudennella luokalla otetaan käyttöön myös v</a:t>
            </a:r>
            <a:r>
              <a:rPr lang="en-US" sz="2000" err="1">
                <a:latin typeface="Candara"/>
              </a:rPr>
              <a:t>uosikello</a:t>
            </a:r>
            <a:r>
              <a:rPr lang="en-US" sz="2000" dirty="0">
                <a:latin typeface="Candara"/>
              </a:rPr>
              <a:t>: </a:t>
            </a:r>
            <a:r>
              <a:rPr lang="en-US" sz="2000" err="1">
                <a:latin typeface="Candara"/>
              </a:rPr>
              <a:t>kaksi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teemaa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syksyllä</a:t>
            </a:r>
            <a:r>
              <a:rPr lang="en-US" sz="2000" dirty="0">
                <a:latin typeface="Candara"/>
              </a:rPr>
              <a:t> ja </a:t>
            </a:r>
            <a:r>
              <a:rPr lang="en-US" sz="2000" err="1">
                <a:latin typeface="Candara"/>
              </a:rPr>
              <a:t>kolme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teemaa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keväällä</a:t>
            </a:r>
            <a:r>
              <a:rPr lang="en-US" sz="2000" dirty="0">
                <a:latin typeface="Candara"/>
              </a:rPr>
              <a:t>. </a:t>
            </a:r>
            <a:br>
              <a:rPr lang="en-US" sz="2000" dirty="0">
                <a:latin typeface="Candara"/>
              </a:rPr>
            </a:br>
            <a:r>
              <a:rPr lang="en-US" sz="2000" err="1">
                <a:latin typeface="Candara"/>
              </a:rPr>
              <a:t>Syksyn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teemat</a:t>
            </a:r>
            <a:r>
              <a:rPr lang="en-US" sz="2000" dirty="0">
                <a:latin typeface="Candara"/>
              </a:rPr>
              <a:t>: </a:t>
            </a:r>
            <a:r>
              <a:rPr lang="en-US" sz="2000" err="1">
                <a:latin typeface="Candara"/>
              </a:rPr>
              <a:t>kaveritaidot</a:t>
            </a:r>
            <a:r>
              <a:rPr lang="en-US" sz="2000" dirty="0">
                <a:latin typeface="Candara"/>
              </a:rPr>
              <a:t> ja </a:t>
            </a:r>
            <a:r>
              <a:rPr lang="en-US" sz="2000" err="1">
                <a:latin typeface="Candara"/>
              </a:rPr>
              <a:t>ristiriitojen</a:t>
            </a:r>
            <a:r>
              <a:rPr lang="en-US" sz="2000" dirty="0">
                <a:latin typeface="Candara"/>
              </a:rPr>
              <a:t> </a:t>
            </a:r>
            <a:r>
              <a:rPr lang="en-US" sz="2000" err="1">
                <a:latin typeface="Candara"/>
              </a:rPr>
              <a:t>ratkaisu</a:t>
            </a:r>
            <a:r>
              <a:rPr lang="en-US" sz="2000" dirty="0">
                <a:latin typeface="Candara"/>
              </a:rPr>
              <a:t> ja </a:t>
            </a:r>
            <a:r>
              <a:rPr lang="en-US" sz="2000" err="1">
                <a:latin typeface="Candara"/>
              </a:rPr>
              <a:t>yhteisöllisyys</a:t>
            </a:r>
            <a:r>
              <a:rPr lang="en-US" sz="2000" dirty="0">
                <a:latin typeface="Candara"/>
              </a:rPr>
              <a:t> .</a:t>
            </a:r>
            <a:br>
              <a:rPr lang="en-US" sz="2000" dirty="0">
                <a:latin typeface="Candara"/>
              </a:rPr>
            </a:br>
            <a:r>
              <a:rPr lang="en-US" sz="2000" dirty="0" err="1">
                <a:latin typeface="Candara"/>
              </a:rPr>
              <a:t>Kevään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teemat</a:t>
            </a:r>
            <a:r>
              <a:rPr lang="en-US" sz="2000" dirty="0">
                <a:latin typeface="Candara"/>
              </a:rPr>
              <a:t>: </a:t>
            </a:r>
            <a:r>
              <a:rPr lang="en-US" sz="2000" dirty="0" err="1">
                <a:latin typeface="Candara"/>
              </a:rPr>
              <a:t>rentoutuminen</a:t>
            </a:r>
            <a:r>
              <a:rPr lang="en-US" sz="2000" dirty="0">
                <a:latin typeface="Candara"/>
              </a:rPr>
              <a:t> ja </a:t>
            </a:r>
            <a:r>
              <a:rPr lang="en-US" sz="2000" dirty="0" err="1">
                <a:latin typeface="Candara"/>
              </a:rPr>
              <a:t>rauhoittuminen</a:t>
            </a:r>
            <a:r>
              <a:rPr lang="en-US" sz="2000" dirty="0">
                <a:latin typeface="Candara"/>
              </a:rPr>
              <a:t>, </a:t>
            </a:r>
            <a:r>
              <a:rPr lang="en-US" sz="2000" dirty="0" err="1">
                <a:latin typeface="Candara"/>
              </a:rPr>
              <a:t>itsetuntemus</a:t>
            </a:r>
            <a:r>
              <a:rPr lang="en-US" sz="2000" dirty="0">
                <a:latin typeface="Candara"/>
              </a:rPr>
              <a:t> ja </a:t>
            </a:r>
            <a:r>
              <a:rPr lang="en-US" sz="2000" dirty="0" err="1">
                <a:latin typeface="Candara"/>
              </a:rPr>
              <a:t>empatia</a:t>
            </a:r>
            <a:endParaRPr lang="en-US" sz="2000" dirty="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endParaRPr lang="en-US" sz="2000" dirty="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Jokaisen teeman aloitustunti pidetään syyslukukaudella syys- ja marraskuun ja kevätlukukaudella tammi- , helmi- ja huhtikuun alussa.</a:t>
            </a:r>
            <a:endParaRPr lang="en-US" sz="2000" dirty="0">
              <a:latin typeface="Candara"/>
            </a:endParaRPr>
          </a:p>
        </p:txBody>
      </p:sp>
      <p:sp>
        <p:nvSpPr>
          <p:cNvPr id="13" name="Pilvi 12">
            <a:extLst>
              <a:ext uri="{FF2B5EF4-FFF2-40B4-BE49-F238E27FC236}">
                <a16:creationId xmlns:a16="http://schemas.microsoft.com/office/drawing/2014/main" id="{787236DB-70C6-4A11-8F42-04F15C66987B}"/>
              </a:ext>
            </a:extLst>
          </p:cNvPr>
          <p:cNvSpPr/>
          <p:nvPr/>
        </p:nvSpPr>
        <p:spPr>
          <a:xfrm>
            <a:off x="433974" y="2265907"/>
            <a:ext cx="3726492" cy="287054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fi-FI"/>
          </a:p>
        </p:txBody>
      </p:sp>
      <p:sp>
        <p:nvSpPr>
          <p:cNvPr id="14" name="Tekstiruutu 1">
            <a:extLst>
              <a:ext uri="{FF2B5EF4-FFF2-40B4-BE49-F238E27FC236}">
                <a16:creationId xmlns:a16="http://schemas.microsoft.com/office/drawing/2014/main" id="{CF79B054-00AD-4747-9237-240D6DF8A474}"/>
              </a:ext>
            </a:extLst>
          </p:cNvPr>
          <p:cNvSpPr txBox="1"/>
          <p:nvPr/>
        </p:nvSpPr>
        <p:spPr>
          <a:xfrm>
            <a:off x="830893" y="3096016"/>
            <a:ext cx="3254678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 sz="2400" dirty="0">
                <a:latin typeface="Calibri"/>
                <a:cs typeface="Segoe UI"/>
              </a:rPr>
              <a:t>#KOHTELIAISUUS</a:t>
            </a:r>
            <a:br>
              <a:rPr lang="fi-FI" sz="2400" dirty="0">
                <a:latin typeface="Calibri"/>
                <a:cs typeface="Segoe UI"/>
              </a:rPr>
            </a:br>
            <a:r>
              <a:rPr lang="fi-FI" sz="2400" dirty="0">
                <a:latin typeface="Calibri"/>
                <a:cs typeface="Segoe UI"/>
              </a:rPr>
              <a:t>#HUOMAAHYVÄMUISSA</a:t>
            </a:r>
            <a:r>
              <a:rPr lang="en-US" sz="2400" dirty="0">
                <a:latin typeface="Calibri"/>
                <a:cs typeface="Segoe UI"/>
              </a:rPr>
              <a:t>​</a:t>
            </a:r>
          </a:p>
          <a:p>
            <a:r>
              <a:rPr lang="fi-FI" sz="2400" dirty="0">
                <a:latin typeface="Calibri"/>
                <a:cs typeface="Segoe UI"/>
              </a:rPr>
              <a:t>#SANOHYVÄÄÄNEEN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d09e7c81b6_0_3"/>
          <p:cNvPicPr preferRelativeResize="0"/>
          <p:nvPr/>
        </p:nvPicPr>
        <p:blipFill rotWithShape="1">
          <a:blip r:embed="rId3">
            <a:alphaModFix/>
          </a:blip>
          <a:srcRect l="10779" t="6615" r="8776" b="5410"/>
          <a:stretch/>
        </p:blipFill>
        <p:spPr>
          <a:xfrm>
            <a:off x="0" y="0"/>
            <a:ext cx="53111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d09e7c81b6_0_3"/>
          <p:cNvSpPr/>
          <p:nvPr/>
        </p:nvSpPr>
        <p:spPr>
          <a:xfrm rot="913736">
            <a:off x="5502990" y="1422292"/>
            <a:ext cx="6509769" cy="4331356"/>
          </a:xfrm>
          <a:prstGeom prst="cloud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d09e7c81b6_0_3"/>
          <p:cNvSpPr txBox="1">
            <a:spLocks noGrp="1"/>
          </p:cNvSpPr>
          <p:nvPr>
            <p:ph type="ctrTitle"/>
          </p:nvPr>
        </p:nvSpPr>
        <p:spPr>
          <a:xfrm>
            <a:off x="5867975" y="2236175"/>
            <a:ext cx="5779800" cy="2703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570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Positiivinen pedagogiikka Niittylahden koululla</a:t>
            </a:r>
            <a:br>
              <a:rPr lang="en-US" sz="3490"/>
            </a:br>
            <a:endParaRPr sz="5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6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" descr="Kuva, joka sisältää kohteen teksti&#10;&#10;Kuvaus luotu automaattisesti"/>
          <p:cNvPicPr preferRelativeResize="0"/>
          <p:nvPr/>
        </p:nvPicPr>
        <p:blipFill rotWithShape="1">
          <a:blip r:embed="rId3">
            <a:alphaModFix/>
          </a:blip>
          <a:srcRect l="-3603" r="3605" b="6881"/>
          <a:stretch/>
        </p:blipFill>
        <p:spPr>
          <a:xfrm>
            <a:off x="-218734" y="10"/>
            <a:ext cx="544346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5;p7">
            <a:extLst>
              <a:ext uri="{FF2B5EF4-FFF2-40B4-BE49-F238E27FC236}">
                <a16:creationId xmlns:a16="http://schemas.microsoft.com/office/drawing/2014/main" id="{48E042E2-96A4-4601-A1EA-0D357D276EFF}"/>
              </a:ext>
            </a:extLst>
          </p:cNvPr>
          <p:cNvSpPr/>
          <p:nvPr/>
        </p:nvSpPr>
        <p:spPr>
          <a:xfrm>
            <a:off x="5229615" y="-318"/>
            <a:ext cx="7001006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44;p3">
            <a:extLst>
              <a:ext uri="{FF2B5EF4-FFF2-40B4-BE49-F238E27FC236}">
                <a16:creationId xmlns:a16="http://schemas.microsoft.com/office/drawing/2014/main" id="{4B4B49AF-7754-4440-B76C-C054DD5BF77D}"/>
              </a:ext>
            </a:extLst>
          </p:cNvPr>
          <p:cNvSpPr/>
          <p:nvPr/>
        </p:nvSpPr>
        <p:spPr>
          <a:xfrm>
            <a:off x="5510549" y="288461"/>
            <a:ext cx="6404100" cy="6043200"/>
          </a:xfrm>
          <a:prstGeom prst="verticalScroll">
            <a:avLst>
              <a:gd name="adj" fmla="val 12500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45;p3">
            <a:extLst>
              <a:ext uri="{FF2B5EF4-FFF2-40B4-BE49-F238E27FC236}">
                <a16:creationId xmlns:a16="http://schemas.microsoft.com/office/drawing/2014/main" id="{68204DF4-740A-40E5-8C8A-E5B7734F1BD5}"/>
              </a:ext>
            </a:extLst>
          </p:cNvPr>
          <p:cNvSpPr txBox="1">
            <a:spLocks noGrp="1"/>
          </p:cNvSpPr>
          <p:nvPr/>
        </p:nvSpPr>
        <p:spPr>
          <a:xfrm>
            <a:off x="6549274" y="1334018"/>
            <a:ext cx="4472787" cy="4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SzPct val="103225"/>
              <a:buNone/>
            </a:pPr>
            <a:r>
              <a:rPr lang="en-US" sz="3400" b="1" dirty="0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Positiivinen</a:t>
            </a:r>
            <a:r>
              <a:rPr lang="en-US" sz="3400" b="1" dirty="0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pedagogiikka</a:t>
            </a:r>
            <a:r>
              <a:rPr lang="en-US" sz="3400" b="1" dirty="0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 </a:t>
            </a:r>
            <a:br>
              <a:rPr lang="en-US" sz="3400" b="1" dirty="0">
                <a:latin typeface="Lucida Calligraphy"/>
                <a:ea typeface="Lobster Two"/>
                <a:cs typeface="Lobster Two"/>
              </a:rPr>
            </a:br>
            <a:r>
              <a:rPr lang="en-US" sz="3400" b="1" dirty="0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ja </a:t>
            </a:r>
            <a:r>
              <a:rPr lang="en-US" sz="3400" b="1" dirty="0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positiivinen</a:t>
            </a:r>
            <a:r>
              <a:rPr lang="en-US" sz="3400" b="1" dirty="0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psykologia</a:t>
            </a:r>
            <a:r>
              <a:rPr lang="en-US" sz="3400" b="1" dirty="0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 </a:t>
            </a:r>
            <a:br>
              <a:rPr lang="en-US" sz="3400" b="1" dirty="0">
                <a:latin typeface="Lucida Calligraphy"/>
                <a:ea typeface="Lobster Two"/>
                <a:cs typeface="Lobster Two"/>
              </a:rPr>
            </a:br>
            <a:r>
              <a:rPr lang="en-US" sz="3400" b="1" dirty="0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näkyy</a:t>
            </a:r>
            <a:r>
              <a:rPr lang="en-US" sz="3400" b="1" dirty="0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Niittylahden</a:t>
            </a:r>
            <a:r>
              <a:rPr lang="en-US" sz="3400" b="1" dirty="0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koulussa</a:t>
            </a:r>
            <a:br>
              <a:rPr lang="en-US" sz="3400" b="1" dirty="0">
                <a:solidFill>
                  <a:srgbClr val="000000"/>
                </a:solidFill>
                <a:latin typeface="Lucida Calligraphy"/>
              </a:rPr>
            </a:br>
            <a:r>
              <a:rPr lang="en-US" sz="5800" b="1" dirty="0"/>
              <a:t> </a:t>
            </a:r>
            <a:br>
              <a:rPr lang="en-US" sz="4100" b="1" dirty="0"/>
            </a:br>
            <a:r>
              <a:rPr lang="en-US" sz="6500" b="1" dirty="0" err="1">
                <a:solidFill>
                  <a:srgbClr val="92D050"/>
                </a:solidFill>
                <a:latin typeface="Lucida Calligraphy"/>
                <a:ea typeface="Oleo Script"/>
                <a:cs typeface="Oleo Script"/>
                <a:sym typeface="Oleo Script"/>
              </a:rPr>
              <a:t>kaikessa</a:t>
            </a:r>
            <a:r>
              <a:rPr lang="en-US" sz="6500" b="1" dirty="0">
                <a:solidFill>
                  <a:srgbClr val="92D050"/>
                </a:solidFill>
                <a:latin typeface="Lucida Calligraphy"/>
                <a:ea typeface="Oleo Script"/>
                <a:cs typeface="Oleo Script"/>
                <a:sym typeface="Oleo Script"/>
              </a:rPr>
              <a:t> </a:t>
            </a:r>
            <a:br>
              <a:rPr lang="en-US" sz="6500" b="1" dirty="0">
                <a:latin typeface="Lucida Calligraphy" panose="03010101010101010101" pitchFamily="66" charset="0"/>
                <a:ea typeface="Oleo Script"/>
                <a:cs typeface="Oleo Script"/>
              </a:rPr>
            </a:br>
            <a:r>
              <a:rPr lang="en-US" sz="6500" b="1" dirty="0" err="1">
                <a:solidFill>
                  <a:srgbClr val="92D050"/>
                </a:solidFill>
                <a:latin typeface="Lucida Calligraphy"/>
                <a:ea typeface="Oleo Script"/>
                <a:cs typeface="Oleo Script"/>
                <a:sym typeface="Oleo Script"/>
              </a:rPr>
              <a:t>toiminnassa</a:t>
            </a:r>
            <a:r>
              <a:rPr lang="en-US" sz="6500" b="1" dirty="0">
                <a:solidFill>
                  <a:srgbClr val="92D050"/>
                </a:solidFill>
                <a:latin typeface="Lucida Calligraphy"/>
                <a:ea typeface="Oleo Script"/>
                <a:cs typeface="Oleo Script"/>
                <a:sym typeface="Oleo Script"/>
              </a:rPr>
              <a:t>.</a:t>
            </a:r>
            <a:r>
              <a:rPr lang="en-US" sz="6500" b="1" dirty="0">
                <a:latin typeface="Lobster Two"/>
                <a:ea typeface="Lobster Two"/>
                <a:cs typeface="Lobster Two"/>
                <a:sym typeface="Lobster Two"/>
              </a:rPr>
              <a:t> </a:t>
            </a:r>
            <a:endParaRPr lang="fi-FI" sz="6500" b="1" dirty="0">
              <a:latin typeface="Lobster Two"/>
              <a:ea typeface="Lobster Two"/>
              <a:cs typeface="Lobster Two"/>
            </a:endParaRPr>
          </a:p>
          <a:p>
            <a:pPr marL="228600" lvl="0" indent="-76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58536"/>
              <a:buNone/>
            </a:pPr>
            <a:endParaRPr sz="41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95">
            <a:alpha val="88630"/>
          </a:srgbClr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 txBox="1">
            <a:spLocks noGrp="1"/>
          </p:cNvSpPr>
          <p:nvPr>
            <p:ph type="title"/>
          </p:nvPr>
        </p:nvSpPr>
        <p:spPr>
          <a:xfrm>
            <a:off x="765051" y="662400"/>
            <a:ext cx="6015897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800"/>
              <a:buFont typeface="Candara"/>
              <a:buNone/>
            </a:pPr>
            <a:r>
              <a:rPr lang="en-US" sz="4800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Niittylahden koulussa</a:t>
            </a:r>
            <a:br>
              <a:rPr lang="en-US"/>
            </a:br>
            <a:endParaRPr/>
          </a:p>
        </p:txBody>
      </p:sp>
      <p:sp>
        <p:nvSpPr>
          <p:cNvPr id="152" name="Google Shape;152;p4"/>
          <p:cNvSpPr txBox="1">
            <a:spLocks noGrp="1"/>
          </p:cNvSpPr>
          <p:nvPr>
            <p:ph type="body" idx="1"/>
          </p:nvPr>
        </p:nvSpPr>
        <p:spPr>
          <a:xfrm>
            <a:off x="765051" y="1880483"/>
            <a:ext cx="6015897" cy="462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huomataan hyvät asiat ja sanotaan ne ääneen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on turvallinen ja tunnelmaltaan avoin oppimisympäristö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on tunne siitä, että on hyvä olla, on hyväksytty ja arvostettu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vältetään kiirettä niin, että on aikaa kuulla ja kuunnella lapsia ja aikuisia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on hyväksyttävää ja turvallista olla myös eri mieltä ja keskustella eri näkökulmista 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harjoitellaan säännöllisesti hyvän huomioimista itsessä ja muissa.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harjoitellaan säännöllisesti itsetuntemuksen, kiitollisuuden, anteeksiannon sekä hyvinvoinnin taitoja. </a:t>
            </a:r>
            <a:endParaRPr/>
          </a:p>
          <a:p>
            <a:pPr marL="228600" lvl="0" indent="-120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>
              <a:solidFill>
                <a:schemeClr val="dk1"/>
              </a:solidFill>
            </a:endParaRPr>
          </a:p>
        </p:txBody>
      </p:sp>
      <p:pic>
        <p:nvPicPr>
          <p:cNvPr id="153" name="Google Shape;153;p4"/>
          <p:cNvPicPr preferRelativeResize="0"/>
          <p:nvPr/>
        </p:nvPicPr>
        <p:blipFill rotWithShape="1">
          <a:blip r:embed="rId3">
            <a:alphaModFix/>
          </a:blip>
          <a:srcRect r="1027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 extrusionOk="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0;p4">
            <a:extLst>
              <a:ext uri="{FF2B5EF4-FFF2-40B4-BE49-F238E27FC236}">
                <a16:creationId xmlns:a16="http://schemas.microsoft.com/office/drawing/2014/main" id="{164BCAFF-C7AA-4B18-862A-E34EC871D472}"/>
              </a:ext>
            </a:extLst>
          </p:cNvPr>
          <p:cNvSpPr/>
          <p:nvPr/>
        </p:nvSpPr>
        <p:spPr>
          <a:xfrm>
            <a:off x="73068" y="0"/>
            <a:ext cx="12192000" cy="6858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DEEB49D-166F-4E7A-BFCA-E44736003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75" y="3190"/>
            <a:ext cx="5498926" cy="6851618"/>
          </a:xfrm>
          <a:prstGeom prst="rect">
            <a:avLst/>
          </a:prstGeom>
        </p:spPr>
      </p:pic>
      <p:sp>
        <p:nvSpPr>
          <p:cNvPr id="11" name="Google Shape;158;p5">
            <a:extLst>
              <a:ext uri="{FF2B5EF4-FFF2-40B4-BE49-F238E27FC236}">
                <a16:creationId xmlns:a16="http://schemas.microsoft.com/office/drawing/2014/main" id="{C84831C3-28AF-4BD1-A1FB-DF64AB8F9C9E}"/>
              </a:ext>
            </a:extLst>
          </p:cNvPr>
          <p:cNvSpPr txBox="1">
            <a:spLocks noGrp="1"/>
          </p:cNvSpPr>
          <p:nvPr/>
        </p:nvSpPr>
        <p:spPr>
          <a:xfrm>
            <a:off x="5846506" y="501649"/>
            <a:ext cx="58674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Candara"/>
              <a:buNone/>
            </a:pPr>
            <a:r>
              <a:rPr lang="en-US" b="1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Niittylahden</a:t>
            </a:r>
            <a:r>
              <a:rPr lang="en-US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b="1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koulun</a:t>
            </a:r>
            <a:r>
              <a:rPr lang="en-US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b="1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positiivinen</a:t>
            </a:r>
            <a:r>
              <a:rPr lang="en-US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b="1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työyhteisö</a:t>
            </a:r>
            <a:br>
              <a:rPr lang="en-US"/>
            </a:br>
            <a:endParaRPr/>
          </a:p>
        </p:txBody>
      </p:sp>
      <p:sp>
        <p:nvSpPr>
          <p:cNvPr id="14" name="Google Shape;159;p5">
            <a:extLst>
              <a:ext uri="{FF2B5EF4-FFF2-40B4-BE49-F238E27FC236}">
                <a16:creationId xmlns:a16="http://schemas.microsoft.com/office/drawing/2014/main" id="{4E5D92BE-2DC4-44B1-BF53-3DED599D13C9}"/>
              </a:ext>
            </a:extLst>
          </p:cNvPr>
          <p:cNvSpPr txBox="1">
            <a:spLocks noGrp="1"/>
          </p:cNvSpPr>
          <p:nvPr/>
        </p:nvSpPr>
        <p:spPr>
          <a:xfrm>
            <a:off x="5869858" y="1827212"/>
            <a:ext cx="6096000" cy="1440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Aikuisten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arvot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ja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tavat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välittyvät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esimerkin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kautta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lapsille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.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Siksi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Niittylahden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koulun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työyhteisössä</a:t>
            </a:r>
            <a:endParaRPr/>
          </a:p>
        </p:txBody>
      </p:sp>
      <p:sp>
        <p:nvSpPr>
          <p:cNvPr id="17" name="Google Shape;160;p5">
            <a:extLst>
              <a:ext uri="{FF2B5EF4-FFF2-40B4-BE49-F238E27FC236}">
                <a16:creationId xmlns:a16="http://schemas.microsoft.com/office/drawing/2014/main" id="{74A1B60E-2C68-445E-95C7-8F7C3161F5E7}"/>
              </a:ext>
            </a:extLst>
          </p:cNvPr>
          <p:cNvSpPr txBox="1">
            <a:spLocks noGrp="1"/>
          </p:cNvSpPr>
          <p:nvPr/>
        </p:nvSpPr>
        <p:spPr>
          <a:xfrm>
            <a:off x="5801032" y="3152775"/>
            <a:ext cx="6233652" cy="3395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huomataan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dirty="0" err="1">
                <a:solidFill>
                  <a:schemeClr val="tx1"/>
                </a:solidFill>
              </a:rPr>
              <a:t>myös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dirty="0" err="1">
                <a:solidFill>
                  <a:schemeClr val="tx1"/>
                </a:solidFill>
              </a:rPr>
              <a:t>pienet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dirty="0" err="1">
                <a:solidFill>
                  <a:schemeClr val="tx1"/>
                </a:solidFill>
              </a:rPr>
              <a:t>vahvuudet</a:t>
            </a:r>
            <a:r>
              <a:rPr lang="en-US" sz="1800" dirty="0">
                <a:solidFill>
                  <a:schemeClr val="tx1"/>
                </a:solidFill>
              </a:rPr>
              <a:t> ja </a:t>
            </a:r>
            <a:r>
              <a:rPr lang="en-US" sz="1800" dirty="0" err="1">
                <a:solidFill>
                  <a:schemeClr val="tx1"/>
                </a:solidFill>
              </a:rPr>
              <a:t>hyvät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hetket</a:t>
            </a:r>
            <a:r>
              <a:rPr lang="en-US" sz="1800" dirty="0">
                <a:solidFill>
                  <a:schemeClr val="tx1"/>
                </a:solidFill>
              </a:rPr>
              <a:t>.  </a:t>
            </a:r>
            <a:endParaRPr lang="fi-FI" sz="1800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ollaan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läsnä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silloin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kun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toinen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dirty="0" err="1">
                <a:solidFill>
                  <a:schemeClr val="tx1"/>
                </a:solidFill>
              </a:rPr>
              <a:t>tukea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tarvitsee</a:t>
            </a:r>
            <a:r>
              <a:rPr lang="en-US" sz="1800" dirty="0">
                <a:solidFill>
                  <a:schemeClr val="tx1"/>
                </a:solidFill>
              </a:rPr>
              <a:t> ja </a:t>
            </a:r>
            <a:r>
              <a:rPr lang="en-US" sz="1800" dirty="0" err="1">
                <a:solidFill>
                  <a:schemeClr val="tx1"/>
                </a:solidFill>
              </a:rPr>
              <a:t>myös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silloin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kun</a:t>
            </a:r>
            <a:r>
              <a:rPr lang="en-US" sz="1800" dirty="0">
                <a:solidFill>
                  <a:schemeClr val="tx1"/>
                </a:solidFill>
              </a:rPr>
              <a:t> on </a:t>
            </a:r>
            <a:r>
              <a:rPr lang="en-US" sz="1800" dirty="0" err="1">
                <a:solidFill>
                  <a:schemeClr val="tx1"/>
                </a:solidFill>
              </a:rPr>
              <a:t>tarve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päästä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juttusille</a:t>
            </a:r>
            <a:r>
              <a:rPr lang="en-US" sz="1800" dirty="0">
                <a:solidFill>
                  <a:schemeClr val="tx1"/>
                </a:solidFill>
              </a:rPr>
              <a:t>.  </a:t>
            </a:r>
            <a:endParaRPr lang="fi-FI" sz="1800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on </a:t>
            </a:r>
            <a:r>
              <a:rPr lang="en-US" sz="1800" err="1">
                <a:solidFill>
                  <a:schemeClr val="tx1"/>
                </a:solidFill>
              </a:rPr>
              <a:t>hyväksyvä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ilmapiiri</a:t>
            </a:r>
            <a:r>
              <a:rPr lang="en-US" sz="1800" dirty="0">
                <a:solidFill>
                  <a:schemeClr val="tx1"/>
                </a:solidFill>
              </a:rPr>
              <a:t>, </a:t>
            </a:r>
            <a:r>
              <a:rPr lang="en-US" sz="1800" err="1">
                <a:solidFill>
                  <a:schemeClr val="tx1"/>
                </a:solidFill>
              </a:rPr>
              <a:t>jossa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erilaisuus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koetaan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vahvuutena</a:t>
            </a:r>
            <a:r>
              <a:rPr lang="en-US" sz="1800" dirty="0">
                <a:solidFill>
                  <a:schemeClr val="tx1"/>
                </a:solidFill>
              </a:rPr>
              <a:t>. </a:t>
            </a:r>
            <a:endParaRPr lang="fi-FI" sz="1800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 sz="1800" err="1">
                <a:solidFill>
                  <a:schemeClr val="tx1"/>
                </a:solidFill>
              </a:rPr>
              <a:t>työstä</a:t>
            </a:r>
            <a:r>
              <a:rPr lang="en-US" sz="1800" dirty="0">
                <a:solidFill>
                  <a:schemeClr val="tx1"/>
                </a:solidFill>
              </a:rPr>
              <a:t> ja </a:t>
            </a:r>
            <a:r>
              <a:rPr lang="en-US" sz="1800" err="1">
                <a:solidFill>
                  <a:schemeClr val="tx1"/>
                </a:solidFill>
              </a:rPr>
              <a:t>yhdessäolosta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voi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kokea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iloa</a:t>
            </a:r>
            <a:r>
              <a:rPr lang="en-US" sz="1800" dirty="0">
                <a:solidFill>
                  <a:schemeClr val="tx1"/>
                </a:solidFill>
              </a:rPr>
              <a:t>.  </a:t>
            </a:r>
            <a:endParaRPr lang="fi-FI" sz="1800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 sz="1800" err="1">
                <a:solidFill>
                  <a:schemeClr val="tx1"/>
                </a:solidFill>
              </a:rPr>
              <a:t>töihin</a:t>
            </a:r>
            <a:r>
              <a:rPr lang="en-US" sz="1800" dirty="0">
                <a:solidFill>
                  <a:schemeClr val="tx1"/>
                </a:solidFill>
              </a:rPr>
              <a:t> on </a:t>
            </a:r>
            <a:r>
              <a:rPr lang="en-US" sz="1800" err="1">
                <a:solidFill>
                  <a:schemeClr val="tx1"/>
                </a:solidFill>
              </a:rPr>
              <a:t>mukava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tulla</a:t>
            </a:r>
            <a:r>
              <a:rPr lang="en-US" sz="1800" dirty="0">
                <a:solidFill>
                  <a:schemeClr val="tx1"/>
                </a:solidFill>
              </a:rPr>
              <a:t>. </a:t>
            </a:r>
            <a:endParaRPr lang="fi-FI" sz="1800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 sz="1800" err="1">
                <a:solidFill>
                  <a:schemeClr val="tx1"/>
                </a:solidFill>
              </a:rPr>
              <a:t>hyvässä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työyhteisössä</a:t>
            </a:r>
            <a:r>
              <a:rPr lang="en-US" sz="1800" dirty="0">
                <a:solidFill>
                  <a:schemeClr val="tx1"/>
                </a:solidFill>
              </a:rPr>
              <a:t> on </a:t>
            </a:r>
            <a:r>
              <a:rPr lang="en-US" sz="1800" err="1">
                <a:solidFill>
                  <a:schemeClr val="tx1"/>
                </a:solidFill>
              </a:rPr>
              <a:t>naurua</a:t>
            </a:r>
            <a:r>
              <a:rPr lang="en-US" sz="1800" dirty="0">
                <a:solidFill>
                  <a:schemeClr val="tx1"/>
                </a:solidFill>
              </a:rPr>
              <a:t> ja </a:t>
            </a:r>
            <a:r>
              <a:rPr lang="en-US" sz="1800" err="1">
                <a:solidFill>
                  <a:schemeClr val="tx1"/>
                </a:solidFill>
              </a:rPr>
              <a:t>myötätuntoa</a:t>
            </a:r>
            <a:r>
              <a:rPr lang="en-US" sz="1800" dirty="0">
                <a:solidFill>
                  <a:schemeClr val="tx1"/>
                </a:solidFill>
              </a:rPr>
              <a:t>.  </a:t>
            </a:r>
            <a:endParaRPr lang="fi-FI" sz="1800" dirty="0">
              <a:solidFill>
                <a:schemeClr val="tx1"/>
              </a:solidFill>
            </a:endParaRPr>
          </a:p>
          <a:p>
            <a:pPr marL="228600" indent="-228600">
              <a:buClr>
                <a:srgbClr val="595959"/>
              </a:buClr>
              <a:buSzPct val="100000"/>
            </a:pPr>
            <a:r>
              <a:rPr lang="en-US" sz="1800" err="1">
                <a:solidFill>
                  <a:schemeClr val="tx1"/>
                </a:solidFill>
              </a:rPr>
              <a:t>koulussa</a:t>
            </a:r>
            <a:r>
              <a:rPr lang="en-US" sz="1800" dirty="0">
                <a:solidFill>
                  <a:schemeClr val="tx1"/>
                </a:solidFill>
              </a:rPr>
              <a:t> on </a:t>
            </a:r>
            <a:r>
              <a:rPr lang="en-US" sz="1800" err="1">
                <a:solidFill>
                  <a:schemeClr val="tx1"/>
                </a:solidFill>
              </a:rPr>
              <a:t>myönteinen</a:t>
            </a:r>
            <a:r>
              <a:rPr lang="en-US" sz="1800" dirty="0">
                <a:solidFill>
                  <a:schemeClr val="tx1"/>
                </a:solidFill>
              </a:rPr>
              <a:t> ja </a:t>
            </a:r>
            <a:r>
              <a:rPr lang="en-US" sz="1800" err="1">
                <a:solidFill>
                  <a:schemeClr val="tx1"/>
                </a:solidFill>
              </a:rPr>
              <a:t>iloinen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tekemisen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meininki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toisia</a:t>
            </a:r>
            <a:r>
              <a:rPr lang="en-US" sz="1800" dirty="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tukien</a:t>
            </a:r>
            <a:r>
              <a:rPr lang="en-US" sz="1800" dirty="0">
                <a:solidFill>
                  <a:schemeClr val="tx1"/>
                </a:solidFill>
              </a:rPr>
              <a:t> ja </a:t>
            </a:r>
            <a:r>
              <a:rPr lang="en-US" sz="1800" err="1">
                <a:solidFill>
                  <a:schemeClr val="tx1"/>
                </a:solidFill>
              </a:rPr>
              <a:t>kannustaen</a:t>
            </a:r>
            <a:r>
              <a:rPr lang="en-US" sz="1800" dirty="0">
                <a:solidFill>
                  <a:schemeClr val="tx1"/>
                </a:solidFill>
              </a:rPr>
              <a:t>. </a:t>
            </a:r>
            <a:endParaRPr sz="1800">
              <a:solidFill>
                <a:schemeClr val="tx1"/>
              </a:solidFill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6" descr="Kuva, joka sisältää kohteen teksti&#10;&#10;Kuvaus luotu automaattisesti"/>
          <p:cNvPicPr preferRelativeResize="0"/>
          <p:nvPr/>
        </p:nvPicPr>
        <p:blipFill rotWithShape="1">
          <a:blip r:embed="rId3">
            <a:alphaModFix amt="35000"/>
          </a:blip>
          <a:srcRect l="1291" t="18012" b="3387"/>
          <a:stretch/>
        </p:blipFill>
        <p:spPr>
          <a:xfrm>
            <a:off x="-4839" y="-329381"/>
            <a:ext cx="12201676" cy="718738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 txBox="1"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92D050"/>
                </a:solidFill>
              </a:rPr>
              <a:t>Niittylahden koulun positiivinen yhteistyö kotien kanssa</a:t>
            </a:r>
            <a:br>
              <a:rPr lang="en-US" sz="4000">
                <a:solidFill>
                  <a:srgbClr val="FFFFFF"/>
                </a:solidFill>
              </a:rPr>
            </a:br>
            <a:endParaRPr sz="4000">
              <a:solidFill>
                <a:srgbClr val="FFFFFF"/>
              </a:solidFill>
            </a:endParaRPr>
          </a:p>
        </p:txBody>
      </p:sp>
      <p:cxnSp>
        <p:nvCxnSpPr>
          <p:cNvPr id="168" name="Google Shape;168;p6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w="1587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p6"/>
          <p:cNvSpPr txBox="1">
            <a:spLocks noGrp="1"/>
          </p:cNvSpPr>
          <p:nvPr>
            <p:ph type="body" idx="1"/>
          </p:nvPr>
        </p:nvSpPr>
        <p:spPr>
          <a:xfrm>
            <a:off x="5159827" y="1119975"/>
            <a:ext cx="5744685" cy="47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</a:pPr>
            <a:r>
              <a:rPr lang="en-US">
                <a:solidFill>
                  <a:srgbClr val="FFFFFF"/>
                </a:solidFill>
              </a:rPr>
              <a:t>Yhteistyön perustana on oivallus siitä, että koti ja koulu tavoittelevat vilpittömästi samaa: lapsen hyvinvointia ja hyvää elämää.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</a:pPr>
            <a:r>
              <a:rPr lang="en-US">
                <a:solidFill>
                  <a:srgbClr val="FFFFFF"/>
                </a:solidFill>
              </a:rPr>
              <a:t>Yhteinen tavoite tukee ja mahdollistaa yhteistyön toista huomioivassa, kuuntelevassa ja kunnioittavassa ilmapiirissä.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90980"/>
          </a:schemeClr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0" y="-318"/>
            <a:ext cx="67818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871442" y="414403"/>
            <a:ext cx="5038916" cy="174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algn="ctr">
              <a:buClr>
                <a:srgbClr val="92D050"/>
              </a:buClr>
              <a:buSzPts val="3200"/>
            </a:pPr>
            <a:r>
              <a:rPr lang="en-US" sz="3600" b="1" dirty="0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Positiivisen</a:t>
            </a:r>
            <a:r>
              <a:rPr lang="en-US" sz="3600" b="1" dirty="0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pedagogiikan</a:t>
            </a:r>
            <a:r>
              <a:rPr lang="en-US" sz="3600" b="1" dirty="0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br>
              <a:rPr lang="en-US" sz="3600" b="1" dirty="0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600" b="1" dirty="0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#hashtagit</a:t>
            </a:r>
            <a:br>
              <a:rPr lang="en-US" sz="3200" dirty="0"/>
            </a:br>
            <a:endParaRPr sz="3200">
              <a:solidFill>
                <a:schemeClr val="lt1"/>
              </a:solidFill>
            </a:endParaRPr>
          </a:p>
        </p:txBody>
      </p:sp>
      <p:pic>
        <p:nvPicPr>
          <p:cNvPr id="177" name="Google Shape;177;p7" descr="Kuva, joka sisältää kohteen teksti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057900" y="723582"/>
            <a:ext cx="6857999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/>
          <p:nvPr/>
        </p:nvSpPr>
        <p:spPr>
          <a:xfrm>
            <a:off x="182033" y="1932166"/>
            <a:ext cx="6417734" cy="4656667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1152168" y="2667469"/>
            <a:ext cx="5038916" cy="372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#iloisuus 	</a:t>
            </a:r>
            <a:r>
              <a:rPr lang="en-US" sz="1600" b="0" i="0" u="none" strike="noStrike" cap="none">
                <a:solidFill>
                  <a:srgbClr val="2E75B5"/>
                </a:solidFill>
                <a:latin typeface="Candara"/>
                <a:ea typeface="Candara"/>
                <a:cs typeface="Candara"/>
                <a:sym typeface="Candara"/>
              </a:rPr>
              <a:t>	#myönteisyys 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600" b="0" i="0" u="none" strike="noStrike" cap="none">
                <a:solidFill>
                  <a:srgbClr val="C55A11"/>
                </a:solidFill>
                <a:latin typeface="Candara"/>
                <a:ea typeface="Candara"/>
                <a:cs typeface="Candara"/>
                <a:sym typeface="Candara"/>
              </a:rPr>
              <a:t>#carpediem 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B050"/>
                </a:solidFill>
                <a:latin typeface="Candara"/>
                <a:ea typeface="Candara"/>
                <a:cs typeface="Candara"/>
                <a:sym typeface="Candara"/>
              </a:rPr>
              <a:t>	#avoimuus 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600" b="0" i="0" u="none" strike="noStrike" cap="non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#turvallinenolo </a:t>
            </a:r>
            <a:br>
              <a:rPr lang="en-US" sz="1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16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#empatiataidot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600" b="0" i="0" u="none" strike="noStrike" cap="none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 #rohkeastiomanaitsenään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# hyvinvointitaidot    </a:t>
            </a:r>
            <a:r>
              <a:rPr lang="en-US" sz="1600" b="0" i="0" u="none" strike="noStrike" cap="none">
                <a:solidFill>
                  <a:srgbClr val="00B0F0"/>
                </a:solidFill>
                <a:latin typeface="Candara"/>
                <a:ea typeface="Candara"/>
                <a:cs typeface="Candara"/>
                <a:sym typeface="Candara"/>
              </a:rPr>
              <a:t>#huomaahyväitsessäsi</a:t>
            </a:r>
            <a:br>
              <a:rPr lang="en-US" sz="1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BF9000"/>
                </a:solidFill>
                <a:latin typeface="Candara"/>
                <a:ea typeface="Candara"/>
                <a:cs typeface="Candara"/>
                <a:sym typeface="Candara"/>
              </a:rPr>
              <a:t>#huomaahyvämuissa	</a:t>
            </a:r>
            <a:r>
              <a:rPr lang="en-US" sz="1600" b="0" i="0" u="none" strike="noStrike" cap="none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     #kiireettömyys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0066"/>
                </a:solidFill>
                <a:latin typeface="Candara"/>
                <a:ea typeface="Candara"/>
                <a:cs typeface="Candara"/>
                <a:sym typeface="Candara"/>
              </a:rPr>
              <a:t>	#pysähtyminenasioidenäärelle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 #oppilaantuntemus</a:t>
            </a:r>
            <a:r>
              <a:rPr lang="en-US" sz="1600" b="0" i="0" u="none" strike="noStrike" cap="none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 	#mokaonlahja 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95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8" descr="Kuva, joka sisältää kohteen teksti&#10;&#10;Kuvaus luotu automaattisesti"/>
          <p:cNvPicPr preferRelativeResize="0"/>
          <p:nvPr/>
        </p:nvPicPr>
        <p:blipFill rotWithShape="1">
          <a:blip r:embed="rId3">
            <a:alphaModFix/>
          </a:blip>
          <a:srcRect r="1235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5;p7">
            <a:extLst>
              <a:ext uri="{FF2B5EF4-FFF2-40B4-BE49-F238E27FC236}">
                <a16:creationId xmlns:a16="http://schemas.microsoft.com/office/drawing/2014/main" id="{FA40828B-A6CC-4C00-9E1F-457F1F615270}"/>
              </a:ext>
            </a:extLst>
          </p:cNvPr>
          <p:cNvSpPr/>
          <p:nvPr/>
        </p:nvSpPr>
        <p:spPr>
          <a:xfrm>
            <a:off x="4634630" y="-318"/>
            <a:ext cx="766906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7;p8">
            <a:extLst>
              <a:ext uri="{FF2B5EF4-FFF2-40B4-BE49-F238E27FC236}">
                <a16:creationId xmlns:a16="http://schemas.microsoft.com/office/drawing/2014/main" id="{77B0FF5D-4313-4E1D-AF73-490724B5030C}"/>
              </a:ext>
            </a:extLst>
          </p:cNvPr>
          <p:cNvSpPr txBox="1"/>
          <p:nvPr/>
        </p:nvSpPr>
        <p:spPr>
          <a:xfrm>
            <a:off x="5308599" y="493776"/>
            <a:ext cx="6417734" cy="164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 sz="3600" b="1" i="0" u="none" strike="noStrike" cap="none" dirty="0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Positiivisen</a:t>
            </a:r>
            <a:r>
              <a:rPr lang="en-US" sz="3600" b="1" i="0" u="none" strike="noStrike" cap="none" dirty="0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600" b="1" i="0" u="none" strike="noStrike" cap="none" dirty="0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pedagogiikan</a:t>
            </a:r>
            <a:r>
              <a:rPr lang="en-US" sz="3600" b="1" i="0" u="none" strike="noStrike" cap="none" dirty="0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#hashtagit</a:t>
            </a:r>
            <a:br>
              <a:rPr lang="en-US" sz="3200" b="0" i="0" u="none" strike="noStrike" cap="none" dirty="0">
                <a:latin typeface="Calibri"/>
                <a:ea typeface="Calibri"/>
                <a:cs typeface="Calibri"/>
              </a:rPr>
            </a:b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85;p8">
            <a:extLst>
              <a:ext uri="{FF2B5EF4-FFF2-40B4-BE49-F238E27FC236}">
                <a16:creationId xmlns:a16="http://schemas.microsoft.com/office/drawing/2014/main" id="{B19AEEEF-4F49-484C-A406-5279A7165128}"/>
              </a:ext>
            </a:extLst>
          </p:cNvPr>
          <p:cNvSpPr/>
          <p:nvPr/>
        </p:nvSpPr>
        <p:spPr>
          <a:xfrm>
            <a:off x="5162462" y="1802723"/>
            <a:ext cx="6417734" cy="4656667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A210FA84-5DDE-4FD2-AFEC-363620ED1311}"/>
              </a:ext>
            </a:extLst>
          </p:cNvPr>
          <p:cNvSpPr/>
          <p:nvPr/>
        </p:nvSpPr>
        <p:spPr>
          <a:xfrm>
            <a:off x="6333067" y="2505456"/>
            <a:ext cx="5190067" cy="385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rgbClr val="C55A11"/>
                </a:solidFill>
                <a:latin typeface="Candara"/>
                <a:ea typeface="Candara"/>
                <a:cs typeface="Candara"/>
                <a:sym typeface="Candara"/>
              </a:rPr>
              <a:t>#rakkaus 	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#saaollaerimieltä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rPr>
              <a:t>#toiveikkuus 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377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       #kiitollisuus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rgbClr val="00B050"/>
                </a:solidFill>
                <a:latin typeface="Candara"/>
                <a:ea typeface="Candara"/>
                <a:cs typeface="Candara"/>
                <a:sym typeface="Candara"/>
              </a:rPr>
              <a:t>#saanauraa 	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#kohteliaisuus 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377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#usko omaan tekemiseen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 </a:t>
            </a:r>
            <a:r>
              <a:rPr lang="en-US" sz="1377" b="0" i="0" u="none" strike="noStrike" cap="non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#ilo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	</a:t>
            </a:r>
            <a:r>
              <a:rPr lang="en-US" sz="1377" b="0" i="0" u="none" strike="noStrike" cap="none">
                <a:solidFill>
                  <a:schemeClr val="accent4"/>
                </a:solidFill>
                <a:latin typeface="Candara"/>
                <a:ea typeface="Candara"/>
                <a:cs typeface="Candara"/>
                <a:sym typeface="Candara"/>
              </a:rPr>
              <a:t>#kannusta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	</a:t>
            </a:r>
            <a:r>
              <a:rPr lang="en-US" sz="1377" b="0" i="0" u="none" strike="noStrike" cap="none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#kehu 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377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#kiitä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		</a:t>
            </a:r>
            <a:r>
              <a:rPr lang="en-US" sz="1377" b="0" i="0" u="none" strike="noStrike" cap="none">
                <a:solidFill>
                  <a:schemeClr val="accent2"/>
                </a:solidFill>
                <a:latin typeface="Candara"/>
                <a:ea typeface="Candara"/>
                <a:cs typeface="Candara"/>
                <a:sym typeface="Candara"/>
              </a:rPr>
              <a:t>#kohtaaminen 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rgbClr val="FF0066"/>
                </a:solidFill>
                <a:latin typeface="Candara"/>
                <a:ea typeface="Candara"/>
                <a:cs typeface="Candara"/>
                <a:sym typeface="Candara"/>
              </a:rPr>
              <a:t>#tekemisenmeininki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377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#sanohyväääneen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	</a:t>
            </a:r>
            <a:r>
              <a:rPr lang="en-US" sz="1377" b="0" i="0" u="none" strike="noStrike" cap="none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#turvallisuus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rgbClr val="595959"/>
                </a:solidFill>
                <a:latin typeface="Candara"/>
                <a:ea typeface="Candara"/>
                <a:cs typeface="Candara"/>
                <a:sym typeface="Candara"/>
              </a:rPr>
              <a:t>#hyväksymut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#saainnostua 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rgbClr val="00B0F0"/>
                </a:solidFill>
                <a:latin typeface="Candara"/>
                <a:ea typeface="Candara"/>
                <a:cs typeface="Candara"/>
                <a:sym typeface="Candara"/>
              </a:rPr>
              <a:t>#saanauraa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	</a:t>
            </a:r>
            <a:r>
              <a:rPr lang="en-US" sz="1377" b="0" i="0" u="none" strike="noStrike" cap="none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#kuuluntänne </a:t>
            </a:r>
            <a:endParaRPr/>
          </a:p>
          <a:p>
            <a:pPr marL="0" marR="0" lvl="0" indent="2413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80"/>
              <a:buFont typeface="Arial"/>
              <a:buNone/>
            </a:pPr>
            <a:endParaRPr sz="38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3964B4502723428BD3D54F65B2C1B7" ma:contentTypeVersion="11" ma:contentTypeDescription="Create a new document." ma:contentTypeScope="" ma:versionID="12721d24398df025eabb4ed363c84123">
  <xsd:schema xmlns:xsd="http://www.w3.org/2001/XMLSchema" xmlns:xs="http://www.w3.org/2001/XMLSchema" xmlns:p="http://schemas.microsoft.com/office/2006/metadata/properties" xmlns:ns2="2e5596fe-caab-4b32-ba84-01ca471871de" xmlns:ns3="ea12ed3a-c39a-4e65-b1cd-df3ea3ba93a9" targetNamespace="http://schemas.microsoft.com/office/2006/metadata/properties" ma:root="true" ma:fieldsID="4b76df7e0cbf0fb577e240880c9dd1c3" ns2:_="" ns3:_="">
    <xsd:import namespace="2e5596fe-caab-4b32-ba84-01ca471871de"/>
    <xsd:import namespace="ea12ed3a-c39a-4e65-b1cd-df3ea3ba93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5596fe-caab-4b32-ba84-01ca47187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2ed3a-c39a-4e65-b1cd-df3ea3ba93a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B26810-3BB2-4F2C-A9D8-6371F828093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084683D-2013-477D-B72C-F6C1FAA67C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94BB0F-11BB-4B96-8E1F-5C5D128C9E4C}">
  <ds:schemaRefs>
    <ds:schemaRef ds:uri="2e5596fe-caab-4b32-ba84-01ca471871de"/>
    <ds:schemaRef ds:uri="ea12ed3a-c39a-4e65-b1cd-df3ea3ba93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21</Slides>
  <Notes>21</Notes>
  <HiddenSlides>0</HiddenSlide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21</vt:i4>
      </vt:variant>
    </vt:vector>
  </HeadingPairs>
  <TitlesOfParts>
    <vt:vector size="23" baseType="lpstr">
      <vt:lpstr>Office-teema</vt:lpstr>
      <vt:lpstr>Office-teema</vt:lpstr>
      <vt:lpstr>Niittylahden koulun positiivisen pedagogiikan toimintamalli</vt:lpstr>
      <vt:lpstr>Mitä on positiivinen pedagogiikka? </vt:lpstr>
      <vt:lpstr>Positiivinen pedagogiikka Niittylahden koululla </vt:lpstr>
      <vt:lpstr>PowerPoint-esitys</vt:lpstr>
      <vt:lpstr>Niittylahden koulussa </vt:lpstr>
      <vt:lpstr>PowerPoint-esitys</vt:lpstr>
      <vt:lpstr>Niittylahden koulun positiivinen yhteistyö kotien kanssa </vt:lpstr>
      <vt:lpstr>Positiivisen pedagogiikan  #hashtagit </vt:lpstr>
      <vt:lpstr>PowerPoint-esitys</vt:lpstr>
      <vt:lpstr>Konkreettiset toimenpiteet</vt:lpstr>
      <vt:lpstr>PowerPoint-esitys</vt:lpstr>
      <vt:lpstr>PowerPoint-esitys</vt:lpstr>
      <vt:lpstr>PowerPoint-esitys</vt:lpstr>
      <vt:lpstr>Vuosiluokkaistetut konkreettiset toimenpiteet </vt:lpstr>
      <vt:lpstr>PowerPoint-esitys</vt:lpstr>
      <vt:lpstr>Vuosiluokka 1</vt:lpstr>
      <vt:lpstr>Vuosiluokka 2 </vt:lpstr>
      <vt:lpstr>Vuosiluokka 3 </vt:lpstr>
      <vt:lpstr>Vuosiluokka 4</vt:lpstr>
      <vt:lpstr>Vuosiluokka 5</vt:lpstr>
      <vt:lpstr>Vuosiluokka 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Niittylahden koulun positiivisen pedagogiikan toimintamalli</dc:title>
  <dc:creator>Pesonen Kati</dc:creator>
  <cp:revision>482</cp:revision>
  <dcterms:created xsi:type="dcterms:W3CDTF">2021-03-19T12:06:17Z</dcterms:created>
  <dcterms:modified xsi:type="dcterms:W3CDTF">2021-04-26T15:09:16Z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0x0101006D3964B4502723428BD3D54F65B2C1B7</vt:lpwstr>
  </property>
</Properties>
</file>