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4"/>
    <p:sldMasterId id="2147483653" r:id="rId5"/>
  </p:sldMasterIdLst>
  <p:notesMasterIdLst>
    <p:notesMasterId r:id="rId26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1" r:id="rId20"/>
    <p:sldId id="272" r:id="rId21"/>
    <p:sldId id="279" r:id="rId22"/>
    <p:sldId id="274" r:id="rId23"/>
    <p:sldId id="275" r:id="rId24"/>
    <p:sldId id="276" r:id="rId25"/>
  </p:sldIdLst>
  <p:sldSz cx="12192000" cy="6858000"/>
  <p:notesSz cx="6858000" cy="9144000"/>
  <p:embeddedFontLs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Candara" panose="020E0502030303020204" pitchFamily="34" charset="0"/>
      <p:regular r:id="rId31"/>
      <p:bold r:id="rId32"/>
      <p:italic r:id="rId33"/>
      <p:boldItalic r:id="rId34"/>
    </p:embeddedFont>
    <p:embeddedFont>
      <p:font typeface="Lobster Two" panose="02000506000000020003" pitchFamily="2" charset="0"/>
      <p:regular r:id="rId35"/>
      <p:bold r:id="rId36"/>
      <p:italic r:id="rId37"/>
      <p:boldItalic r:id="rId38"/>
    </p:embeddedFont>
    <p:embeddedFont>
      <p:font typeface="Lucida Calligraphy" panose="03010101010101010101" pitchFamily="66" charset="0"/>
      <p:regular r:id="rId39"/>
    </p:embeddedFont>
    <p:embeddedFont>
      <p:font typeface="Meiryo" panose="020B0604030504040204" pitchFamily="34" charset="-128"/>
      <p:regular r:id="rId40"/>
      <p:bold r:id="rId41"/>
      <p:italic r:id="rId42"/>
      <p:boldItalic r:id="rId4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xmlns="" r:id="rId49" roundtripDataSignature="AMtx7mgWSJgetBBCqNC9pHew+1AXC6lM+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CF0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5B82748-A5E0-FC63-FDD0-E05BA9CD9729}" v="51" dt="2023-08-18T07:28:47.169"/>
    <p1510:client id="{32E8F843-26AC-4120-B098-EF66D7AA4881}" v="94" dt="2022-08-29T11:04:30.875"/>
    <p1510:client id="{34E3FF4A-F0A7-4283-B4FF-60B82E4282C8}" v="10" dt="2022-08-24T12:22:09.863"/>
    <p1510:client id="{371D946E-8BC6-4F8E-918E-E4D9B56595C1}" v="64" dt="2022-08-25T11:10:21.998"/>
    <p1510:client id="{4F1E5FBB-6B58-48AB-A6CF-3A43ED3CE478}" v="159" dt="2023-08-15T05:49:39.548"/>
    <p1510:client id="{509F5723-6D19-44E2-9458-84E4332E840C}" v="4" dt="2023-08-18T11:17:51.240"/>
    <p1510:client id="{6468BA08-7F83-824F-9EAD-FFF9CC082504}" v="7" dt="2022-08-24T12:22:28.400"/>
    <p1510:client id="{77945A26-E996-44E8-A999-125C62ED9667}" v="50" dt="2023-08-14T11:50:24.579"/>
    <p1510:client id="{A71A357D-E85F-AC79-9BDF-B95E7749220E}" v="39" dt="2023-08-18T06:25:15.797"/>
    <p1510:client id="{D6408907-DF75-4CA8-9161-F4F084C5A3EA}" v="81" dt="2023-08-10T10:23:52.074"/>
    <p1510:client id="{DC39C52D-8338-44E9-84D6-5EA23745BDA8}" v="43" dt="2023-08-14T11:00:48.450"/>
    <p1510:client id="{E0A4CD66-1C81-4363-95EA-376A2E06E2C4}" v="95" dt="2023-08-15T11:04:05.178"/>
    <p1510:client id="{F2160BCF-9CC0-441D-BE4D-22690ECB88CB}" v="96" dt="2022-08-24T12:37:09.43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21" Type="http://schemas.openxmlformats.org/officeDocument/2006/relationships/slide" Target="slides/slide16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50" Type="http://schemas.openxmlformats.org/officeDocument/2006/relationships/presProps" Target="presProps.xml"/><Relationship Id="rId55" Type="http://schemas.microsoft.com/office/2015/10/relationships/revisionInfo" Target="revisionInfo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font" Target="fonts/font3.fntdata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49" Type="http://customschemas.google.com/relationships/presentationmetadata" Target="meta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5.fntdata"/><Relationship Id="rId52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font" Target="fonts/font17.fntdata"/><Relationship Id="rId8" Type="http://schemas.openxmlformats.org/officeDocument/2006/relationships/slide" Target="slides/slide3.xml"/><Relationship Id="rId51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20" Type="http://schemas.openxmlformats.org/officeDocument/2006/relationships/slide" Target="slides/slide15.xml"/><Relationship Id="rId41" Type="http://schemas.openxmlformats.org/officeDocument/2006/relationships/font" Target="fonts/font15.fntdata"/><Relationship Id="rId54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Ojala Tanja" userId="S::tanja.ojala@edu.joensuu.fi::9967c45d-46b4-45c7-bd17-43eba662486d" providerId="AD" clId="Web-{A71A357D-E85F-AC79-9BDF-B95E7749220E}"/>
    <pc:docChg chg="modSld">
      <pc:chgData name="Ojala Tanja" userId="S::tanja.ojala@edu.joensuu.fi::9967c45d-46b4-45c7-bd17-43eba662486d" providerId="AD" clId="Web-{A71A357D-E85F-AC79-9BDF-B95E7749220E}" dt="2023-08-18T06:25:15.797" v="38" actId="20577"/>
      <pc:docMkLst>
        <pc:docMk/>
      </pc:docMkLst>
      <pc:sldChg chg="modSp">
        <pc:chgData name="Ojala Tanja" userId="S::tanja.ojala@edu.joensuu.fi::9967c45d-46b4-45c7-bd17-43eba662486d" providerId="AD" clId="Web-{A71A357D-E85F-AC79-9BDF-B95E7749220E}" dt="2023-08-18T06:22:58.257" v="3" actId="20577"/>
        <pc:sldMkLst>
          <pc:docMk/>
          <pc:sldMk cId="0" sldId="267"/>
        </pc:sldMkLst>
        <pc:spChg chg="mod">
          <ac:chgData name="Ojala Tanja" userId="S::tanja.ojala@edu.joensuu.fi::9967c45d-46b4-45c7-bd17-43eba662486d" providerId="AD" clId="Web-{A71A357D-E85F-AC79-9BDF-B95E7749220E}" dt="2023-08-18T06:22:58.257" v="3" actId="20577"/>
          <ac:spMkLst>
            <pc:docMk/>
            <pc:sldMk cId="0" sldId="267"/>
            <ac:spMk id="213" creationId="{00000000-0000-0000-0000-000000000000}"/>
          </ac:spMkLst>
        </pc:spChg>
      </pc:sldChg>
      <pc:sldChg chg="modSp">
        <pc:chgData name="Ojala Tanja" userId="S::tanja.ojala@edu.joensuu.fi::9967c45d-46b4-45c7-bd17-43eba662486d" providerId="AD" clId="Web-{A71A357D-E85F-AC79-9BDF-B95E7749220E}" dt="2023-08-18T06:23:32.884" v="8" actId="1076"/>
        <pc:sldMkLst>
          <pc:docMk/>
          <pc:sldMk cId="0" sldId="268"/>
        </pc:sldMkLst>
        <pc:spChg chg="mod">
          <ac:chgData name="Ojala Tanja" userId="S::tanja.ojala@edu.joensuu.fi::9967c45d-46b4-45c7-bd17-43eba662486d" providerId="AD" clId="Web-{A71A357D-E85F-AC79-9BDF-B95E7749220E}" dt="2023-08-18T06:23:32.884" v="8" actId="1076"/>
          <ac:spMkLst>
            <pc:docMk/>
            <pc:sldMk cId="0" sldId="268"/>
            <ac:spMk id="2" creationId="{CA2D894D-7690-44D7-8AA0-99B2C57C8E15}"/>
          </ac:spMkLst>
        </pc:spChg>
      </pc:sldChg>
      <pc:sldChg chg="modSp">
        <pc:chgData name="Ojala Tanja" userId="S::tanja.ojala@edu.joensuu.fi::9967c45d-46b4-45c7-bd17-43eba662486d" providerId="AD" clId="Web-{A71A357D-E85F-AC79-9BDF-B95E7749220E}" dt="2023-08-18T06:25:15.797" v="38" actId="20577"/>
        <pc:sldMkLst>
          <pc:docMk/>
          <pc:sldMk cId="0" sldId="271"/>
        </pc:sldMkLst>
        <pc:spChg chg="mod">
          <ac:chgData name="Ojala Tanja" userId="S::tanja.ojala@edu.joensuu.fi::9967c45d-46b4-45c7-bd17-43eba662486d" providerId="AD" clId="Web-{A71A357D-E85F-AC79-9BDF-B95E7749220E}" dt="2023-08-18T06:25:15.797" v="38" actId="20577"/>
          <ac:spMkLst>
            <pc:docMk/>
            <pc:sldMk cId="0" sldId="271"/>
            <ac:spMk id="244" creationId="{00000000-0000-0000-0000-000000000000}"/>
          </ac:spMkLst>
        </pc:spChg>
      </pc:sldChg>
    </pc:docChg>
  </pc:docChgLst>
  <pc:docChgLst>
    <pc:chgData name="Nykänen Riitta" userId="S::riitta.nykanen@edu.joensuu.fi::779c503c-6a10-4bd4-b8f9-6c6d166058f0" providerId="AD" clId="Web-{D6FF69D8-DE17-4DB2-891F-CB001BF246FD}"/>
    <pc:docChg chg="modSld">
      <pc:chgData name="Nykänen Riitta" userId="S::riitta.nykanen@edu.joensuu.fi::779c503c-6a10-4bd4-b8f9-6c6d166058f0" providerId="AD" clId="Web-{D6FF69D8-DE17-4DB2-891F-CB001BF246FD}" dt="2021-04-14T16:32:13.023" v="188" actId="20577"/>
      <pc:docMkLst>
        <pc:docMk/>
      </pc:docMkLst>
      <pc:sldChg chg="modSp">
        <pc:chgData name="Nykänen Riitta" userId="S::riitta.nykanen@edu.joensuu.fi::779c503c-6a10-4bd4-b8f9-6c6d166058f0" providerId="AD" clId="Web-{D6FF69D8-DE17-4DB2-891F-CB001BF246FD}" dt="2021-04-14T16:32:13.023" v="188" actId="20577"/>
        <pc:sldMkLst>
          <pc:docMk/>
          <pc:sldMk cId="0" sldId="271"/>
        </pc:sldMkLst>
        <pc:spChg chg="mod">
          <ac:chgData name="Nykänen Riitta" userId="S::riitta.nykanen@edu.joensuu.fi::779c503c-6a10-4bd4-b8f9-6c6d166058f0" providerId="AD" clId="Web-{D6FF69D8-DE17-4DB2-891F-CB001BF246FD}" dt="2021-04-14T16:32:13.023" v="188" actId="20577"/>
          <ac:spMkLst>
            <pc:docMk/>
            <pc:sldMk cId="0" sldId="271"/>
            <ac:spMk id="244" creationId="{00000000-0000-0000-0000-000000000000}"/>
          </ac:spMkLst>
        </pc:spChg>
      </pc:sldChg>
    </pc:docChg>
  </pc:docChgLst>
  <pc:docChgLst>
    <pc:chgData name="Sivonen Jaakko" userId="S::jaakko.sivonen_joensuu.fi#ext#@edupohjoiskarjala.onmicrosoft.com::f23f7357-f548-49c3-b97f-2dacc6645060" providerId="AD" clId="Web-{D6408907-DF75-4CA8-9161-F4F084C5A3EA}"/>
    <pc:docChg chg="addSld delSld modSld">
      <pc:chgData name="Sivonen Jaakko" userId="S::jaakko.sivonen_joensuu.fi#ext#@edupohjoiskarjala.onmicrosoft.com::f23f7357-f548-49c3-b97f-2dacc6645060" providerId="AD" clId="Web-{D6408907-DF75-4CA8-9161-F4F084C5A3EA}" dt="2023-08-10T10:23:52.074" v="80" actId="20577"/>
      <pc:docMkLst>
        <pc:docMk/>
      </pc:docMkLst>
      <pc:sldChg chg="delSp modSp">
        <pc:chgData name="Sivonen Jaakko" userId="S::jaakko.sivonen_joensuu.fi#ext#@edupohjoiskarjala.onmicrosoft.com::f23f7357-f548-49c3-b97f-2dacc6645060" providerId="AD" clId="Web-{D6408907-DF75-4CA8-9161-F4F084C5A3EA}" dt="2023-08-10T10:22:29.431" v="48" actId="20577"/>
        <pc:sldMkLst>
          <pc:docMk/>
          <pc:sldMk cId="0" sldId="271"/>
        </pc:sldMkLst>
        <pc:spChg chg="mod">
          <ac:chgData name="Sivonen Jaakko" userId="S::jaakko.sivonen_joensuu.fi#ext#@edupohjoiskarjala.onmicrosoft.com::f23f7357-f548-49c3-b97f-2dacc6645060" providerId="AD" clId="Web-{D6408907-DF75-4CA8-9161-F4F084C5A3EA}" dt="2023-08-10T10:20:12.832" v="5" actId="1076"/>
          <ac:spMkLst>
            <pc:docMk/>
            <pc:sldMk cId="0" sldId="271"/>
            <ac:spMk id="242" creationId="{00000000-0000-0000-0000-000000000000}"/>
          </ac:spMkLst>
        </pc:spChg>
        <pc:spChg chg="del">
          <ac:chgData name="Sivonen Jaakko" userId="S::jaakko.sivonen_joensuu.fi#ext#@edupohjoiskarjala.onmicrosoft.com::f23f7357-f548-49c3-b97f-2dacc6645060" providerId="AD" clId="Web-{D6408907-DF75-4CA8-9161-F4F084C5A3EA}" dt="2023-08-10T10:20:21.082" v="6"/>
          <ac:spMkLst>
            <pc:docMk/>
            <pc:sldMk cId="0" sldId="271"/>
            <ac:spMk id="243" creationId="{00000000-0000-0000-0000-000000000000}"/>
          </ac:spMkLst>
        </pc:spChg>
        <pc:spChg chg="mod">
          <ac:chgData name="Sivonen Jaakko" userId="S::jaakko.sivonen_joensuu.fi#ext#@edupohjoiskarjala.onmicrosoft.com::f23f7357-f548-49c3-b97f-2dacc6645060" providerId="AD" clId="Web-{D6408907-DF75-4CA8-9161-F4F084C5A3EA}" dt="2023-08-10T10:22:29.431" v="48" actId="20577"/>
          <ac:spMkLst>
            <pc:docMk/>
            <pc:sldMk cId="0" sldId="271"/>
            <ac:spMk id="244" creationId="{00000000-0000-0000-0000-000000000000}"/>
          </ac:spMkLst>
        </pc:spChg>
      </pc:sldChg>
      <pc:sldChg chg="modSp">
        <pc:chgData name="Sivonen Jaakko" userId="S::jaakko.sivonen_joensuu.fi#ext#@edupohjoiskarjala.onmicrosoft.com::f23f7357-f548-49c3-b97f-2dacc6645060" providerId="AD" clId="Web-{D6408907-DF75-4CA8-9161-F4F084C5A3EA}" dt="2023-08-10T10:22:39.634" v="54" actId="20577"/>
        <pc:sldMkLst>
          <pc:docMk/>
          <pc:sldMk cId="0" sldId="272"/>
        </pc:sldMkLst>
        <pc:spChg chg="mod">
          <ac:chgData name="Sivonen Jaakko" userId="S::jaakko.sivonen_joensuu.fi#ext#@edupohjoiskarjala.onmicrosoft.com::f23f7357-f548-49c3-b97f-2dacc6645060" providerId="AD" clId="Web-{D6408907-DF75-4CA8-9161-F4F084C5A3EA}" dt="2023-08-10T10:22:39.634" v="54" actId="20577"/>
          <ac:spMkLst>
            <pc:docMk/>
            <pc:sldMk cId="0" sldId="272"/>
            <ac:spMk id="253" creationId="{00000000-0000-0000-0000-000000000000}"/>
          </ac:spMkLst>
        </pc:spChg>
      </pc:sldChg>
      <pc:sldChg chg="modSp">
        <pc:chgData name="Sivonen Jaakko" userId="S::jaakko.sivonen_joensuu.fi#ext#@edupohjoiskarjala.onmicrosoft.com::f23f7357-f548-49c3-b97f-2dacc6645060" providerId="AD" clId="Web-{D6408907-DF75-4CA8-9161-F4F084C5A3EA}" dt="2023-08-10T10:23:02.088" v="60" actId="20577"/>
        <pc:sldMkLst>
          <pc:docMk/>
          <pc:sldMk cId="0" sldId="274"/>
        </pc:sldMkLst>
        <pc:spChg chg="mod">
          <ac:chgData name="Sivonen Jaakko" userId="S::jaakko.sivonen_joensuu.fi#ext#@edupohjoiskarjala.onmicrosoft.com::f23f7357-f548-49c3-b97f-2dacc6645060" providerId="AD" clId="Web-{D6408907-DF75-4CA8-9161-F4F084C5A3EA}" dt="2023-08-10T10:23:02.088" v="60" actId="20577"/>
          <ac:spMkLst>
            <pc:docMk/>
            <pc:sldMk cId="0" sldId="274"/>
            <ac:spMk id="269" creationId="{00000000-0000-0000-0000-000000000000}"/>
          </ac:spMkLst>
        </pc:spChg>
      </pc:sldChg>
      <pc:sldChg chg="modSp">
        <pc:chgData name="Sivonen Jaakko" userId="S::jaakko.sivonen_joensuu.fi#ext#@edupohjoiskarjala.onmicrosoft.com::f23f7357-f548-49c3-b97f-2dacc6645060" providerId="AD" clId="Web-{D6408907-DF75-4CA8-9161-F4F084C5A3EA}" dt="2023-08-10T10:23:23.948" v="71" actId="20577"/>
        <pc:sldMkLst>
          <pc:docMk/>
          <pc:sldMk cId="0" sldId="275"/>
        </pc:sldMkLst>
        <pc:spChg chg="mod">
          <ac:chgData name="Sivonen Jaakko" userId="S::jaakko.sivonen_joensuu.fi#ext#@edupohjoiskarjala.onmicrosoft.com::f23f7357-f548-49c3-b97f-2dacc6645060" providerId="AD" clId="Web-{D6408907-DF75-4CA8-9161-F4F084C5A3EA}" dt="2023-08-10T10:23:23.948" v="71" actId="20577"/>
          <ac:spMkLst>
            <pc:docMk/>
            <pc:sldMk cId="0" sldId="275"/>
            <ac:spMk id="277" creationId="{00000000-0000-0000-0000-000000000000}"/>
          </ac:spMkLst>
        </pc:spChg>
      </pc:sldChg>
      <pc:sldChg chg="modSp">
        <pc:chgData name="Sivonen Jaakko" userId="S::jaakko.sivonen_joensuu.fi#ext#@edupohjoiskarjala.onmicrosoft.com::f23f7357-f548-49c3-b97f-2dacc6645060" providerId="AD" clId="Web-{D6408907-DF75-4CA8-9161-F4F084C5A3EA}" dt="2023-08-10T10:23:52.074" v="80" actId="20577"/>
        <pc:sldMkLst>
          <pc:docMk/>
          <pc:sldMk cId="0" sldId="276"/>
        </pc:sldMkLst>
        <pc:spChg chg="mod">
          <ac:chgData name="Sivonen Jaakko" userId="S::jaakko.sivonen_joensuu.fi#ext#@edupohjoiskarjala.onmicrosoft.com::f23f7357-f548-49c3-b97f-2dacc6645060" providerId="AD" clId="Web-{D6408907-DF75-4CA8-9161-F4F084C5A3EA}" dt="2023-08-10T10:23:52.074" v="80" actId="20577"/>
          <ac:spMkLst>
            <pc:docMk/>
            <pc:sldMk cId="0" sldId="276"/>
            <ac:spMk id="285" creationId="{00000000-0000-0000-0000-000000000000}"/>
          </ac:spMkLst>
        </pc:spChg>
      </pc:sldChg>
      <pc:sldChg chg="del">
        <pc:chgData name="Sivonen Jaakko" userId="S::jaakko.sivonen_joensuu.fi#ext#@edupohjoiskarjala.onmicrosoft.com::f23f7357-f548-49c3-b97f-2dacc6645060" providerId="AD" clId="Web-{D6408907-DF75-4CA8-9161-F4F084C5A3EA}" dt="2023-08-10T10:19:34.612" v="2"/>
        <pc:sldMkLst>
          <pc:docMk/>
          <pc:sldMk cId="881840305" sldId="278"/>
        </pc:sldMkLst>
      </pc:sldChg>
      <pc:sldChg chg="modSp">
        <pc:chgData name="Sivonen Jaakko" userId="S::jaakko.sivonen_joensuu.fi#ext#@edupohjoiskarjala.onmicrosoft.com::f23f7357-f548-49c3-b97f-2dacc6645060" providerId="AD" clId="Web-{D6408907-DF75-4CA8-9161-F4F084C5A3EA}" dt="2023-08-10T10:22:22.915" v="43" actId="20577"/>
        <pc:sldMkLst>
          <pc:docMk/>
          <pc:sldMk cId="3143579744" sldId="279"/>
        </pc:sldMkLst>
        <pc:spChg chg="mod">
          <ac:chgData name="Sivonen Jaakko" userId="S::jaakko.sivonen_joensuu.fi#ext#@edupohjoiskarjala.onmicrosoft.com::f23f7357-f548-49c3-b97f-2dacc6645060" providerId="AD" clId="Web-{D6408907-DF75-4CA8-9161-F4F084C5A3EA}" dt="2023-08-10T10:22:22.915" v="43" actId="20577"/>
          <ac:spMkLst>
            <pc:docMk/>
            <pc:sldMk cId="3143579744" sldId="279"/>
            <ac:spMk id="13" creationId="{585D4B71-3349-49A4-8F96-D79341BF2C0A}"/>
          </ac:spMkLst>
        </pc:spChg>
      </pc:sldChg>
      <pc:sldChg chg="new del">
        <pc:chgData name="Sivonen Jaakko" userId="S::jaakko.sivonen_joensuu.fi#ext#@edupohjoiskarjala.onmicrosoft.com::f23f7357-f548-49c3-b97f-2dacc6645060" providerId="AD" clId="Web-{D6408907-DF75-4CA8-9161-F4F084C5A3EA}" dt="2023-08-10T10:19:11.533" v="1"/>
        <pc:sldMkLst>
          <pc:docMk/>
          <pc:sldMk cId="1520194444" sldId="280"/>
        </pc:sldMkLst>
      </pc:sldChg>
    </pc:docChg>
  </pc:docChgLst>
  <pc:docChgLst>
    <pc:chgData name="Sivonen Jaakko" userId="S::jaakko.sivonen_joensuu.fi#ext#@edujoensuu.onmicrosoft.com::780faef2-d5b9-4c2b-8ce6-2e6de196c84a" providerId="AD" clId="Web-{509F5723-6D19-44E2-9458-84E4332E840C}"/>
    <pc:docChg chg="modSld">
      <pc:chgData name="Sivonen Jaakko" userId="S::jaakko.sivonen_joensuu.fi#ext#@edujoensuu.onmicrosoft.com::780faef2-d5b9-4c2b-8ce6-2e6de196c84a" providerId="AD" clId="Web-{509F5723-6D19-44E2-9458-84E4332E840C}" dt="2023-08-18T11:17:51.240" v="3" actId="20577"/>
      <pc:docMkLst>
        <pc:docMk/>
      </pc:docMkLst>
      <pc:sldChg chg="modSp">
        <pc:chgData name="Sivonen Jaakko" userId="S::jaakko.sivonen_joensuu.fi#ext#@edujoensuu.onmicrosoft.com::780faef2-d5b9-4c2b-8ce6-2e6de196c84a" providerId="AD" clId="Web-{509F5723-6D19-44E2-9458-84E4332E840C}" dt="2023-08-18T11:17:51.240" v="3" actId="20577"/>
        <pc:sldMkLst>
          <pc:docMk/>
          <pc:sldMk cId="0" sldId="275"/>
        </pc:sldMkLst>
        <pc:spChg chg="mod">
          <ac:chgData name="Sivonen Jaakko" userId="S::jaakko.sivonen_joensuu.fi#ext#@edujoensuu.onmicrosoft.com::780faef2-d5b9-4c2b-8ce6-2e6de196c84a" providerId="AD" clId="Web-{509F5723-6D19-44E2-9458-84E4332E840C}" dt="2023-08-18T11:17:51.240" v="3" actId="20577"/>
          <ac:spMkLst>
            <pc:docMk/>
            <pc:sldMk cId="0" sldId="275"/>
            <ac:spMk id="277" creationId="{00000000-0000-0000-0000-000000000000}"/>
          </ac:spMkLst>
        </pc:spChg>
      </pc:sldChg>
    </pc:docChg>
  </pc:docChgLst>
  <pc:docChgLst>
    <pc:chgData name="Kinnunen Outi" userId="S::outi.kinnunen@edu.joensuu.fi::e69f0eb2-e754-44ba-a370-08b50c20043d" providerId="AD" clId="Web-{0A08BA8A-52E8-42ED-95CF-F9F48484E8FE}"/>
    <pc:docChg chg="modSld">
      <pc:chgData name="Kinnunen Outi" userId="S::outi.kinnunen@edu.joensuu.fi::e69f0eb2-e754-44ba-a370-08b50c20043d" providerId="AD" clId="Web-{0A08BA8A-52E8-42ED-95CF-F9F48484E8FE}" dt="2021-09-16T08:37:59.119" v="0"/>
      <pc:docMkLst>
        <pc:docMk/>
      </pc:docMkLst>
      <pc:sldChg chg="addSp">
        <pc:chgData name="Kinnunen Outi" userId="S::outi.kinnunen@edu.joensuu.fi::e69f0eb2-e754-44ba-a370-08b50c20043d" providerId="AD" clId="Web-{0A08BA8A-52E8-42ED-95CF-F9F48484E8FE}" dt="2021-09-16T08:37:59.119" v="0"/>
        <pc:sldMkLst>
          <pc:docMk/>
          <pc:sldMk cId="0" sldId="256"/>
        </pc:sldMkLst>
        <pc:spChg chg="add">
          <ac:chgData name="Kinnunen Outi" userId="S::outi.kinnunen@edu.joensuu.fi::e69f0eb2-e754-44ba-a370-08b50c20043d" providerId="AD" clId="Web-{0A08BA8A-52E8-42ED-95CF-F9F48484E8FE}" dt="2021-09-16T08:37:59.119" v="0"/>
          <ac:spMkLst>
            <pc:docMk/>
            <pc:sldMk cId="0" sldId="256"/>
            <ac:spMk id="2" creationId="{7FACC126-66A7-4E64-82C2-FBAEEFD523E4}"/>
          </ac:spMkLst>
        </pc:spChg>
      </pc:sldChg>
    </pc:docChg>
  </pc:docChgLst>
  <pc:docChgLst>
    <pc:chgData name="Pesonen Kati" userId="S::kati.pesonen@edu.joensuu.fi::fc647914-0eba-4b90-8751-c2c08cb61355" providerId="AD" clId="Web-{24C6F859-E294-4290-A0C2-3907F55C6058}"/>
    <pc:docChg chg="addSld delSld modSld">
      <pc:chgData name="Pesonen Kati" userId="S::kati.pesonen@edu.joensuu.fi::fc647914-0eba-4b90-8751-c2c08cb61355" providerId="AD" clId="Web-{24C6F859-E294-4290-A0C2-3907F55C6058}" dt="2021-04-26T15:09:13.982" v="917" actId="20577"/>
      <pc:docMkLst>
        <pc:docMk/>
      </pc:docMkLst>
      <pc:sldChg chg="modTransition">
        <pc:chgData name="Pesonen Kati" userId="S::kati.pesonen@edu.joensuu.fi::fc647914-0eba-4b90-8751-c2c08cb61355" providerId="AD" clId="Web-{24C6F859-E294-4290-A0C2-3907F55C6058}" dt="2021-04-26T14:38:51.325" v="797"/>
        <pc:sldMkLst>
          <pc:docMk/>
          <pc:sldMk cId="0" sldId="257"/>
        </pc:sldMkLst>
      </pc:sldChg>
      <pc:sldChg chg="modTransition">
        <pc:chgData name="Pesonen Kati" userId="S::kati.pesonen@edu.joensuu.fi::fc647914-0eba-4b90-8751-c2c08cb61355" providerId="AD" clId="Web-{24C6F859-E294-4290-A0C2-3907F55C6058}" dt="2021-04-26T14:38:54.294" v="798"/>
        <pc:sldMkLst>
          <pc:docMk/>
          <pc:sldMk cId="0" sldId="258"/>
        </pc:sldMkLst>
      </pc:sldChg>
      <pc:sldChg chg="addSp delSp modSp modTransition">
        <pc:chgData name="Pesonen Kati" userId="S::kati.pesonen@edu.joensuu.fi::fc647914-0eba-4b90-8751-c2c08cb61355" providerId="AD" clId="Web-{24C6F859-E294-4290-A0C2-3907F55C6058}" dt="2021-04-26T14:46:53.197" v="893" actId="1076"/>
        <pc:sldMkLst>
          <pc:docMk/>
          <pc:sldMk cId="0" sldId="259"/>
        </pc:sldMkLst>
        <pc:spChg chg="add mod">
          <ac:chgData name="Pesonen Kati" userId="S::kati.pesonen@edu.joensuu.fi::fc647914-0eba-4b90-8751-c2c08cb61355" providerId="AD" clId="Web-{24C6F859-E294-4290-A0C2-3907F55C6058}" dt="2021-04-26T14:46:53.197" v="893" actId="1076"/>
          <ac:spMkLst>
            <pc:docMk/>
            <pc:sldMk cId="0" sldId="259"/>
            <ac:spMk id="2" creationId="{48E042E2-96A4-4601-A1EA-0D357D276EFF}"/>
          </ac:spMkLst>
        </pc:spChg>
        <pc:spChg chg="add del mod">
          <ac:chgData name="Pesonen Kati" userId="S::kati.pesonen@edu.joensuu.fi::fc647914-0eba-4b90-8751-c2c08cb61355" providerId="AD" clId="Web-{24C6F859-E294-4290-A0C2-3907F55C6058}" dt="2021-04-26T14:31:57.752" v="748"/>
          <ac:spMkLst>
            <pc:docMk/>
            <pc:sldMk cId="0" sldId="259"/>
            <ac:spMk id="4" creationId="{36212C4D-5FA0-4644-8937-B42E0516F803}"/>
          </ac:spMkLst>
        </pc:spChg>
        <pc:spChg chg="add del">
          <ac:chgData name="Pesonen Kati" userId="S::kati.pesonen@edu.joensuu.fi::fc647914-0eba-4b90-8751-c2c08cb61355" providerId="AD" clId="Web-{24C6F859-E294-4290-A0C2-3907F55C6058}" dt="2021-04-26T14:24:30.365" v="701"/>
          <ac:spMkLst>
            <pc:docMk/>
            <pc:sldMk cId="0" sldId="259"/>
            <ac:spMk id="5" creationId="{A210FA84-5DDE-4FD2-AFEC-363620ED1311}"/>
          </ac:spMkLst>
        </pc:spChg>
        <pc:spChg chg="add mod">
          <ac:chgData name="Pesonen Kati" userId="S::kati.pesonen@edu.joensuu.fi::fc647914-0eba-4b90-8751-c2c08cb61355" providerId="AD" clId="Web-{24C6F859-E294-4290-A0C2-3907F55C6058}" dt="2021-04-26T14:33:49.770" v="764" actId="1076"/>
          <ac:spMkLst>
            <pc:docMk/>
            <pc:sldMk cId="0" sldId="259"/>
            <ac:spMk id="8" creationId="{4B4B49AF-7754-4440-B76C-C054DD5BF77D}"/>
          </ac:spMkLst>
        </pc:spChg>
        <pc:spChg chg="add mod">
          <ac:chgData name="Pesonen Kati" userId="S::kati.pesonen@edu.joensuu.fi::fc647914-0eba-4b90-8751-c2c08cb61355" providerId="AD" clId="Web-{24C6F859-E294-4290-A0C2-3907F55C6058}" dt="2021-04-26T14:46:49.713" v="892" actId="20577"/>
          <ac:spMkLst>
            <pc:docMk/>
            <pc:sldMk cId="0" sldId="259"/>
            <ac:spMk id="11" creationId="{68204DF4-740A-40E5-8C8A-E5B7734F1BD5}"/>
          </ac:spMkLst>
        </pc:spChg>
        <pc:spChg chg="del mod">
          <ac:chgData name="Pesonen Kati" userId="S::kati.pesonen@edu.joensuu.fi::fc647914-0eba-4b90-8751-c2c08cb61355" providerId="AD" clId="Web-{24C6F859-E294-4290-A0C2-3907F55C6058}" dt="2021-04-26T14:31:44.533" v="743"/>
          <ac:spMkLst>
            <pc:docMk/>
            <pc:sldMk cId="0" sldId="259"/>
            <ac:spMk id="144" creationId="{00000000-0000-0000-0000-000000000000}"/>
          </ac:spMkLst>
        </pc:spChg>
        <pc:spChg chg="del mod">
          <ac:chgData name="Pesonen Kati" userId="S::kati.pesonen@edu.joensuu.fi::fc647914-0eba-4b90-8751-c2c08cb61355" providerId="AD" clId="Web-{24C6F859-E294-4290-A0C2-3907F55C6058}" dt="2021-04-26T14:31:52.892" v="746"/>
          <ac:spMkLst>
            <pc:docMk/>
            <pc:sldMk cId="0" sldId="259"/>
            <ac:spMk id="145" creationId="{00000000-0000-0000-0000-000000000000}"/>
          </ac:spMkLst>
        </pc:spChg>
        <pc:picChg chg="mod">
          <ac:chgData name="Pesonen Kati" userId="S::kati.pesonen@edu.joensuu.fi::fc647914-0eba-4b90-8751-c2c08cb61355" providerId="AD" clId="Web-{24C6F859-E294-4290-A0C2-3907F55C6058}" dt="2021-04-26T14:33:40.380" v="763" actId="14100"/>
          <ac:picMkLst>
            <pc:docMk/>
            <pc:sldMk cId="0" sldId="259"/>
            <ac:picMk id="143" creationId="{00000000-0000-0000-0000-000000000000}"/>
          </ac:picMkLst>
        </pc:picChg>
      </pc:sldChg>
      <pc:sldChg chg="modSp modTransition">
        <pc:chgData name="Pesonen Kati" userId="S::kati.pesonen@edu.joensuu.fi::fc647914-0eba-4b90-8751-c2c08cb61355" providerId="AD" clId="Web-{24C6F859-E294-4290-A0C2-3907F55C6058}" dt="2021-04-26T14:39:04.419" v="800"/>
        <pc:sldMkLst>
          <pc:docMk/>
          <pc:sldMk cId="0" sldId="260"/>
        </pc:sldMkLst>
        <pc:spChg chg="mod">
          <ac:chgData name="Pesonen Kati" userId="S::kati.pesonen@edu.joensuu.fi::fc647914-0eba-4b90-8751-c2c08cb61355" providerId="AD" clId="Web-{24C6F859-E294-4290-A0C2-3907F55C6058}" dt="2021-04-26T14:29:53.202" v="721"/>
          <ac:spMkLst>
            <pc:docMk/>
            <pc:sldMk cId="0" sldId="260"/>
            <ac:spMk id="150" creationId="{00000000-0000-0000-0000-000000000000}"/>
          </ac:spMkLst>
        </pc:spChg>
      </pc:sldChg>
      <pc:sldChg chg="addSp delSp modSp modTransition addAnim delAnim modAnim">
        <pc:chgData name="Pesonen Kati" userId="S::kati.pesonen@edu.joensuu.fi::fc647914-0eba-4b90-8751-c2c08cb61355" providerId="AD" clId="Web-{24C6F859-E294-4290-A0C2-3907F55C6058}" dt="2021-04-26T14:42:18.721" v="841"/>
        <pc:sldMkLst>
          <pc:docMk/>
          <pc:sldMk cId="0" sldId="261"/>
        </pc:sldMkLst>
        <pc:spChg chg="add mod">
          <ac:chgData name="Pesonen Kati" userId="S::kati.pesonen@edu.joensuu.fi::fc647914-0eba-4b90-8751-c2c08cb61355" providerId="AD" clId="Web-{24C6F859-E294-4290-A0C2-3907F55C6058}" dt="2021-04-26T14:30:58.547" v="736" actId="1076"/>
          <ac:spMkLst>
            <pc:docMk/>
            <pc:sldMk cId="0" sldId="261"/>
            <ac:spMk id="3" creationId="{164BCAFF-C7AA-4B18-862A-E34EC871D472}"/>
          </ac:spMkLst>
        </pc:spChg>
        <pc:spChg chg="add del mod">
          <ac:chgData name="Pesonen Kati" userId="S::kati.pesonen@edu.joensuu.fi::fc647914-0eba-4b90-8751-c2c08cb61355" providerId="AD" clId="Web-{24C6F859-E294-4290-A0C2-3907F55C6058}" dt="2021-04-26T14:31:06.954" v="738"/>
          <ac:spMkLst>
            <pc:docMk/>
            <pc:sldMk cId="0" sldId="261"/>
            <ac:spMk id="7" creationId="{22A932D3-0C2C-4E95-860C-DC647C4FBE15}"/>
          </ac:spMkLst>
        </pc:spChg>
        <pc:spChg chg="add del mod">
          <ac:chgData name="Pesonen Kati" userId="S::kati.pesonen@edu.joensuu.fi::fc647914-0eba-4b90-8751-c2c08cb61355" providerId="AD" clId="Web-{24C6F859-E294-4290-A0C2-3907F55C6058}" dt="2021-04-26T14:31:05.626" v="737"/>
          <ac:spMkLst>
            <pc:docMk/>
            <pc:sldMk cId="0" sldId="261"/>
            <ac:spMk id="9" creationId="{E203D4B2-D1D6-4D1C-A663-4C07626C0700}"/>
          </ac:spMkLst>
        </pc:spChg>
        <pc:spChg chg="add">
          <ac:chgData name="Pesonen Kati" userId="S::kati.pesonen@edu.joensuu.fi::fc647914-0eba-4b90-8751-c2c08cb61355" providerId="AD" clId="Web-{24C6F859-E294-4290-A0C2-3907F55C6058}" dt="2021-04-26T14:30:34.765" v="730"/>
          <ac:spMkLst>
            <pc:docMk/>
            <pc:sldMk cId="0" sldId="261"/>
            <ac:spMk id="11" creationId="{C84831C3-28AF-4BD1-A1FB-DF64AB8F9C9E}"/>
          </ac:spMkLst>
        </pc:spChg>
        <pc:spChg chg="add del mod">
          <ac:chgData name="Pesonen Kati" userId="S::kati.pesonen@edu.joensuu.fi::fc647914-0eba-4b90-8751-c2c08cb61355" providerId="AD" clId="Web-{24C6F859-E294-4290-A0C2-3907F55C6058}" dt="2021-04-26T14:31:08.907" v="739"/>
          <ac:spMkLst>
            <pc:docMk/>
            <pc:sldMk cId="0" sldId="261"/>
            <ac:spMk id="12" creationId="{711DD679-3DFE-4684-A0C8-EEC3A6F6008D}"/>
          </ac:spMkLst>
        </pc:spChg>
        <pc:spChg chg="add">
          <ac:chgData name="Pesonen Kati" userId="S::kati.pesonen@edu.joensuu.fi::fc647914-0eba-4b90-8751-c2c08cb61355" providerId="AD" clId="Web-{24C6F859-E294-4290-A0C2-3907F55C6058}" dt="2021-04-26T14:30:44.234" v="732"/>
          <ac:spMkLst>
            <pc:docMk/>
            <pc:sldMk cId="0" sldId="261"/>
            <ac:spMk id="14" creationId="{4E5D92BE-2DC4-44B1-BF53-3DED599D13C9}"/>
          </ac:spMkLst>
        </pc:spChg>
        <pc:spChg chg="add mod">
          <ac:chgData name="Pesonen Kati" userId="S::kati.pesonen@edu.joensuu.fi::fc647914-0eba-4b90-8751-c2c08cb61355" providerId="AD" clId="Web-{24C6F859-E294-4290-A0C2-3907F55C6058}" dt="2021-04-26T14:41:52.971" v="839" actId="20577"/>
          <ac:spMkLst>
            <pc:docMk/>
            <pc:sldMk cId="0" sldId="261"/>
            <ac:spMk id="17" creationId="{74A1B60E-2C68-445E-95C7-8F7C3161F5E7}"/>
          </ac:spMkLst>
        </pc:spChg>
        <pc:spChg chg="del">
          <ac:chgData name="Pesonen Kati" userId="S::kati.pesonen@edu.joensuu.fi::fc647914-0eba-4b90-8751-c2c08cb61355" providerId="AD" clId="Web-{24C6F859-E294-4290-A0C2-3907F55C6058}" dt="2021-04-26T14:30:34.234" v="729"/>
          <ac:spMkLst>
            <pc:docMk/>
            <pc:sldMk cId="0" sldId="261"/>
            <ac:spMk id="158" creationId="{00000000-0000-0000-0000-000000000000}"/>
          </ac:spMkLst>
        </pc:spChg>
        <pc:spChg chg="del">
          <ac:chgData name="Pesonen Kati" userId="S::kati.pesonen@edu.joensuu.fi::fc647914-0eba-4b90-8751-c2c08cb61355" providerId="AD" clId="Web-{24C6F859-E294-4290-A0C2-3907F55C6058}" dt="2021-04-26T14:30:43.641" v="731"/>
          <ac:spMkLst>
            <pc:docMk/>
            <pc:sldMk cId="0" sldId="261"/>
            <ac:spMk id="159" creationId="{00000000-0000-0000-0000-000000000000}"/>
          </ac:spMkLst>
        </pc:spChg>
        <pc:spChg chg="del mod">
          <ac:chgData name="Pesonen Kati" userId="S::kati.pesonen@edu.joensuu.fi::fc647914-0eba-4b90-8751-c2c08cb61355" providerId="AD" clId="Web-{24C6F859-E294-4290-A0C2-3907F55C6058}" dt="2021-04-26T14:30:52.391" v="734"/>
          <ac:spMkLst>
            <pc:docMk/>
            <pc:sldMk cId="0" sldId="261"/>
            <ac:spMk id="160" creationId="{00000000-0000-0000-0000-000000000000}"/>
          </ac:spMkLst>
        </pc:spChg>
        <pc:picChg chg="del">
          <ac:chgData name="Pesonen Kati" userId="S::kati.pesonen@edu.joensuu.fi::fc647914-0eba-4b90-8751-c2c08cb61355" providerId="AD" clId="Web-{24C6F859-E294-4290-A0C2-3907F55C6058}" dt="2021-04-26T14:30:17.515" v="724"/>
          <ac:picMkLst>
            <pc:docMk/>
            <pc:sldMk cId="0" sldId="261"/>
            <ac:picMk id="2" creationId="{00000000-0000-0000-0000-000000000000}"/>
          </ac:picMkLst>
        </pc:picChg>
        <pc:picChg chg="add mod">
          <ac:chgData name="Pesonen Kati" userId="S::kati.pesonen@edu.joensuu.fi::fc647914-0eba-4b90-8751-c2c08cb61355" providerId="AD" clId="Web-{24C6F859-E294-4290-A0C2-3907F55C6058}" dt="2021-04-26T14:30:27.937" v="728" actId="14100"/>
          <ac:picMkLst>
            <pc:docMk/>
            <pc:sldMk cId="0" sldId="261"/>
            <ac:picMk id="4" creationId="{CDEEB49D-166F-4E7A-BFCA-E447360033B8}"/>
          </ac:picMkLst>
        </pc:picChg>
      </pc:sldChg>
      <pc:sldChg chg="modSp modTransition">
        <pc:chgData name="Pesonen Kati" userId="S::kati.pesonen@edu.joensuu.fi::fc647914-0eba-4b90-8751-c2c08cb61355" providerId="AD" clId="Web-{24C6F859-E294-4290-A0C2-3907F55C6058}" dt="2021-04-26T15:00:58.250" v="900" actId="1076"/>
        <pc:sldMkLst>
          <pc:docMk/>
          <pc:sldMk cId="0" sldId="262"/>
        </pc:sldMkLst>
        <pc:spChg chg="mod">
          <ac:chgData name="Pesonen Kati" userId="S::kati.pesonen@edu.joensuu.fi::fc647914-0eba-4b90-8751-c2c08cb61355" providerId="AD" clId="Web-{24C6F859-E294-4290-A0C2-3907F55C6058}" dt="2021-04-26T15:00:58.250" v="900" actId="1076"/>
          <ac:spMkLst>
            <pc:docMk/>
            <pc:sldMk cId="0" sldId="262"/>
            <ac:spMk id="169" creationId="{00000000-0000-0000-0000-000000000000}"/>
          </ac:spMkLst>
        </pc:spChg>
        <pc:picChg chg="mod">
          <ac:chgData name="Pesonen Kati" userId="S::kati.pesonen@edu.joensuu.fi::fc647914-0eba-4b90-8751-c2c08cb61355" providerId="AD" clId="Web-{24C6F859-E294-4290-A0C2-3907F55C6058}" dt="2021-04-26T14:24:14.537" v="698" actId="14100"/>
          <ac:picMkLst>
            <pc:docMk/>
            <pc:sldMk cId="0" sldId="262"/>
            <ac:picMk id="166" creationId="{00000000-0000-0000-0000-000000000000}"/>
          </ac:picMkLst>
        </pc:picChg>
      </pc:sldChg>
      <pc:sldChg chg="modSp modTransition delAnim">
        <pc:chgData name="Pesonen Kati" userId="S::kati.pesonen@edu.joensuu.fi::fc647914-0eba-4b90-8751-c2c08cb61355" providerId="AD" clId="Web-{24C6F859-E294-4290-A0C2-3907F55C6058}" dt="2021-04-26T15:00:40.281" v="898"/>
        <pc:sldMkLst>
          <pc:docMk/>
          <pc:sldMk cId="0" sldId="263"/>
        </pc:sldMkLst>
        <pc:spChg chg="mod">
          <ac:chgData name="Pesonen Kati" userId="S::kati.pesonen@edu.joensuu.fi::fc647914-0eba-4b90-8751-c2c08cb61355" providerId="AD" clId="Web-{24C6F859-E294-4290-A0C2-3907F55C6058}" dt="2021-04-26T14:22:07.565" v="680"/>
          <ac:spMkLst>
            <pc:docMk/>
            <pc:sldMk cId="0" sldId="263"/>
            <ac:spMk id="175" creationId="{00000000-0000-0000-0000-000000000000}"/>
          </ac:spMkLst>
        </pc:spChg>
        <pc:spChg chg="mod">
          <ac:chgData name="Pesonen Kati" userId="S::kati.pesonen@edu.joensuu.fi::fc647914-0eba-4b90-8751-c2c08cb61355" providerId="AD" clId="Web-{24C6F859-E294-4290-A0C2-3907F55C6058}" dt="2021-04-26T14:34:51.741" v="773" actId="20577"/>
          <ac:spMkLst>
            <pc:docMk/>
            <pc:sldMk cId="0" sldId="263"/>
            <ac:spMk id="176" creationId="{00000000-0000-0000-0000-000000000000}"/>
          </ac:spMkLst>
        </pc:spChg>
      </pc:sldChg>
      <pc:sldChg chg="addSp delSp modSp modTransition addAnim delAnim modAnim">
        <pc:chgData name="Pesonen Kati" userId="S::kati.pesonen@edu.joensuu.fi::fc647914-0eba-4b90-8751-c2c08cb61355" providerId="AD" clId="Web-{24C6F859-E294-4290-A0C2-3907F55C6058}" dt="2021-04-26T15:00:46.250" v="899"/>
        <pc:sldMkLst>
          <pc:docMk/>
          <pc:sldMk cId="0" sldId="264"/>
        </pc:sldMkLst>
        <pc:spChg chg="add mod">
          <ac:chgData name="Pesonen Kati" userId="S::kati.pesonen@edu.joensuu.fi::fc647914-0eba-4b90-8751-c2c08cb61355" providerId="AD" clId="Web-{24C6F859-E294-4290-A0C2-3907F55C6058}" dt="2021-04-26T14:23:57.114" v="696" actId="14100"/>
          <ac:spMkLst>
            <pc:docMk/>
            <pc:sldMk cId="0" sldId="264"/>
            <ac:spMk id="2" creationId="{FA40828B-A6CC-4C00-9E1F-457F1F615270}"/>
          </ac:spMkLst>
        </pc:spChg>
        <pc:spChg chg="add mod">
          <ac:chgData name="Pesonen Kati" userId="S::kati.pesonen@edu.joensuu.fi::fc647914-0eba-4b90-8751-c2c08cb61355" providerId="AD" clId="Web-{24C6F859-E294-4290-A0C2-3907F55C6058}" dt="2021-04-26T14:34:35.272" v="768" actId="20577"/>
          <ac:spMkLst>
            <pc:docMk/>
            <pc:sldMk cId="0" sldId="264"/>
            <ac:spMk id="8" creationId="{77B0FF5D-4313-4E1D-AF73-490724B5030C}"/>
          </ac:spMkLst>
        </pc:spChg>
        <pc:spChg chg="add del">
          <ac:chgData name="Pesonen Kati" userId="S::kati.pesonen@edu.joensuu.fi::fc647914-0eba-4b90-8751-c2c08cb61355" providerId="AD" clId="Web-{24C6F859-E294-4290-A0C2-3907F55C6058}" dt="2021-04-26T14:23:44.098" v="692"/>
          <ac:spMkLst>
            <pc:docMk/>
            <pc:sldMk cId="0" sldId="264"/>
            <ac:spMk id="9" creationId="{FAAFA349-34D3-4E0C-8A3E-BA0EB5C06C37}"/>
          </ac:spMkLst>
        </pc:spChg>
        <pc:spChg chg="add mod">
          <ac:chgData name="Pesonen Kati" userId="S::kati.pesonen@edu.joensuu.fi::fc647914-0eba-4b90-8751-c2c08cb61355" providerId="AD" clId="Web-{24C6F859-E294-4290-A0C2-3907F55C6058}" dt="2021-04-26T14:42:33.675" v="844" actId="1076"/>
          <ac:spMkLst>
            <pc:docMk/>
            <pc:sldMk cId="0" sldId="264"/>
            <ac:spMk id="10" creationId="{B19AEEEF-4F49-484C-A406-5279A7165128}"/>
          </ac:spMkLst>
        </pc:spChg>
        <pc:spChg chg="add">
          <ac:chgData name="Pesonen Kati" userId="S::kati.pesonen@edu.joensuu.fi::fc647914-0eba-4b90-8751-c2c08cb61355" providerId="AD" clId="Web-{24C6F859-E294-4290-A0C2-3907F55C6058}" dt="2021-04-26T14:23:44.880" v="693"/>
          <ac:spMkLst>
            <pc:docMk/>
            <pc:sldMk cId="0" sldId="264"/>
            <ac:spMk id="11" creationId="{A210FA84-5DDE-4FD2-AFEC-363620ED1311}"/>
          </ac:spMkLst>
        </pc:spChg>
        <pc:spChg chg="del">
          <ac:chgData name="Pesonen Kati" userId="S::kati.pesonen@edu.joensuu.fi::fc647914-0eba-4b90-8751-c2c08cb61355" providerId="AD" clId="Web-{24C6F859-E294-4290-A0C2-3907F55C6058}" dt="2021-04-26T14:23:26.348" v="686"/>
          <ac:spMkLst>
            <pc:docMk/>
            <pc:sldMk cId="0" sldId="264"/>
            <ac:spMk id="185" creationId="{00000000-0000-0000-0000-000000000000}"/>
          </ac:spMkLst>
        </pc:spChg>
        <pc:spChg chg="del">
          <ac:chgData name="Pesonen Kati" userId="S::kati.pesonen@edu.joensuu.fi::fc647914-0eba-4b90-8751-c2c08cb61355" providerId="AD" clId="Web-{24C6F859-E294-4290-A0C2-3907F55C6058}" dt="2021-04-26T14:23:19.395" v="684"/>
          <ac:spMkLst>
            <pc:docMk/>
            <pc:sldMk cId="0" sldId="264"/>
            <ac:spMk id="186" creationId="{00000000-0000-0000-0000-000000000000}"/>
          </ac:spMkLst>
        </pc:spChg>
        <pc:spChg chg="del">
          <ac:chgData name="Pesonen Kati" userId="S::kati.pesonen@edu.joensuu.fi::fc647914-0eba-4b90-8751-c2c08cb61355" providerId="AD" clId="Web-{24C6F859-E294-4290-A0C2-3907F55C6058}" dt="2021-04-26T14:23:10.160" v="682"/>
          <ac:spMkLst>
            <pc:docMk/>
            <pc:sldMk cId="0" sldId="264"/>
            <ac:spMk id="187" creationId="{00000000-0000-0000-0000-000000000000}"/>
          </ac:spMkLst>
        </pc:spChg>
      </pc:sldChg>
      <pc:sldChg chg="modTransition">
        <pc:chgData name="Pesonen Kati" userId="S::kati.pesonen@edu.joensuu.fi::fc647914-0eba-4b90-8751-c2c08cb61355" providerId="AD" clId="Web-{24C6F859-E294-4290-A0C2-3907F55C6058}" dt="2021-04-26T14:43:25.207" v="847"/>
        <pc:sldMkLst>
          <pc:docMk/>
          <pc:sldMk cId="0" sldId="265"/>
        </pc:sldMkLst>
      </pc:sldChg>
      <pc:sldChg chg="modTransition">
        <pc:chgData name="Pesonen Kati" userId="S::kati.pesonen@edu.joensuu.fi::fc647914-0eba-4b90-8751-c2c08cb61355" providerId="AD" clId="Web-{24C6F859-E294-4290-A0C2-3907F55C6058}" dt="2021-04-26T14:39:20.435" v="808"/>
        <pc:sldMkLst>
          <pc:docMk/>
          <pc:sldMk cId="0" sldId="266"/>
        </pc:sldMkLst>
      </pc:sldChg>
      <pc:sldChg chg="modSp modTransition">
        <pc:chgData name="Pesonen Kati" userId="S::kati.pesonen@edu.joensuu.fi::fc647914-0eba-4b90-8751-c2c08cb61355" providerId="AD" clId="Web-{24C6F859-E294-4290-A0C2-3907F55C6058}" dt="2021-04-26T15:09:13.982" v="917" actId="20577"/>
        <pc:sldMkLst>
          <pc:docMk/>
          <pc:sldMk cId="0" sldId="267"/>
        </pc:sldMkLst>
        <pc:spChg chg="mod">
          <ac:chgData name="Pesonen Kati" userId="S::kati.pesonen@edu.joensuu.fi::fc647914-0eba-4b90-8751-c2c08cb61355" providerId="AD" clId="Web-{24C6F859-E294-4290-A0C2-3907F55C6058}" dt="2021-04-26T15:09:13.982" v="917" actId="20577"/>
          <ac:spMkLst>
            <pc:docMk/>
            <pc:sldMk cId="0" sldId="267"/>
            <ac:spMk id="213" creationId="{00000000-0000-0000-0000-000000000000}"/>
          </ac:spMkLst>
        </pc:spChg>
      </pc:sldChg>
      <pc:sldChg chg="addSp delSp modSp modTransition">
        <pc:chgData name="Pesonen Kati" userId="S::kati.pesonen@edu.joensuu.fi::fc647914-0eba-4b90-8751-c2c08cb61355" providerId="AD" clId="Web-{24C6F859-E294-4290-A0C2-3907F55C6058}" dt="2021-04-26T14:39:25.920" v="810"/>
        <pc:sldMkLst>
          <pc:docMk/>
          <pc:sldMk cId="0" sldId="268"/>
        </pc:sldMkLst>
        <pc:spChg chg="add mod">
          <ac:chgData name="Pesonen Kati" userId="S::kati.pesonen@edu.joensuu.fi::fc647914-0eba-4b90-8751-c2c08cb61355" providerId="AD" clId="Web-{24C6F859-E294-4290-A0C2-3907F55C6058}" dt="2021-04-26T14:28:43.294" v="717" actId="1076"/>
          <ac:spMkLst>
            <pc:docMk/>
            <pc:sldMk cId="0" sldId="268"/>
            <ac:spMk id="2" creationId="{CA2D894D-7690-44D7-8AA0-99B2C57C8E15}"/>
          </ac:spMkLst>
        </pc:spChg>
        <pc:spChg chg="mod">
          <ac:chgData name="Pesonen Kati" userId="S::kati.pesonen@edu.joensuu.fi::fc647914-0eba-4b90-8751-c2c08cb61355" providerId="AD" clId="Web-{24C6F859-E294-4290-A0C2-3907F55C6058}" dt="2021-04-26T14:35:16.163" v="775"/>
          <ac:spMkLst>
            <pc:docMk/>
            <pc:sldMk cId="0" sldId="268"/>
            <ac:spMk id="219" creationId="{00000000-0000-0000-0000-000000000000}"/>
          </ac:spMkLst>
        </pc:spChg>
        <pc:spChg chg="del">
          <ac:chgData name="Pesonen Kati" userId="S::kati.pesonen@edu.joensuu.fi::fc647914-0eba-4b90-8751-c2c08cb61355" providerId="AD" clId="Web-{24C6F859-E294-4290-A0C2-3907F55C6058}" dt="2021-04-26T14:27:20.995" v="707"/>
          <ac:spMkLst>
            <pc:docMk/>
            <pc:sldMk cId="0" sldId="268"/>
            <ac:spMk id="220" creationId="{00000000-0000-0000-0000-000000000000}"/>
          </ac:spMkLst>
        </pc:spChg>
        <pc:spChg chg="mod">
          <ac:chgData name="Pesonen Kati" userId="S::kati.pesonen@edu.joensuu.fi::fc647914-0eba-4b90-8751-c2c08cb61355" providerId="AD" clId="Web-{24C6F859-E294-4290-A0C2-3907F55C6058}" dt="2021-04-26T14:28:38.090" v="716" actId="1076"/>
          <ac:spMkLst>
            <pc:docMk/>
            <pc:sldMk cId="0" sldId="268"/>
            <ac:spMk id="221" creationId="{00000000-0000-0000-0000-000000000000}"/>
          </ac:spMkLst>
        </pc:spChg>
      </pc:sldChg>
      <pc:sldChg chg="modTransition">
        <pc:chgData name="Pesonen Kati" userId="S::kati.pesonen@edu.joensuu.fi::fc647914-0eba-4b90-8751-c2c08cb61355" providerId="AD" clId="Web-{24C6F859-E294-4290-A0C2-3907F55C6058}" dt="2021-04-26T15:05:54.336" v="907"/>
        <pc:sldMkLst>
          <pc:docMk/>
          <pc:sldMk cId="0" sldId="269"/>
        </pc:sldMkLst>
      </pc:sldChg>
      <pc:sldChg chg="addSp delSp modSp modTransition">
        <pc:chgData name="Pesonen Kati" userId="S::kati.pesonen@edu.joensuu.fi::fc647914-0eba-4b90-8751-c2c08cb61355" providerId="AD" clId="Web-{24C6F859-E294-4290-A0C2-3907F55C6058}" dt="2021-04-26T15:06:12.899" v="910"/>
        <pc:sldMkLst>
          <pc:docMk/>
          <pc:sldMk cId="0" sldId="271"/>
        </pc:sldMkLst>
        <pc:spChg chg="add del mod">
          <ac:chgData name="Pesonen Kati" userId="S::kati.pesonen@edu.joensuu.fi::fc647914-0eba-4b90-8751-c2c08cb61355" providerId="AD" clId="Web-{24C6F859-E294-4290-A0C2-3907F55C6058}" dt="2021-04-26T13:45:25.398" v="113"/>
          <ac:spMkLst>
            <pc:docMk/>
            <pc:sldMk cId="0" sldId="271"/>
            <ac:spMk id="2" creationId="{65A10838-71BF-4245-B63C-BDB1EAE629BD}"/>
          </ac:spMkLst>
        </pc:spChg>
        <pc:spChg chg="add del mod">
          <ac:chgData name="Pesonen Kati" userId="S::kati.pesonen@edu.joensuu.fi::fc647914-0eba-4b90-8751-c2c08cb61355" providerId="AD" clId="Web-{24C6F859-E294-4290-A0C2-3907F55C6058}" dt="2021-04-26T13:46:43.494" v="126"/>
          <ac:spMkLst>
            <pc:docMk/>
            <pc:sldMk cId="0" sldId="271"/>
            <ac:spMk id="3" creationId="{382AD4A5-6DCE-4AB8-AF00-56F49736DA44}"/>
          </ac:spMkLst>
        </pc:spChg>
        <pc:spChg chg="add del mod">
          <ac:chgData name="Pesonen Kati" userId="S::kati.pesonen@edu.joensuu.fi::fc647914-0eba-4b90-8751-c2c08cb61355" providerId="AD" clId="Web-{24C6F859-E294-4290-A0C2-3907F55C6058}" dt="2021-04-26T13:47:13.135" v="134"/>
          <ac:spMkLst>
            <pc:docMk/>
            <pc:sldMk cId="0" sldId="271"/>
            <ac:spMk id="4" creationId="{4971FABF-47C9-4831-A5EB-795E56A3B6B0}"/>
          </ac:spMkLst>
        </pc:spChg>
        <pc:spChg chg="add del mod">
          <ac:chgData name="Pesonen Kati" userId="S::kati.pesonen@edu.joensuu.fi::fc647914-0eba-4b90-8751-c2c08cb61355" providerId="AD" clId="Web-{24C6F859-E294-4290-A0C2-3907F55C6058}" dt="2021-04-26T14:11:47.611" v="556"/>
          <ac:spMkLst>
            <pc:docMk/>
            <pc:sldMk cId="0" sldId="271"/>
            <ac:spMk id="5" creationId="{95BB7E0F-FA64-4E22-9FC9-9C989AF5F3FF}"/>
          </ac:spMkLst>
        </pc:spChg>
        <pc:spChg chg="add del mod">
          <ac:chgData name="Pesonen Kati" userId="S::kati.pesonen@edu.joensuu.fi::fc647914-0eba-4b90-8751-c2c08cb61355" providerId="AD" clId="Web-{24C6F859-E294-4290-A0C2-3907F55C6058}" dt="2021-04-26T14:12:11.690" v="565"/>
          <ac:spMkLst>
            <pc:docMk/>
            <pc:sldMk cId="0" sldId="271"/>
            <ac:spMk id="10" creationId="{E1B24941-6CB0-4C00-83D3-F68D06FB483D}"/>
          </ac:spMkLst>
        </pc:spChg>
        <pc:spChg chg="add mod">
          <ac:chgData name="Pesonen Kati" userId="S::kati.pesonen@edu.joensuu.fi::fc647914-0eba-4b90-8751-c2c08cb61355" providerId="AD" clId="Web-{24C6F859-E294-4290-A0C2-3907F55C6058}" dt="2021-04-26T14:12:28.128" v="573" actId="14100"/>
          <ac:spMkLst>
            <pc:docMk/>
            <pc:sldMk cId="0" sldId="271"/>
            <ac:spMk id="11" creationId="{5DD65C2B-5FD7-48C1-9D81-9D0286D799EB}"/>
          </ac:spMkLst>
        </pc:spChg>
        <pc:spChg chg="add mod">
          <ac:chgData name="Pesonen Kati" userId="S::kati.pesonen@edu.joensuu.fi::fc647914-0eba-4b90-8751-c2c08cb61355" providerId="AD" clId="Web-{24C6F859-E294-4290-A0C2-3907F55C6058}" dt="2021-04-26T14:16:47.681" v="630" actId="20577"/>
          <ac:spMkLst>
            <pc:docMk/>
            <pc:sldMk cId="0" sldId="271"/>
            <ac:spMk id="12" creationId="{C399417F-6338-4799-9B7E-03703C9E5C2E}"/>
          </ac:spMkLst>
        </pc:spChg>
        <pc:spChg chg="mod">
          <ac:chgData name="Pesonen Kati" userId="S::kati.pesonen@edu.joensuu.fi::fc647914-0eba-4b90-8751-c2c08cb61355" providerId="AD" clId="Web-{24C6F859-E294-4290-A0C2-3907F55C6058}" dt="2021-04-26T14:17:57.136" v="638"/>
          <ac:spMkLst>
            <pc:docMk/>
            <pc:sldMk cId="0" sldId="271"/>
            <ac:spMk id="242" creationId="{00000000-0000-0000-0000-000000000000}"/>
          </ac:spMkLst>
        </pc:spChg>
        <pc:spChg chg="mod">
          <ac:chgData name="Pesonen Kati" userId="S::kati.pesonen@edu.joensuu.fi::fc647914-0eba-4b90-8751-c2c08cb61355" providerId="AD" clId="Web-{24C6F859-E294-4290-A0C2-3907F55C6058}" dt="2021-04-26T14:17:46.870" v="637" actId="1076"/>
          <ac:spMkLst>
            <pc:docMk/>
            <pc:sldMk cId="0" sldId="271"/>
            <ac:spMk id="243" creationId="{00000000-0000-0000-0000-000000000000}"/>
          </ac:spMkLst>
        </pc:spChg>
        <pc:spChg chg="mod">
          <ac:chgData name="Pesonen Kati" userId="S::kati.pesonen@edu.joensuu.fi::fc647914-0eba-4b90-8751-c2c08cb61355" providerId="AD" clId="Web-{24C6F859-E294-4290-A0C2-3907F55C6058}" dt="2021-04-26T14:17:11.854" v="634" actId="1076"/>
          <ac:spMkLst>
            <pc:docMk/>
            <pc:sldMk cId="0" sldId="271"/>
            <ac:spMk id="244" creationId="{00000000-0000-0000-0000-000000000000}"/>
          </ac:spMkLst>
        </pc:spChg>
        <pc:spChg chg="mod">
          <ac:chgData name="Pesonen Kati" userId="S::kati.pesonen@edu.joensuu.fi::fc647914-0eba-4b90-8751-c2c08cb61355" providerId="AD" clId="Web-{24C6F859-E294-4290-A0C2-3907F55C6058}" dt="2021-04-26T14:36:35.587" v="787" actId="1076"/>
          <ac:spMkLst>
            <pc:docMk/>
            <pc:sldMk cId="0" sldId="271"/>
            <ac:spMk id="245" creationId="{00000000-0000-0000-0000-000000000000}"/>
          </ac:spMkLst>
        </pc:spChg>
      </pc:sldChg>
      <pc:sldChg chg="addSp delSp modSp modTransition">
        <pc:chgData name="Pesonen Kati" userId="S::kati.pesonen@edu.joensuu.fi::fc647914-0eba-4b90-8751-c2c08cb61355" providerId="AD" clId="Web-{24C6F859-E294-4290-A0C2-3907F55C6058}" dt="2021-04-26T15:06:17.853" v="911"/>
        <pc:sldMkLst>
          <pc:docMk/>
          <pc:sldMk cId="0" sldId="272"/>
        </pc:sldMkLst>
        <pc:spChg chg="add del mod">
          <ac:chgData name="Pesonen Kati" userId="S::kati.pesonen@edu.joensuu.fi::fc647914-0eba-4b90-8751-c2c08cb61355" providerId="AD" clId="Web-{24C6F859-E294-4290-A0C2-3907F55C6058}" dt="2021-04-26T13:50:27.359" v="206"/>
          <ac:spMkLst>
            <pc:docMk/>
            <pc:sldMk cId="0" sldId="272"/>
            <ac:spMk id="2" creationId="{FAD88CF6-57FB-45D2-A407-166029D2C4D0}"/>
          </ac:spMkLst>
        </pc:spChg>
        <pc:spChg chg="add del mod">
          <ac:chgData name="Pesonen Kati" userId="S::kati.pesonen@edu.joensuu.fi::fc647914-0eba-4b90-8751-c2c08cb61355" providerId="AD" clId="Web-{24C6F859-E294-4290-A0C2-3907F55C6058}" dt="2021-04-26T13:51:35.533" v="220"/>
          <ac:spMkLst>
            <pc:docMk/>
            <pc:sldMk cId="0" sldId="272"/>
            <ac:spMk id="4" creationId="{6514AEB4-22B2-41F2-9622-CDE439B10371}"/>
          </ac:spMkLst>
        </pc:spChg>
        <pc:spChg chg="add del mod">
          <ac:chgData name="Pesonen Kati" userId="S::kati.pesonen@edu.joensuu.fi::fc647914-0eba-4b90-8751-c2c08cb61355" providerId="AD" clId="Web-{24C6F859-E294-4290-A0C2-3907F55C6058}" dt="2021-04-26T13:52:12.096" v="225"/>
          <ac:spMkLst>
            <pc:docMk/>
            <pc:sldMk cId="0" sldId="272"/>
            <ac:spMk id="5" creationId="{735FDF9B-B4AF-489B-BFDB-96106CE542E0}"/>
          </ac:spMkLst>
        </pc:spChg>
        <pc:spChg chg="add mod">
          <ac:chgData name="Pesonen Kati" userId="S::kati.pesonen@edu.joensuu.fi::fc647914-0eba-4b90-8751-c2c08cb61355" providerId="AD" clId="Web-{24C6F859-E294-4290-A0C2-3907F55C6058}" dt="2021-04-26T13:54:35.678" v="297" actId="14100"/>
          <ac:spMkLst>
            <pc:docMk/>
            <pc:sldMk cId="0" sldId="272"/>
            <ac:spMk id="6" creationId="{7FA3C953-A978-4050-9D35-232CEE3DC14A}"/>
          </ac:spMkLst>
        </pc:spChg>
        <pc:spChg chg="add mod">
          <ac:chgData name="Pesonen Kati" userId="S::kati.pesonen@edu.joensuu.fi::fc647914-0eba-4b90-8751-c2c08cb61355" providerId="AD" clId="Web-{24C6F859-E294-4290-A0C2-3907F55C6058}" dt="2021-04-26T14:12:57.144" v="579" actId="1076"/>
          <ac:spMkLst>
            <pc:docMk/>
            <pc:sldMk cId="0" sldId="272"/>
            <ac:spMk id="7" creationId="{5E62092D-4B13-437B-9ACA-12503455FC7C}"/>
          </ac:spMkLst>
        </pc:spChg>
        <pc:spChg chg="mod">
          <ac:chgData name="Pesonen Kati" userId="S::kati.pesonen@edu.joensuu.fi::fc647914-0eba-4b90-8751-c2c08cb61355" providerId="AD" clId="Web-{24C6F859-E294-4290-A0C2-3907F55C6058}" dt="2021-04-26T13:49:46.748" v="199"/>
          <ac:spMkLst>
            <pc:docMk/>
            <pc:sldMk cId="0" sldId="272"/>
            <ac:spMk id="250" creationId="{00000000-0000-0000-0000-000000000000}"/>
          </ac:spMkLst>
        </pc:spChg>
        <pc:spChg chg="mod">
          <ac:chgData name="Pesonen Kati" userId="S::kati.pesonen@edu.joensuu.fi::fc647914-0eba-4b90-8751-c2c08cb61355" providerId="AD" clId="Web-{24C6F859-E294-4290-A0C2-3907F55C6058}" dt="2021-04-26T14:14:45.006" v="603" actId="14100"/>
          <ac:spMkLst>
            <pc:docMk/>
            <pc:sldMk cId="0" sldId="272"/>
            <ac:spMk id="251" creationId="{00000000-0000-0000-0000-000000000000}"/>
          </ac:spMkLst>
        </pc:spChg>
        <pc:spChg chg="mod">
          <ac:chgData name="Pesonen Kati" userId="S::kati.pesonen@edu.joensuu.fi::fc647914-0eba-4b90-8751-c2c08cb61355" providerId="AD" clId="Web-{24C6F859-E294-4290-A0C2-3907F55C6058}" dt="2021-04-26T14:36:01.930" v="781" actId="20577"/>
          <ac:spMkLst>
            <pc:docMk/>
            <pc:sldMk cId="0" sldId="272"/>
            <ac:spMk id="252" creationId="{00000000-0000-0000-0000-000000000000}"/>
          </ac:spMkLst>
        </pc:spChg>
        <pc:spChg chg="mod">
          <ac:chgData name="Pesonen Kati" userId="S::kati.pesonen@edu.joensuu.fi::fc647914-0eba-4b90-8751-c2c08cb61355" providerId="AD" clId="Web-{24C6F859-E294-4290-A0C2-3907F55C6058}" dt="2021-04-26T14:14:50.053" v="604" actId="1076"/>
          <ac:spMkLst>
            <pc:docMk/>
            <pc:sldMk cId="0" sldId="272"/>
            <ac:spMk id="253" creationId="{00000000-0000-0000-0000-000000000000}"/>
          </ac:spMkLst>
        </pc:spChg>
        <pc:picChg chg="add del mod">
          <ac:chgData name="Pesonen Kati" userId="S::kati.pesonen@edu.joensuu.fi::fc647914-0eba-4b90-8751-c2c08cb61355" providerId="AD" clId="Web-{24C6F859-E294-4290-A0C2-3907F55C6058}" dt="2021-04-26T13:51:10.063" v="213"/>
          <ac:picMkLst>
            <pc:docMk/>
            <pc:sldMk cId="0" sldId="272"/>
            <ac:picMk id="3" creationId="{B238EB45-BC69-4DCA-8AF2-D5DC3B229809}"/>
          </ac:picMkLst>
        </pc:picChg>
      </pc:sldChg>
      <pc:sldChg chg="addSp modSp modTransition">
        <pc:chgData name="Pesonen Kati" userId="S::kati.pesonen@edu.joensuu.fi::fc647914-0eba-4b90-8751-c2c08cb61355" providerId="AD" clId="Web-{24C6F859-E294-4290-A0C2-3907F55C6058}" dt="2021-04-26T15:06:31.322" v="913"/>
        <pc:sldMkLst>
          <pc:docMk/>
          <pc:sldMk cId="0" sldId="274"/>
        </pc:sldMkLst>
        <pc:spChg chg="add mod">
          <ac:chgData name="Pesonen Kati" userId="S::kati.pesonen@edu.joensuu.fi::fc647914-0eba-4b90-8751-c2c08cb61355" providerId="AD" clId="Web-{24C6F859-E294-4290-A0C2-3907F55C6058}" dt="2021-04-26T14:36:51.228" v="789" actId="1076"/>
          <ac:spMkLst>
            <pc:docMk/>
            <pc:sldMk cId="0" sldId="274"/>
            <ac:spMk id="2" creationId="{E52F09C8-BD3B-4EF8-8ECA-F5DCD13B5155}"/>
          </ac:spMkLst>
        </pc:spChg>
        <pc:spChg chg="add mod">
          <ac:chgData name="Pesonen Kati" userId="S::kati.pesonen@edu.joensuu.fi::fc647914-0eba-4b90-8751-c2c08cb61355" providerId="AD" clId="Web-{24C6F859-E294-4290-A0C2-3907F55C6058}" dt="2021-04-26T14:36:53.275" v="790" actId="1076"/>
          <ac:spMkLst>
            <pc:docMk/>
            <pc:sldMk cId="0" sldId="274"/>
            <ac:spMk id="3" creationId="{116AF36A-1038-4A4B-B04E-B65245881CB4}"/>
          </ac:spMkLst>
        </pc:spChg>
        <pc:spChg chg="mod">
          <ac:chgData name="Pesonen Kati" userId="S::kati.pesonen@edu.joensuu.fi::fc647914-0eba-4b90-8751-c2c08cb61355" providerId="AD" clId="Web-{24C6F859-E294-4290-A0C2-3907F55C6058}" dt="2021-04-26T13:59:33.467" v="392"/>
          <ac:spMkLst>
            <pc:docMk/>
            <pc:sldMk cId="0" sldId="274"/>
            <ac:spMk id="266" creationId="{00000000-0000-0000-0000-000000000000}"/>
          </ac:spMkLst>
        </pc:spChg>
        <pc:spChg chg="mod">
          <ac:chgData name="Pesonen Kati" userId="S::kati.pesonen@edu.joensuu.fi::fc647914-0eba-4b90-8751-c2c08cb61355" providerId="AD" clId="Web-{24C6F859-E294-4290-A0C2-3907F55C6058}" dt="2021-04-26T14:15:08.257" v="606" actId="14100"/>
          <ac:spMkLst>
            <pc:docMk/>
            <pc:sldMk cId="0" sldId="274"/>
            <ac:spMk id="267" creationId="{00000000-0000-0000-0000-000000000000}"/>
          </ac:spMkLst>
        </pc:spChg>
        <pc:spChg chg="mod">
          <ac:chgData name="Pesonen Kati" userId="S::kati.pesonen@edu.joensuu.fi::fc647914-0eba-4b90-8751-c2c08cb61355" providerId="AD" clId="Web-{24C6F859-E294-4290-A0C2-3907F55C6058}" dt="2021-04-26T14:36:48.556" v="788" actId="1076"/>
          <ac:spMkLst>
            <pc:docMk/>
            <pc:sldMk cId="0" sldId="274"/>
            <ac:spMk id="268" creationId="{00000000-0000-0000-0000-000000000000}"/>
          </ac:spMkLst>
        </pc:spChg>
        <pc:spChg chg="mod">
          <ac:chgData name="Pesonen Kati" userId="S::kati.pesonen@edu.joensuu.fi::fc647914-0eba-4b90-8751-c2c08cb61355" providerId="AD" clId="Web-{24C6F859-E294-4290-A0C2-3907F55C6058}" dt="2021-04-26T14:17:20.448" v="635" actId="1076"/>
          <ac:spMkLst>
            <pc:docMk/>
            <pc:sldMk cId="0" sldId="274"/>
            <ac:spMk id="269" creationId="{00000000-0000-0000-0000-000000000000}"/>
          </ac:spMkLst>
        </pc:spChg>
      </pc:sldChg>
      <pc:sldChg chg="addSp delSp modSp modTransition">
        <pc:chgData name="Pesonen Kati" userId="S::kati.pesonen@edu.joensuu.fi::fc647914-0eba-4b90-8751-c2c08cb61355" providerId="AD" clId="Web-{24C6F859-E294-4290-A0C2-3907F55C6058}" dt="2021-04-26T15:06:38.087" v="914"/>
        <pc:sldMkLst>
          <pc:docMk/>
          <pc:sldMk cId="0" sldId="275"/>
        </pc:sldMkLst>
        <pc:spChg chg="add del mod">
          <ac:chgData name="Pesonen Kati" userId="S::kati.pesonen@edu.joensuu.fi::fc647914-0eba-4b90-8751-c2c08cb61355" providerId="AD" clId="Web-{24C6F859-E294-4290-A0C2-3907F55C6058}" dt="2021-04-26T14:03:59.208" v="479"/>
          <ac:spMkLst>
            <pc:docMk/>
            <pc:sldMk cId="0" sldId="275"/>
            <ac:spMk id="2" creationId="{FC463929-4572-44F0-A944-65A644433B6C}"/>
          </ac:spMkLst>
        </pc:spChg>
        <pc:spChg chg="add del mod">
          <ac:chgData name="Pesonen Kati" userId="S::kati.pesonen@edu.joensuu.fi::fc647914-0eba-4b90-8751-c2c08cb61355" providerId="AD" clId="Web-{24C6F859-E294-4290-A0C2-3907F55C6058}" dt="2021-04-26T14:05:24.023" v="485"/>
          <ac:spMkLst>
            <pc:docMk/>
            <pc:sldMk cId="0" sldId="275"/>
            <ac:spMk id="3" creationId="{A5C42E9B-B7B3-44BE-8250-9CB208ABFDF7}"/>
          </ac:spMkLst>
        </pc:spChg>
        <pc:spChg chg="add mod">
          <ac:chgData name="Pesonen Kati" userId="S::kati.pesonen@edu.joensuu.fi::fc647914-0eba-4b90-8751-c2c08cb61355" providerId="AD" clId="Web-{24C6F859-E294-4290-A0C2-3907F55C6058}" dt="2021-04-26T14:37:06.666" v="792" actId="1076"/>
          <ac:spMkLst>
            <pc:docMk/>
            <pc:sldMk cId="0" sldId="275"/>
            <ac:spMk id="4" creationId="{CCD7F540-8D1D-4408-877C-00FC922B7CCB}"/>
          </ac:spMkLst>
        </pc:spChg>
        <pc:spChg chg="add mod">
          <ac:chgData name="Pesonen Kati" userId="S::kati.pesonen@edu.joensuu.fi::fc647914-0eba-4b90-8751-c2c08cb61355" providerId="AD" clId="Web-{24C6F859-E294-4290-A0C2-3907F55C6058}" dt="2021-04-26T14:37:11.619" v="793" actId="1076"/>
          <ac:spMkLst>
            <pc:docMk/>
            <pc:sldMk cId="0" sldId="275"/>
            <ac:spMk id="5" creationId="{CD4945A7-DA52-467A-BCA0-07809FBB5214}"/>
          </ac:spMkLst>
        </pc:spChg>
        <pc:spChg chg="mod">
          <ac:chgData name="Pesonen Kati" userId="S::kati.pesonen@edu.joensuu.fi::fc647914-0eba-4b90-8751-c2c08cb61355" providerId="AD" clId="Web-{24C6F859-E294-4290-A0C2-3907F55C6058}" dt="2021-04-26T13:59:44.389" v="394"/>
          <ac:spMkLst>
            <pc:docMk/>
            <pc:sldMk cId="0" sldId="275"/>
            <ac:spMk id="274" creationId="{00000000-0000-0000-0000-000000000000}"/>
          </ac:spMkLst>
        </pc:spChg>
        <pc:spChg chg="mod">
          <ac:chgData name="Pesonen Kati" userId="S::kati.pesonen@edu.joensuu.fi::fc647914-0eba-4b90-8751-c2c08cb61355" providerId="AD" clId="Web-{24C6F859-E294-4290-A0C2-3907F55C6058}" dt="2021-04-26T14:16:12.540" v="621" actId="14100"/>
          <ac:spMkLst>
            <pc:docMk/>
            <pc:sldMk cId="0" sldId="275"/>
            <ac:spMk id="275" creationId="{00000000-0000-0000-0000-000000000000}"/>
          </ac:spMkLst>
        </pc:spChg>
        <pc:spChg chg="mod">
          <ac:chgData name="Pesonen Kati" userId="S::kati.pesonen@edu.joensuu.fi::fc647914-0eba-4b90-8751-c2c08cb61355" providerId="AD" clId="Web-{24C6F859-E294-4290-A0C2-3907F55C6058}" dt="2021-04-26T14:37:01.713" v="791" actId="1076"/>
          <ac:spMkLst>
            <pc:docMk/>
            <pc:sldMk cId="0" sldId="275"/>
            <ac:spMk id="276" creationId="{00000000-0000-0000-0000-000000000000}"/>
          </ac:spMkLst>
        </pc:spChg>
        <pc:spChg chg="mod">
          <ac:chgData name="Pesonen Kati" userId="S::kati.pesonen@edu.joensuu.fi::fc647914-0eba-4b90-8751-c2c08cb61355" providerId="AD" clId="Web-{24C6F859-E294-4290-A0C2-3907F55C6058}" dt="2021-04-26T14:17:26.729" v="636" actId="1076"/>
          <ac:spMkLst>
            <pc:docMk/>
            <pc:sldMk cId="0" sldId="275"/>
            <ac:spMk id="277" creationId="{00000000-0000-0000-0000-000000000000}"/>
          </ac:spMkLst>
        </pc:spChg>
      </pc:sldChg>
      <pc:sldChg chg="addSp delSp modSp modTransition">
        <pc:chgData name="Pesonen Kati" userId="S::kati.pesonen@edu.joensuu.fi::fc647914-0eba-4b90-8751-c2c08cb61355" providerId="AD" clId="Web-{24C6F859-E294-4290-A0C2-3907F55C6058}" dt="2021-04-26T15:06:40.478" v="915"/>
        <pc:sldMkLst>
          <pc:docMk/>
          <pc:sldMk cId="0" sldId="276"/>
        </pc:sldMkLst>
        <pc:spChg chg="add del">
          <ac:chgData name="Pesonen Kati" userId="S::kati.pesonen@edu.joensuu.fi::fc647914-0eba-4b90-8751-c2c08cb61355" providerId="AD" clId="Web-{24C6F859-E294-4290-A0C2-3907F55C6058}" dt="2021-04-26T14:08:50.606" v="529"/>
          <ac:spMkLst>
            <pc:docMk/>
            <pc:sldMk cId="0" sldId="276"/>
            <ac:spMk id="4" creationId="{97268CE4-CF09-4CA1-928E-115FA2DEA52B}"/>
          </ac:spMkLst>
        </pc:spChg>
        <pc:spChg chg="add del mod">
          <ac:chgData name="Pesonen Kati" userId="S::kati.pesonen@edu.joensuu.fi::fc647914-0eba-4b90-8751-c2c08cb61355" providerId="AD" clId="Web-{24C6F859-E294-4290-A0C2-3907F55C6058}" dt="2021-04-26T14:09:28.889" v="535"/>
          <ac:spMkLst>
            <pc:docMk/>
            <pc:sldMk cId="0" sldId="276"/>
            <ac:spMk id="5" creationId="{CD3FA62E-D603-4810-9B5D-828831C5223B}"/>
          </ac:spMkLst>
        </pc:spChg>
        <pc:spChg chg="add del">
          <ac:chgData name="Pesonen Kati" userId="S::kati.pesonen@edu.joensuu.fi::fc647914-0eba-4b90-8751-c2c08cb61355" providerId="AD" clId="Web-{24C6F859-E294-4290-A0C2-3907F55C6058}" dt="2021-04-26T14:10:07.780" v="537"/>
          <ac:spMkLst>
            <pc:docMk/>
            <pc:sldMk cId="0" sldId="276"/>
            <ac:spMk id="6" creationId="{4FD443F2-007C-4A70-8744-DE0C4F490A95}"/>
          </ac:spMkLst>
        </pc:spChg>
        <pc:spChg chg="add del mod">
          <ac:chgData name="Pesonen Kati" userId="S::kati.pesonen@edu.joensuu.fi::fc647914-0eba-4b90-8751-c2c08cb61355" providerId="AD" clId="Web-{24C6F859-E294-4290-A0C2-3907F55C6058}" dt="2021-04-26T14:11:55.033" v="559"/>
          <ac:spMkLst>
            <pc:docMk/>
            <pc:sldMk cId="0" sldId="276"/>
            <ac:spMk id="7" creationId="{395FA0F7-7A3D-4BCD-A024-0B952636428A}"/>
          </ac:spMkLst>
        </pc:spChg>
        <pc:spChg chg="add del mod">
          <ac:chgData name="Pesonen Kati" userId="S::kati.pesonen@edu.joensuu.fi::fc647914-0eba-4b90-8751-c2c08cb61355" providerId="AD" clId="Web-{24C6F859-E294-4290-A0C2-3907F55C6058}" dt="2021-04-26T14:13:17.129" v="584"/>
          <ac:spMkLst>
            <pc:docMk/>
            <pc:sldMk cId="0" sldId="276"/>
            <ac:spMk id="8" creationId="{CB401457-8549-421E-AE3A-0D0AB267F837}"/>
          </ac:spMkLst>
        </pc:spChg>
        <pc:spChg chg="add mod">
          <ac:chgData name="Pesonen Kati" userId="S::kati.pesonen@edu.joensuu.fi::fc647914-0eba-4b90-8751-c2c08cb61355" providerId="AD" clId="Web-{24C6F859-E294-4290-A0C2-3907F55C6058}" dt="2021-04-26T14:37:17.995" v="795" actId="1076"/>
          <ac:spMkLst>
            <pc:docMk/>
            <pc:sldMk cId="0" sldId="276"/>
            <ac:spMk id="13" creationId="{787236DB-70C6-4A11-8F42-04F15C66987B}"/>
          </ac:spMkLst>
        </pc:spChg>
        <pc:spChg chg="add mod">
          <ac:chgData name="Pesonen Kati" userId="S::kati.pesonen@edu.joensuu.fi::fc647914-0eba-4b90-8751-c2c08cb61355" providerId="AD" clId="Web-{24C6F859-E294-4290-A0C2-3907F55C6058}" dt="2021-04-26T14:37:24.089" v="796" actId="1076"/>
          <ac:spMkLst>
            <pc:docMk/>
            <pc:sldMk cId="0" sldId="276"/>
            <ac:spMk id="14" creationId="{CF79B054-00AD-4747-9237-240D6DF8A474}"/>
          </ac:spMkLst>
        </pc:spChg>
        <pc:spChg chg="mod">
          <ac:chgData name="Pesonen Kati" userId="S::kati.pesonen@edu.joensuu.fi::fc647914-0eba-4b90-8751-c2c08cb61355" providerId="AD" clId="Web-{24C6F859-E294-4290-A0C2-3907F55C6058}" dt="2021-04-26T13:59:56.077" v="397"/>
          <ac:spMkLst>
            <pc:docMk/>
            <pc:sldMk cId="0" sldId="276"/>
            <ac:spMk id="282" creationId="{00000000-0000-0000-0000-000000000000}"/>
          </ac:spMkLst>
        </pc:spChg>
        <pc:spChg chg="mod">
          <ac:chgData name="Pesonen Kati" userId="S::kati.pesonen@edu.joensuu.fi::fc647914-0eba-4b90-8751-c2c08cb61355" providerId="AD" clId="Web-{24C6F859-E294-4290-A0C2-3907F55C6058}" dt="2021-04-26T14:16:17.321" v="622" actId="14100"/>
          <ac:spMkLst>
            <pc:docMk/>
            <pc:sldMk cId="0" sldId="276"/>
            <ac:spMk id="283" creationId="{00000000-0000-0000-0000-000000000000}"/>
          </ac:spMkLst>
        </pc:spChg>
        <pc:spChg chg="mod">
          <ac:chgData name="Pesonen Kati" userId="S::kati.pesonen@edu.joensuu.fi::fc647914-0eba-4b90-8751-c2c08cb61355" providerId="AD" clId="Web-{24C6F859-E294-4290-A0C2-3907F55C6058}" dt="2021-04-26T14:37:16.354" v="794" actId="1076"/>
          <ac:spMkLst>
            <pc:docMk/>
            <pc:sldMk cId="0" sldId="276"/>
            <ac:spMk id="284" creationId="{00000000-0000-0000-0000-000000000000}"/>
          </ac:spMkLst>
        </pc:spChg>
        <pc:spChg chg="mod">
          <ac:chgData name="Pesonen Kati" userId="S::kati.pesonen@edu.joensuu.fi::fc647914-0eba-4b90-8751-c2c08cb61355" providerId="AD" clId="Web-{24C6F859-E294-4290-A0C2-3907F55C6058}" dt="2021-04-26T14:20:23.328" v="653" actId="1076"/>
          <ac:spMkLst>
            <pc:docMk/>
            <pc:sldMk cId="0" sldId="276"/>
            <ac:spMk id="285" creationId="{00000000-0000-0000-0000-000000000000}"/>
          </ac:spMkLst>
        </pc:spChg>
        <pc:picChg chg="add del mod">
          <ac:chgData name="Pesonen Kati" userId="S::kati.pesonen@edu.joensuu.fi::fc647914-0eba-4b90-8751-c2c08cb61355" providerId="AD" clId="Web-{24C6F859-E294-4290-A0C2-3907F55C6058}" dt="2021-04-26T14:07:04.838" v="515"/>
          <ac:picMkLst>
            <pc:docMk/>
            <pc:sldMk cId="0" sldId="276"/>
            <ac:picMk id="2" creationId="{508AF153-4AE8-495F-B6BB-69401C7F0FCD}"/>
          </ac:picMkLst>
        </pc:picChg>
        <pc:picChg chg="add del mod">
          <ac:chgData name="Pesonen Kati" userId="S::kati.pesonen@edu.joensuu.fi::fc647914-0eba-4b90-8751-c2c08cb61355" providerId="AD" clId="Web-{24C6F859-E294-4290-A0C2-3907F55C6058}" dt="2021-04-26T14:08:11.480" v="527"/>
          <ac:picMkLst>
            <pc:docMk/>
            <pc:sldMk cId="0" sldId="276"/>
            <ac:picMk id="3" creationId="{B20D91C6-D2A9-4DE1-BD16-2701C6E0EA9F}"/>
          </ac:picMkLst>
        </pc:picChg>
      </pc:sldChg>
      <pc:sldChg chg="addSp delSp modSp del">
        <pc:chgData name="Pesonen Kati" userId="S::kati.pesonen@edu.joensuu.fi::fc647914-0eba-4b90-8751-c2c08cb61355" providerId="AD" clId="Web-{24C6F859-E294-4290-A0C2-3907F55C6058}" dt="2021-04-26T13:59:31.248" v="391"/>
        <pc:sldMkLst>
          <pc:docMk/>
          <pc:sldMk cId="716672584" sldId="277"/>
        </pc:sldMkLst>
        <pc:spChg chg="del mod">
          <ac:chgData name="Pesonen Kati" userId="S::kati.pesonen@edu.joensuu.fi::fc647914-0eba-4b90-8751-c2c08cb61355" providerId="AD" clId="Web-{24C6F859-E294-4290-A0C2-3907F55C6058}" dt="2021-04-26T13:37:45.667" v="5"/>
          <ac:spMkLst>
            <pc:docMk/>
            <pc:sldMk cId="716672584" sldId="277"/>
            <ac:spMk id="2" creationId="{8779FAD4-52A6-494C-856B-5772324D3F6A}"/>
          </ac:spMkLst>
        </pc:spChg>
        <pc:spChg chg="add del mod">
          <ac:chgData name="Pesonen Kati" userId="S::kati.pesonen@edu.joensuu.fi::fc647914-0eba-4b90-8751-c2c08cb61355" providerId="AD" clId="Web-{24C6F859-E294-4290-A0C2-3907F55C6058}" dt="2021-04-26T13:37:53.277" v="9"/>
          <ac:spMkLst>
            <pc:docMk/>
            <pc:sldMk cId="716672584" sldId="277"/>
            <ac:spMk id="3" creationId="{4957E534-9F7F-4E79-A1DD-BE21BCE06550}"/>
          </ac:spMkLst>
        </pc:spChg>
        <pc:spChg chg="del mod">
          <ac:chgData name="Pesonen Kati" userId="S::kati.pesonen@edu.joensuu.fi::fc647914-0eba-4b90-8751-c2c08cb61355" providerId="AD" clId="Web-{24C6F859-E294-4290-A0C2-3907F55C6058}" dt="2021-04-26T13:59:21.326" v="388"/>
          <ac:spMkLst>
            <pc:docMk/>
            <pc:sldMk cId="716672584" sldId="277"/>
            <ac:spMk id="4" creationId="{C1AEB45C-5E6B-0F49-8118-4D997BB10C55}"/>
          </ac:spMkLst>
        </pc:spChg>
        <pc:spChg chg="del mod">
          <ac:chgData name="Pesonen Kati" userId="S::kati.pesonen@edu.joensuu.fi::fc647914-0eba-4b90-8751-c2c08cb61355" providerId="AD" clId="Web-{24C6F859-E294-4290-A0C2-3907F55C6058}" dt="2021-04-26T13:58:37.340" v="377"/>
          <ac:spMkLst>
            <pc:docMk/>
            <pc:sldMk cId="716672584" sldId="277"/>
            <ac:spMk id="5" creationId="{B03CD90E-D3FF-7844-BB6B-56CD9A2B25C1}"/>
          </ac:spMkLst>
        </pc:spChg>
        <pc:spChg chg="add del mod">
          <ac:chgData name="Pesonen Kati" userId="S::kati.pesonen@edu.joensuu.fi::fc647914-0eba-4b90-8751-c2c08cb61355" providerId="AD" clId="Web-{24C6F859-E294-4290-A0C2-3907F55C6058}" dt="2021-04-26T13:59:11.482" v="385"/>
          <ac:spMkLst>
            <pc:docMk/>
            <pc:sldMk cId="716672584" sldId="277"/>
            <ac:spMk id="6" creationId="{5EBB15EC-3FE1-D540-BED0-914826AB8A0D}"/>
          </ac:spMkLst>
        </pc:spChg>
        <pc:spChg chg="add mod">
          <ac:chgData name="Pesonen Kati" userId="S::kati.pesonen@edu.joensuu.fi::fc647914-0eba-4b90-8751-c2c08cb61355" providerId="AD" clId="Web-{24C6F859-E294-4290-A0C2-3907F55C6058}" dt="2021-04-26T13:44:40.459" v="103" actId="14100"/>
          <ac:spMkLst>
            <pc:docMk/>
            <pc:sldMk cId="716672584" sldId="277"/>
            <ac:spMk id="8" creationId="{0FA289E5-E1FF-4528-9E42-6EC0AD921012}"/>
          </ac:spMkLst>
        </pc:spChg>
        <pc:spChg chg="add del">
          <ac:chgData name="Pesonen Kati" userId="S::kati.pesonen@edu.joensuu.fi::fc647914-0eba-4b90-8751-c2c08cb61355" providerId="AD" clId="Web-{24C6F859-E294-4290-A0C2-3907F55C6058}" dt="2021-04-26T13:58:19.574" v="372"/>
          <ac:spMkLst>
            <pc:docMk/>
            <pc:sldMk cId="716672584" sldId="277"/>
            <ac:spMk id="10" creationId="{EE80743D-3FF0-45DD-A862-EE20BF3AF733}"/>
          </ac:spMkLst>
        </pc:spChg>
        <pc:spChg chg="add mod">
          <ac:chgData name="Pesonen Kati" userId="S::kati.pesonen@edu.joensuu.fi::fc647914-0eba-4b90-8751-c2c08cb61355" providerId="AD" clId="Web-{24C6F859-E294-4290-A0C2-3907F55C6058}" dt="2021-04-26T13:59:21.326" v="388"/>
          <ac:spMkLst>
            <pc:docMk/>
            <pc:sldMk cId="716672584" sldId="277"/>
            <ac:spMk id="12" creationId="{EE3E7237-4D12-4DA3-AEAC-BE2FB068ABD8}"/>
          </ac:spMkLst>
        </pc:spChg>
      </pc:sldChg>
      <pc:sldChg chg="addSp delSp modSp modTransition">
        <pc:chgData name="Pesonen Kati" userId="S::kati.pesonen@edu.joensuu.fi::fc647914-0eba-4b90-8751-c2c08cb61355" providerId="AD" clId="Web-{24C6F859-E294-4290-A0C2-3907F55C6058}" dt="2021-04-26T15:06:07.415" v="909"/>
        <pc:sldMkLst>
          <pc:docMk/>
          <pc:sldMk cId="881840305" sldId="278"/>
        </pc:sldMkLst>
        <pc:spChg chg="del">
          <ac:chgData name="Pesonen Kati" userId="S::kati.pesonen@edu.joensuu.fi::fc647914-0eba-4b90-8751-c2c08cb61355" providerId="AD" clId="Web-{24C6F859-E294-4290-A0C2-3907F55C6058}" dt="2021-04-26T13:38:59.122" v="27"/>
          <ac:spMkLst>
            <pc:docMk/>
            <pc:sldMk cId="881840305" sldId="278"/>
            <ac:spMk id="2" creationId="{CAFB9715-0503-452C-8FA7-FF1E0EEC5AFA}"/>
          </ac:spMkLst>
        </pc:spChg>
        <pc:spChg chg="del mod">
          <ac:chgData name="Pesonen Kati" userId="S::kati.pesonen@edu.joensuu.fi::fc647914-0eba-4b90-8751-c2c08cb61355" providerId="AD" clId="Web-{24C6F859-E294-4290-A0C2-3907F55C6058}" dt="2021-04-26T13:42:07.549" v="82"/>
          <ac:spMkLst>
            <pc:docMk/>
            <pc:sldMk cId="881840305" sldId="278"/>
            <ac:spMk id="3" creationId="{8914FEF3-E69D-4744-AD43-DDA579F694EF}"/>
          </ac:spMkLst>
        </pc:spChg>
        <pc:spChg chg="mod">
          <ac:chgData name="Pesonen Kati" userId="S::kati.pesonen@edu.joensuu.fi::fc647914-0eba-4b90-8751-c2c08cb61355" providerId="AD" clId="Web-{24C6F859-E294-4290-A0C2-3907F55C6058}" dt="2021-04-26T14:19:02.950" v="639" actId="20577"/>
          <ac:spMkLst>
            <pc:docMk/>
            <pc:sldMk cId="881840305" sldId="278"/>
            <ac:spMk id="4" creationId="{BB31C75C-6C45-4B90-B2E0-60800F77AD5A}"/>
          </ac:spMkLst>
        </pc:spChg>
        <pc:spChg chg="add del">
          <ac:chgData name="Pesonen Kati" userId="S::kati.pesonen@edu.joensuu.fi::fc647914-0eba-4b90-8751-c2c08cb61355" providerId="AD" clId="Web-{24C6F859-E294-4290-A0C2-3907F55C6058}" dt="2021-04-26T13:39:04.544" v="29"/>
          <ac:spMkLst>
            <pc:docMk/>
            <pc:sldMk cId="881840305" sldId="278"/>
            <ac:spMk id="5" creationId="{2D3CD095-F621-4796-AABE-EE7D73C2E06F}"/>
          </ac:spMkLst>
        </pc:spChg>
        <pc:spChg chg="add del">
          <ac:chgData name="Pesonen Kati" userId="S::kati.pesonen@edu.joensuu.fi::fc647914-0eba-4b90-8751-c2c08cb61355" providerId="AD" clId="Web-{24C6F859-E294-4290-A0C2-3907F55C6058}" dt="2021-04-26T13:39:12.185" v="31"/>
          <ac:spMkLst>
            <pc:docMk/>
            <pc:sldMk cId="881840305" sldId="278"/>
            <ac:spMk id="6" creationId="{987CE4A2-2A50-41BE-87FF-A69968C0A91D}"/>
          </ac:spMkLst>
        </pc:spChg>
        <pc:spChg chg="add del mod">
          <ac:chgData name="Pesonen Kati" userId="S::kati.pesonen@edu.joensuu.fi::fc647914-0eba-4b90-8751-c2c08cb61355" providerId="AD" clId="Web-{24C6F859-E294-4290-A0C2-3907F55C6058}" dt="2021-04-26T13:39:26.420" v="35"/>
          <ac:spMkLst>
            <pc:docMk/>
            <pc:sldMk cId="881840305" sldId="278"/>
            <ac:spMk id="8" creationId="{562F14E0-53EC-4CE0-9CE8-41CEAA94CD96}"/>
          </ac:spMkLst>
        </pc:spChg>
        <pc:spChg chg="add mod">
          <ac:chgData name="Pesonen Kati" userId="S::kati.pesonen@edu.joensuu.fi::fc647914-0eba-4b90-8751-c2c08cb61355" providerId="AD" clId="Web-{24C6F859-E294-4290-A0C2-3907F55C6058}" dt="2021-04-26T14:35:51.289" v="779" actId="20577"/>
          <ac:spMkLst>
            <pc:docMk/>
            <pc:sldMk cId="881840305" sldId="278"/>
            <ac:spMk id="10" creationId="{BE6B8BAE-7F67-4C44-BE14-ED4FC22E497D}"/>
          </ac:spMkLst>
        </pc:spChg>
        <pc:spChg chg="add mod">
          <ac:chgData name="Pesonen Kati" userId="S::kati.pesonen@edu.joensuu.fi::fc647914-0eba-4b90-8751-c2c08cb61355" providerId="AD" clId="Web-{24C6F859-E294-4290-A0C2-3907F55C6058}" dt="2021-04-26T14:13:56.880" v="597" actId="14100"/>
          <ac:spMkLst>
            <pc:docMk/>
            <pc:sldMk cId="881840305" sldId="278"/>
            <ac:spMk id="12" creationId="{FC74192A-35B5-4E5E-AB58-4A860FD71A2C}"/>
          </ac:spMkLst>
        </pc:spChg>
        <pc:spChg chg="add mod">
          <ac:chgData name="Pesonen Kati" userId="S::kati.pesonen@edu.joensuu.fi::fc647914-0eba-4b90-8751-c2c08cb61355" providerId="AD" clId="Web-{24C6F859-E294-4290-A0C2-3907F55C6058}" dt="2021-04-26T14:14:01.114" v="598" actId="1076"/>
          <ac:spMkLst>
            <pc:docMk/>
            <pc:sldMk cId="881840305" sldId="278"/>
            <ac:spMk id="16" creationId="{53458D29-DBAE-4787-B91E-8CFDDBA000B3}"/>
          </ac:spMkLst>
        </pc:spChg>
        <pc:spChg chg="mod">
          <ac:chgData name="Pesonen Kati" userId="S::kati.pesonen@edu.joensuu.fi::fc647914-0eba-4b90-8751-c2c08cb61355" providerId="AD" clId="Web-{24C6F859-E294-4290-A0C2-3907F55C6058}" dt="2021-04-26T13:48:33.059" v="173"/>
          <ac:spMkLst>
            <pc:docMk/>
            <pc:sldMk cId="881840305" sldId="278"/>
            <ac:spMk id="219" creationId="{00000000-0000-0000-0000-000000000000}"/>
          </ac:spMkLst>
        </pc:spChg>
        <pc:spChg chg="mod">
          <ac:chgData name="Pesonen Kati" userId="S::kati.pesonen@edu.joensuu.fi::fc647914-0eba-4b90-8751-c2c08cb61355" providerId="AD" clId="Web-{24C6F859-E294-4290-A0C2-3907F55C6058}" dt="2021-04-26T14:16:27.759" v="623" actId="14100"/>
          <ac:spMkLst>
            <pc:docMk/>
            <pc:sldMk cId="881840305" sldId="278"/>
            <ac:spMk id="220" creationId="{00000000-0000-0000-0000-000000000000}"/>
          </ac:spMkLst>
        </pc:spChg>
      </pc:sldChg>
      <pc:sldChg chg="addSp delSp modSp add replId modTransition">
        <pc:chgData name="Pesonen Kati" userId="S::kati.pesonen@edu.joensuu.fi::fc647914-0eba-4b90-8751-c2c08cb61355" providerId="AD" clId="Web-{24C6F859-E294-4290-A0C2-3907F55C6058}" dt="2021-04-26T15:06:22.618" v="912"/>
        <pc:sldMkLst>
          <pc:docMk/>
          <pc:sldMk cId="3143579744" sldId="279"/>
        </pc:sldMkLst>
        <pc:spChg chg="add del mod">
          <ac:chgData name="Pesonen Kati" userId="S::kati.pesonen@edu.joensuu.fi::fc647914-0eba-4b90-8751-c2c08cb61355" providerId="AD" clId="Web-{24C6F859-E294-4290-A0C2-3907F55C6058}" dt="2021-04-26T13:59:25.310" v="390"/>
          <ac:spMkLst>
            <pc:docMk/>
            <pc:sldMk cId="3143579744" sldId="279"/>
            <ac:spMk id="3" creationId="{3DCBB692-083C-425A-A8CF-8E296C9BCC20}"/>
          </ac:spMkLst>
        </pc:spChg>
        <pc:spChg chg="del">
          <ac:chgData name="Pesonen Kati" userId="S::kati.pesonen@edu.joensuu.fi::fc647914-0eba-4b90-8751-c2c08cb61355" providerId="AD" clId="Web-{24C6F859-E294-4290-A0C2-3907F55C6058}" dt="2021-04-26T13:58:32.918" v="375"/>
          <ac:spMkLst>
            <pc:docMk/>
            <pc:sldMk cId="3143579744" sldId="279"/>
            <ac:spMk id="6" creationId="{7FA3C953-A978-4050-9D35-232CEE3DC14A}"/>
          </ac:spMkLst>
        </pc:spChg>
        <pc:spChg chg="del">
          <ac:chgData name="Pesonen Kati" userId="S::kati.pesonen@edu.joensuu.fi::fc647914-0eba-4b90-8751-c2c08cb61355" providerId="AD" clId="Web-{24C6F859-E294-4290-A0C2-3907F55C6058}" dt="2021-04-26T13:58:34.372" v="376"/>
          <ac:spMkLst>
            <pc:docMk/>
            <pc:sldMk cId="3143579744" sldId="279"/>
            <ac:spMk id="7" creationId="{5E62092D-4B13-437B-9ACA-12503455FC7C}"/>
          </ac:spMkLst>
        </pc:spChg>
        <pc:spChg chg="add mod">
          <ac:chgData name="Pesonen Kati" userId="S::kati.pesonen@edu.joensuu.fi::fc647914-0eba-4b90-8751-c2c08cb61355" providerId="AD" clId="Web-{24C6F859-E294-4290-A0C2-3907F55C6058}" dt="2021-04-26T14:00:23.499" v="404" actId="1076"/>
          <ac:spMkLst>
            <pc:docMk/>
            <pc:sldMk cId="3143579744" sldId="279"/>
            <ac:spMk id="8" creationId="{627656AF-D36C-40F4-BBC3-A4A18AFDFC48}"/>
          </ac:spMkLst>
        </pc:spChg>
        <pc:spChg chg="add del">
          <ac:chgData name="Pesonen Kati" userId="S::kati.pesonen@edu.joensuu.fi::fc647914-0eba-4b90-8751-c2c08cb61355" providerId="AD" clId="Web-{24C6F859-E294-4290-A0C2-3907F55C6058}" dt="2021-04-26T13:58:47.044" v="380"/>
          <ac:spMkLst>
            <pc:docMk/>
            <pc:sldMk cId="3143579744" sldId="279"/>
            <ac:spMk id="9" creationId="{627656AF-D36C-40F4-BBC3-A4A18AFDFC48}"/>
          </ac:spMkLst>
        </pc:spChg>
        <pc:spChg chg="add mod">
          <ac:chgData name="Pesonen Kati" userId="S::kati.pesonen@edu.joensuu.fi::fc647914-0eba-4b90-8751-c2c08cb61355" providerId="AD" clId="Web-{24C6F859-E294-4290-A0C2-3907F55C6058}" dt="2021-04-26T14:13:09.207" v="583" actId="1076"/>
          <ac:spMkLst>
            <pc:docMk/>
            <pc:sldMk cId="3143579744" sldId="279"/>
            <ac:spMk id="10" creationId="{C270973E-5753-4C8D-9A1B-8D681EA75EB1}"/>
          </ac:spMkLst>
        </pc:spChg>
        <pc:spChg chg="add mod">
          <ac:chgData name="Pesonen Kati" userId="S::kati.pesonen@edu.joensuu.fi::fc647914-0eba-4b90-8751-c2c08cb61355" providerId="AD" clId="Web-{24C6F859-E294-4290-A0C2-3907F55C6058}" dt="2021-04-26T14:19:32.779" v="641" actId="1076"/>
          <ac:spMkLst>
            <pc:docMk/>
            <pc:sldMk cId="3143579744" sldId="279"/>
            <ac:spMk id="13" creationId="{585D4B71-3349-49A4-8F96-D79341BF2C0A}"/>
          </ac:spMkLst>
        </pc:spChg>
        <pc:spChg chg="mod">
          <ac:chgData name="Pesonen Kati" userId="S::kati.pesonen@edu.joensuu.fi::fc647914-0eba-4b90-8751-c2c08cb61355" providerId="AD" clId="Web-{24C6F859-E294-4290-A0C2-3907F55C6058}" dt="2021-04-26T14:14:39.709" v="602" actId="14100"/>
          <ac:spMkLst>
            <pc:docMk/>
            <pc:sldMk cId="3143579744" sldId="279"/>
            <ac:spMk id="251" creationId="{00000000-0000-0000-0000-000000000000}"/>
          </ac:spMkLst>
        </pc:spChg>
        <pc:spChg chg="mod">
          <ac:chgData name="Pesonen Kati" userId="S::kati.pesonen@edu.joensuu.fi::fc647914-0eba-4b90-8751-c2c08cb61355" providerId="AD" clId="Web-{24C6F859-E294-4290-A0C2-3907F55C6058}" dt="2021-04-26T14:36:05.899" v="782" actId="20577"/>
          <ac:spMkLst>
            <pc:docMk/>
            <pc:sldMk cId="3143579744" sldId="279"/>
            <ac:spMk id="252" creationId="{00000000-0000-0000-0000-000000000000}"/>
          </ac:spMkLst>
        </pc:spChg>
        <pc:spChg chg="del">
          <ac:chgData name="Pesonen Kati" userId="S::kati.pesonen@edu.joensuu.fi::fc647914-0eba-4b90-8751-c2c08cb61355" providerId="AD" clId="Web-{24C6F859-E294-4290-A0C2-3907F55C6058}" dt="2021-04-26T13:59:18.076" v="387"/>
          <ac:spMkLst>
            <pc:docMk/>
            <pc:sldMk cId="3143579744" sldId="279"/>
            <ac:spMk id="253" creationId="{00000000-0000-0000-0000-000000000000}"/>
          </ac:spMkLst>
        </pc:spChg>
      </pc:sldChg>
      <pc:sldChg chg="add del replId">
        <pc:chgData name="Pesonen Kati" userId="S::kati.pesonen@edu.joensuu.fi::fc647914-0eba-4b90-8751-c2c08cb61355" providerId="AD" clId="Web-{24C6F859-E294-4290-A0C2-3907F55C6058}" dt="2021-04-26T13:59:00.825" v="383"/>
        <pc:sldMkLst>
          <pc:docMk/>
          <pc:sldMk cId="2012027505" sldId="280"/>
        </pc:sldMkLst>
      </pc:sldChg>
    </pc:docChg>
  </pc:docChgLst>
  <pc:docChgLst>
    <pc:chgData name="Riikonen Joona" userId="S::joona.riikonen@edu.joensuu.fi::d259b43f-7c1d-426b-923b-8192614292b2" providerId="AD" clId="Web-{05B82748-A5E0-FC63-FDD0-E05BA9CD9729}"/>
    <pc:docChg chg="modSld">
      <pc:chgData name="Riikonen Joona" userId="S::joona.riikonen@edu.joensuu.fi::d259b43f-7c1d-426b-923b-8192614292b2" providerId="AD" clId="Web-{05B82748-A5E0-FC63-FDD0-E05BA9CD9729}" dt="2023-08-18T07:28:47.169" v="50" actId="20577"/>
      <pc:docMkLst>
        <pc:docMk/>
      </pc:docMkLst>
      <pc:sldChg chg="modSp">
        <pc:chgData name="Riikonen Joona" userId="S::joona.riikonen@edu.joensuu.fi::d259b43f-7c1d-426b-923b-8192614292b2" providerId="AD" clId="Web-{05B82748-A5E0-FC63-FDD0-E05BA9CD9729}" dt="2023-08-18T07:28:47.169" v="50" actId="20577"/>
        <pc:sldMkLst>
          <pc:docMk/>
          <pc:sldMk cId="0" sldId="275"/>
        </pc:sldMkLst>
        <pc:spChg chg="mod">
          <ac:chgData name="Riikonen Joona" userId="S::joona.riikonen@edu.joensuu.fi::d259b43f-7c1d-426b-923b-8192614292b2" providerId="AD" clId="Web-{05B82748-A5E0-FC63-FDD0-E05BA9CD9729}" dt="2023-08-18T07:28:47.169" v="50" actId="20577"/>
          <ac:spMkLst>
            <pc:docMk/>
            <pc:sldMk cId="0" sldId="275"/>
            <ac:spMk id="277" creationId="{00000000-0000-0000-0000-000000000000}"/>
          </ac:spMkLst>
        </pc:spChg>
      </pc:sldChg>
    </pc:docChg>
  </pc:docChgLst>
  <pc:docChgLst>
    <pc:chgData name="Pesonen Kati" userId="S::kati.pesonen@edu.joensuu.fi::fc647914-0eba-4b90-8751-c2c08cb61355" providerId="AD" clId="Web-{E5F1728A-3DFB-426A-AE86-186BFF60002E}"/>
    <pc:docChg chg="addSld delSld">
      <pc:chgData name="Pesonen Kati" userId="S::kati.pesonen@edu.joensuu.fi::fc647914-0eba-4b90-8751-c2c08cb61355" providerId="AD" clId="Web-{E5F1728A-3DFB-426A-AE86-186BFF60002E}" dt="2021-04-19T06:20:36.551" v="1"/>
      <pc:docMkLst>
        <pc:docMk/>
      </pc:docMkLst>
      <pc:sldChg chg="del">
        <pc:chgData name="Pesonen Kati" userId="S::kati.pesonen@edu.joensuu.fi::fc647914-0eba-4b90-8751-c2c08cb61355" providerId="AD" clId="Web-{E5F1728A-3DFB-426A-AE86-186BFF60002E}" dt="2021-04-19T06:20:36.551" v="1"/>
        <pc:sldMkLst>
          <pc:docMk/>
          <pc:sldMk cId="0" sldId="270"/>
        </pc:sldMkLst>
      </pc:sldChg>
      <pc:sldChg chg="add">
        <pc:chgData name="Pesonen Kati" userId="S::kati.pesonen@edu.joensuu.fi::fc647914-0eba-4b90-8751-c2c08cb61355" providerId="AD" clId="Web-{E5F1728A-3DFB-426A-AE86-186BFF60002E}" dt="2021-04-19T06:20:32.348" v="0"/>
        <pc:sldMkLst>
          <pc:docMk/>
          <pc:sldMk cId="881840305" sldId="278"/>
        </pc:sldMkLst>
      </pc:sldChg>
    </pc:docChg>
  </pc:docChgLst>
  <pc:docChgLst>
    <pc:chgData name="Miikkola Aino" userId="S::aino.miikkola@edu.joensuu.fi::8c19761a-a246-4855-ab26-07be33ca4c39" providerId="AD" clId="Web-{34E3FF4A-F0A7-4283-B4FF-60B82E4282C8}"/>
    <pc:docChg chg="modSld">
      <pc:chgData name="Miikkola Aino" userId="S::aino.miikkola@edu.joensuu.fi::8c19761a-a246-4855-ab26-07be33ca4c39" providerId="AD" clId="Web-{34E3FF4A-F0A7-4283-B4FF-60B82E4282C8}" dt="2022-08-24T12:22:09.863" v="9" actId="20577"/>
      <pc:docMkLst>
        <pc:docMk/>
      </pc:docMkLst>
      <pc:sldChg chg="modSp">
        <pc:chgData name="Miikkola Aino" userId="S::aino.miikkola@edu.joensuu.fi::8c19761a-a246-4855-ab26-07be33ca4c39" providerId="AD" clId="Web-{34E3FF4A-F0A7-4283-B4FF-60B82E4282C8}" dt="2022-08-24T12:22:09.863" v="9" actId="20577"/>
        <pc:sldMkLst>
          <pc:docMk/>
          <pc:sldMk cId="0" sldId="272"/>
        </pc:sldMkLst>
        <pc:spChg chg="mod">
          <ac:chgData name="Miikkola Aino" userId="S::aino.miikkola@edu.joensuu.fi::8c19761a-a246-4855-ab26-07be33ca4c39" providerId="AD" clId="Web-{34E3FF4A-F0A7-4283-B4FF-60B82E4282C8}" dt="2022-08-24T12:22:09.863" v="9" actId="20577"/>
          <ac:spMkLst>
            <pc:docMk/>
            <pc:sldMk cId="0" sldId="272"/>
            <ac:spMk id="253" creationId="{00000000-0000-0000-0000-000000000000}"/>
          </ac:spMkLst>
        </pc:spChg>
      </pc:sldChg>
    </pc:docChg>
  </pc:docChgLst>
  <pc:docChgLst>
    <pc:chgData name="Miikkola Aino" userId="S::aino.miikkola@edu.joensuu.fi::8c19761a-a246-4855-ab26-07be33ca4c39" providerId="AD" clId="Web-{F2160BCF-9CC0-441D-BE4D-22690ECB88CB}"/>
    <pc:docChg chg="modSld">
      <pc:chgData name="Miikkola Aino" userId="S::aino.miikkola@edu.joensuu.fi::8c19761a-a246-4855-ab26-07be33ca4c39" providerId="AD" clId="Web-{F2160BCF-9CC0-441D-BE4D-22690ECB88CB}" dt="2022-08-24T12:37:09.438" v="93" actId="20577"/>
      <pc:docMkLst>
        <pc:docMk/>
      </pc:docMkLst>
      <pc:sldChg chg="modSp">
        <pc:chgData name="Miikkola Aino" userId="S::aino.miikkola@edu.joensuu.fi::8c19761a-a246-4855-ab26-07be33ca4c39" providerId="AD" clId="Web-{F2160BCF-9CC0-441D-BE4D-22690ECB88CB}" dt="2022-08-24T12:37:09.438" v="93" actId="20577"/>
        <pc:sldMkLst>
          <pc:docMk/>
          <pc:sldMk cId="0" sldId="272"/>
        </pc:sldMkLst>
        <pc:spChg chg="mod">
          <ac:chgData name="Miikkola Aino" userId="S::aino.miikkola@edu.joensuu.fi::8c19761a-a246-4855-ab26-07be33ca4c39" providerId="AD" clId="Web-{F2160BCF-9CC0-441D-BE4D-22690ECB88CB}" dt="2022-08-24T12:37:09.438" v="93" actId="20577"/>
          <ac:spMkLst>
            <pc:docMk/>
            <pc:sldMk cId="0" sldId="272"/>
            <ac:spMk id="253" creationId="{00000000-0000-0000-0000-000000000000}"/>
          </ac:spMkLst>
        </pc:spChg>
      </pc:sldChg>
    </pc:docChg>
  </pc:docChgLst>
  <pc:docChgLst>
    <pc:chgData name="Silvennoinen Virpi" userId="S::virpi.silvennoinen@edu.joensuu.fi::9e9827ad-b8ab-4e6a-8e6d-dc51d235c20a" providerId="AD" clId="Web-{371D946E-8BC6-4F8E-918E-E4D9B56595C1}"/>
    <pc:docChg chg="modSld">
      <pc:chgData name="Silvennoinen Virpi" userId="S::virpi.silvennoinen@edu.joensuu.fi::9e9827ad-b8ab-4e6a-8e6d-dc51d235c20a" providerId="AD" clId="Web-{371D946E-8BC6-4F8E-918E-E4D9B56595C1}" dt="2022-08-25T11:10:21.998" v="63" actId="20577"/>
      <pc:docMkLst>
        <pc:docMk/>
      </pc:docMkLst>
      <pc:sldChg chg="modSp">
        <pc:chgData name="Silvennoinen Virpi" userId="S::virpi.silvennoinen@edu.joensuu.fi::9e9827ad-b8ab-4e6a-8e6d-dc51d235c20a" providerId="AD" clId="Web-{371D946E-8BC6-4F8E-918E-E4D9B56595C1}" dt="2022-08-25T11:10:21.998" v="63" actId="20577"/>
        <pc:sldMkLst>
          <pc:docMk/>
          <pc:sldMk cId="0" sldId="271"/>
        </pc:sldMkLst>
        <pc:spChg chg="mod">
          <ac:chgData name="Silvennoinen Virpi" userId="S::virpi.silvennoinen@edu.joensuu.fi::9e9827ad-b8ab-4e6a-8e6d-dc51d235c20a" providerId="AD" clId="Web-{371D946E-8BC6-4F8E-918E-E4D9B56595C1}" dt="2022-08-25T11:10:21.998" v="63" actId="20577"/>
          <ac:spMkLst>
            <pc:docMk/>
            <pc:sldMk cId="0" sldId="271"/>
            <ac:spMk id="244" creationId="{00000000-0000-0000-0000-000000000000}"/>
          </ac:spMkLst>
        </pc:spChg>
      </pc:sldChg>
    </pc:docChg>
  </pc:docChgLst>
  <pc:docChgLst>
    <pc:chgData name="Pesonen Kati" userId="S::kati.pesonen@edu.joensuu.fi::fc647914-0eba-4b90-8751-c2c08cb61355" providerId="AD" clId="Web-{99209729-7573-4B77-8BCF-D7C45C860739}"/>
    <pc:docChg chg="addSld delSld">
      <pc:chgData name="Pesonen Kati" userId="S::kati.pesonen@edu.joensuu.fi::fc647914-0eba-4b90-8751-c2c08cb61355" providerId="AD" clId="Web-{99209729-7573-4B77-8BCF-D7C45C860739}" dt="2021-04-19T06:19:31.874" v="1"/>
      <pc:docMkLst>
        <pc:docMk/>
      </pc:docMkLst>
      <pc:sldChg chg="del">
        <pc:chgData name="Pesonen Kati" userId="S::kati.pesonen@edu.joensuu.fi::fc647914-0eba-4b90-8751-c2c08cb61355" providerId="AD" clId="Web-{99209729-7573-4B77-8BCF-D7C45C860739}" dt="2021-04-19T06:19:31.874" v="1"/>
        <pc:sldMkLst>
          <pc:docMk/>
          <pc:sldMk cId="0" sldId="273"/>
        </pc:sldMkLst>
      </pc:sldChg>
      <pc:sldChg chg="add">
        <pc:chgData name="Pesonen Kati" userId="S::kati.pesonen@edu.joensuu.fi::fc647914-0eba-4b90-8751-c2c08cb61355" providerId="AD" clId="Web-{99209729-7573-4B77-8BCF-D7C45C860739}" dt="2021-04-19T06:19:28.436" v="0"/>
        <pc:sldMkLst>
          <pc:docMk/>
          <pc:sldMk cId="716672584" sldId="277"/>
        </pc:sldMkLst>
      </pc:sldChg>
    </pc:docChg>
  </pc:docChgLst>
  <pc:docChgLst>
    <pc:chgData name="Voutilainen Jutta" userId="S::jutta.voutilainen@edu.joensuu.fi::7adea8bb-2bcc-4583-b0ff-009aa5c3a7d9" providerId="AD" clId="Web-{DC39C52D-8338-44E9-84D6-5EA23745BDA8}"/>
    <pc:docChg chg="modSld">
      <pc:chgData name="Voutilainen Jutta" userId="S::jutta.voutilainen@edu.joensuu.fi::7adea8bb-2bcc-4583-b0ff-009aa5c3a7d9" providerId="AD" clId="Web-{DC39C52D-8338-44E9-84D6-5EA23745BDA8}" dt="2023-08-14T11:00:48.450" v="42" actId="20577"/>
      <pc:docMkLst>
        <pc:docMk/>
      </pc:docMkLst>
      <pc:sldChg chg="modSp">
        <pc:chgData name="Voutilainen Jutta" userId="S::jutta.voutilainen@edu.joensuu.fi::7adea8bb-2bcc-4583-b0ff-009aa5c3a7d9" providerId="AD" clId="Web-{DC39C52D-8338-44E9-84D6-5EA23745BDA8}" dt="2023-08-14T11:00:48.450" v="42" actId="20577"/>
        <pc:sldMkLst>
          <pc:docMk/>
          <pc:sldMk cId="0" sldId="272"/>
        </pc:sldMkLst>
        <pc:spChg chg="mod">
          <ac:chgData name="Voutilainen Jutta" userId="S::jutta.voutilainen@edu.joensuu.fi::7adea8bb-2bcc-4583-b0ff-009aa5c3a7d9" providerId="AD" clId="Web-{DC39C52D-8338-44E9-84D6-5EA23745BDA8}" dt="2023-08-14T11:00:48.450" v="42" actId="20577"/>
          <ac:spMkLst>
            <pc:docMk/>
            <pc:sldMk cId="0" sldId="272"/>
            <ac:spMk id="253" creationId="{00000000-0000-0000-0000-000000000000}"/>
          </ac:spMkLst>
        </pc:spChg>
      </pc:sldChg>
    </pc:docChg>
  </pc:docChgLst>
  <pc:docChgLst>
    <pc:chgData name="Pesonen Kati" userId="S::kati.pesonen@edu.joensuu.fi::fc647914-0eba-4b90-8751-c2c08cb61355" providerId="AD" clId="Web-{866A8C94-BF26-4D69-8A1D-517FB5E229D3}"/>
    <pc:docChg chg="modSld">
      <pc:chgData name="Pesonen Kati" userId="S::kati.pesonen@edu.joensuu.fi::fc647914-0eba-4b90-8751-c2c08cb61355" providerId="AD" clId="Web-{866A8C94-BF26-4D69-8A1D-517FB5E229D3}" dt="2021-04-14T11:07:53.205" v="175" actId="20577"/>
      <pc:docMkLst>
        <pc:docMk/>
      </pc:docMkLst>
      <pc:sldChg chg="modSp">
        <pc:chgData name="Pesonen Kati" userId="S::kati.pesonen@edu.joensuu.fi::fc647914-0eba-4b90-8751-c2c08cb61355" providerId="AD" clId="Web-{866A8C94-BF26-4D69-8A1D-517FB5E229D3}" dt="2021-04-14T11:07:53.205" v="175" actId="20577"/>
        <pc:sldMkLst>
          <pc:docMk/>
          <pc:sldMk cId="0" sldId="276"/>
        </pc:sldMkLst>
        <pc:spChg chg="mod">
          <ac:chgData name="Pesonen Kati" userId="S::kati.pesonen@edu.joensuu.fi::fc647914-0eba-4b90-8751-c2c08cb61355" providerId="AD" clId="Web-{866A8C94-BF26-4D69-8A1D-517FB5E229D3}" dt="2021-04-14T11:07:53.205" v="175" actId="20577"/>
          <ac:spMkLst>
            <pc:docMk/>
            <pc:sldMk cId="0" sldId="276"/>
            <ac:spMk id="285" creationId="{00000000-0000-0000-0000-000000000000}"/>
          </ac:spMkLst>
        </pc:spChg>
      </pc:sldChg>
    </pc:docChg>
  </pc:docChgLst>
  <pc:docChgLst>
    <pc:chgData name="Ullgren Reetta" userId="S::reetta.ullgren@edu.joensuu.fi::6a23995f-866b-4dbe-9543-47c3e77ef8e6" providerId="AD" clId="Web-{77945A26-E996-44E8-A999-125C62ED9667}"/>
    <pc:docChg chg="modSld">
      <pc:chgData name="Ullgren Reetta" userId="S::reetta.ullgren@edu.joensuu.fi::6a23995f-866b-4dbe-9543-47c3e77ef8e6" providerId="AD" clId="Web-{77945A26-E996-44E8-A999-125C62ED9667}" dt="2023-08-14T11:50:23.173" v="48" actId="20577"/>
      <pc:docMkLst>
        <pc:docMk/>
      </pc:docMkLst>
      <pc:sldChg chg="modSp">
        <pc:chgData name="Ullgren Reetta" userId="S::reetta.ullgren@edu.joensuu.fi::6a23995f-866b-4dbe-9543-47c3e77ef8e6" providerId="AD" clId="Web-{77945A26-E996-44E8-A999-125C62ED9667}" dt="2023-08-14T11:50:23.173" v="48" actId="20577"/>
        <pc:sldMkLst>
          <pc:docMk/>
          <pc:sldMk cId="0" sldId="276"/>
        </pc:sldMkLst>
        <pc:spChg chg="mod">
          <ac:chgData name="Ullgren Reetta" userId="S::reetta.ullgren@edu.joensuu.fi::6a23995f-866b-4dbe-9543-47c3e77ef8e6" providerId="AD" clId="Web-{77945A26-E996-44E8-A999-125C62ED9667}" dt="2023-08-14T11:50:23.173" v="48" actId="20577"/>
          <ac:spMkLst>
            <pc:docMk/>
            <pc:sldMk cId="0" sldId="276"/>
            <ac:spMk id="285" creationId="{00000000-0000-0000-0000-000000000000}"/>
          </ac:spMkLst>
        </pc:spChg>
      </pc:sldChg>
    </pc:docChg>
  </pc:docChgLst>
  <pc:docChgLst>
    <pc:chgData name="Nykänen Riitta" userId="S::riitta.nykanen@edu.joensuu.fi::779c503c-6a10-4bd4-b8f9-6c6d166058f0" providerId="AD" clId="Web-{527F2ABB-5FF2-45C9-9025-38AB4D71F345}"/>
    <pc:docChg chg="modSld">
      <pc:chgData name="Nykänen Riitta" userId="S::riitta.nykanen@edu.joensuu.fi::779c503c-6a10-4bd4-b8f9-6c6d166058f0" providerId="AD" clId="Web-{527F2ABB-5FF2-45C9-9025-38AB4D71F345}" dt="2021-04-14T14:45:14.184" v="2" actId="1076"/>
      <pc:docMkLst>
        <pc:docMk/>
      </pc:docMkLst>
      <pc:sldChg chg="modSp">
        <pc:chgData name="Nykänen Riitta" userId="S::riitta.nykanen@edu.joensuu.fi::779c503c-6a10-4bd4-b8f9-6c6d166058f0" providerId="AD" clId="Web-{527F2ABB-5FF2-45C9-9025-38AB4D71F345}" dt="2021-04-14T14:45:14.184" v="2" actId="1076"/>
        <pc:sldMkLst>
          <pc:docMk/>
          <pc:sldMk cId="0" sldId="267"/>
        </pc:sldMkLst>
        <pc:picChg chg="mod">
          <ac:chgData name="Nykänen Riitta" userId="S::riitta.nykanen@edu.joensuu.fi::779c503c-6a10-4bd4-b8f9-6c6d166058f0" providerId="AD" clId="Web-{527F2ABB-5FF2-45C9-9025-38AB4D71F345}" dt="2021-04-14T14:45:14.184" v="2" actId="1076"/>
          <ac:picMkLst>
            <pc:docMk/>
            <pc:sldMk cId="0" sldId="267"/>
            <ac:picMk id="214" creationId="{00000000-0000-0000-0000-000000000000}"/>
          </ac:picMkLst>
        </pc:picChg>
      </pc:sldChg>
    </pc:docChg>
  </pc:docChgLst>
  <pc:docChgLst>
    <pc:chgData name="Hirvonen Riikka" userId="2023883f-7f42-419f-8535-4891cbf9c966" providerId="ADAL" clId="{6468BA08-7F83-824F-9EAD-FFF9CC082504}"/>
    <pc:docChg chg="custSel modSld">
      <pc:chgData name="Hirvonen Riikka" userId="2023883f-7f42-419f-8535-4891cbf9c966" providerId="ADAL" clId="{6468BA08-7F83-824F-9EAD-FFF9CC082504}" dt="2022-08-24T12:22:28.404" v="2" actId="1076"/>
      <pc:docMkLst>
        <pc:docMk/>
      </pc:docMkLst>
      <pc:sldChg chg="modSp">
        <pc:chgData name="Hirvonen Riikka" userId="2023883f-7f42-419f-8535-4891cbf9c966" providerId="ADAL" clId="{6468BA08-7F83-824F-9EAD-FFF9CC082504}" dt="2022-08-24T12:22:28.404" v="2" actId="1076"/>
        <pc:sldMkLst>
          <pc:docMk/>
          <pc:sldMk cId="0" sldId="260"/>
        </pc:sldMkLst>
        <pc:picChg chg="mod">
          <ac:chgData name="Hirvonen Riikka" userId="2023883f-7f42-419f-8535-4891cbf9c966" providerId="ADAL" clId="{6468BA08-7F83-824F-9EAD-FFF9CC082504}" dt="2022-08-24T12:22:28.404" v="2" actId="1076"/>
          <ac:picMkLst>
            <pc:docMk/>
            <pc:sldMk cId="0" sldId="260"/>
            <ac:picMk id="153" creationId="{00000000-0000-0000-0000-000000000000}"/>
          </ac:picMkLst>
        </pc:picChg>
      </pc:sldChg>
      <pc:sldChg chg="modSp">
        <pc:chgData name="Hirvonen Riikka" userId="2023883f-7f42-419f-8535-4891cbf9c966" providerId="ADAL" clId="{6468BA08-7F83-824F-9EAD-FFF9CC082504}" dt="2022-08-24T12:22:20.688" v="0" actId="27636"/>
        <pc:sldMkLst>
          <pc:docMk/>
          <pc:sldMk cId="0" sldId="261"/>
        </pc:sldMkLst>
        <pc:spChg chg="mod">
          <ac:chgData name="Hirvonen Riikka" userId="2023883f-7f42-419f-8535-4891cbf9c966" providerId="ADAL" clId="{6468BA08-7F83-824F-9EAD-FFF9CC082504}" dt="2022-08-24T12:22:20.688" v="0" actId="27636"/>
          <ac:spMkLst>
            <pc:docMk/>
            <pc:sldMk cId="0" sldId="261"/>
            <ac:spMk id="11" creationId="{C84831C3-28AF-4BD1-A1FB-DF64AB8F9C9E}"/>
          </ac:spMkLst>
        </pc:spChg>
      </pc:sldChg>
    </pc:docChg>
  </pc:docChgLst>
  <pc:docChgLst>
    <pc:chgData name="Räsänen Jaana" userId="S::jaana.rasanen@edu.joensuu.fi::122b3ab4-f7e2-48a9-90fb-b3101f00199f" providerId="AD" clId="Web-{E0A4CD66-1C81-4363-95EA-376A2E06E2C4}"/>
    <pc:docChg chg="modSld">
      <pc:chgData name="Räsänen Jaana" userId="S::jaana.rasanen@edu.joensuu.fi::122b3ab4-f7e2-48a9-90fb-b3101f00199f" providerId="AD" clId="Web-{E0A4CD66-1C81-4363-95EA-376A2E06E2C4}" dt="2023-08-15T11:04:05.178" v="80" actId="20577"/>
      <pc:docMkLst>
        <pc:docMk/>
      </pc:docMkLst>
      <pc:sldChg chg="modSp">
        <pc:chgData name="Räsänen Jaana" userId="S::jaana.rasanen@edu.joensuu.fi::122b3ab4-f7e2-48a9-90fb-b3101f00199f" providerId="AD" clId="Web-{E0A4CD66-1C81-4363-95EA-376A2E06E2C4}" dt="2023-08-15T11:04:05.178" v="80" actId="20577"/>
        <pc:sldMkLst>
          <pc:docMk/>
          <pc:sldMk cId="0" sldId="274"/>
        </pc:sldMkLst>
        <pc:spChg chg="mod">
          <ac:chgData name="Räsänen Jaana" userId="S::jaana.rasanen@edu.joensuu.fi::122b3ab4-f7e2-48a9-90fb-b3101f00199f" providerId="AD" clId="Web-{E0A4CD66-1C81-4363-95EA-376A2E06E2C4}" dt="2023-08-15T11:01:58.361" v="37" actId="20577"/>
          <ac:spMkLst>
            <pc:docMk/>
            <pc:sldMk cId="0" sldId="274"/>
            <ac:spMk id="3" creationId="{116AF36A-1038-4A4B-B04E-B65245881CB4}"/>
          </ac:spMkLst>
        </pc:spChg>
        <pc:spChg chg="mod">
          <ac:chgData name="Räsänen Jaana" userId="S::jaana.rasanen@edu.joensuu.fi::122b3ab4-f7e2-48a9-90fb-b3101f00199f" providerId="AD" clId="Web-{E0A4CD66-1C81-4363-95EA-376A2E06E2C4}" dt="2023-08-15T11:04:05.178" v="80" actId="20577"/>
          <ac:spMkLst>
            <pc:docMk/>
            <pc:sldMk cId="0" sldId="274"/>
            <ac:spMk id="269" creationId="{00000000-0000-0000-0000-000000000000}"/>
          </ac:spMkLst>
        </pc:spChg>
      </pc:sldChg>
    </pc:docChg>
  </pc:docChgLst>
  <pc:docChgLst>
    <pc:chgData name="Kinnunen Outi" userId="S::outi.kinnunen@edu.joensuu.fi::752c7f00-ea4f-4138-a8d8-9387d27ca103" providerId="AD" clId="Web-{4F1E5FBB-6B58-48AB-A6CF-3A43ED3CE478}"/>
    <pc:docChg chg="modSld">
      <pc:chgData name="Kinnunen Outi" userId="S::outi.kinnunen@edu.joensuu.fi::752c7f00-ea4f-4138-a8d8-9387d27ca103" providerId="AD" clId="Web-{4F1E5FBB-6B58-48AB-A6CF-3A43ED3CE478}" dt="2023-08-15T05:49:39.548" v="154" actId="20577"/>
      <pc:docMkLst>
        <pc:docMk/>
      </pc:docMkLst>
      <pc:sldChg chg="modSp">
        <pc:chgData name="Kinnunen Outi" userId="S::outi.kinnunen@edu.joensuu.fi::752c7f00-ea4f-4138-a8d8-9387d27ca103" providerId="AD" clId="Web-{4F1E5FBB-6B58-48AB-A6CF-3A43ED3CE478}" dt="2023-08-15T05:49:39.548" v="154" actId="20577"/>
        <pc:sldMkLst>
          <pc:docMk/>
          <pc:sldMk cId="3143579744" sldId="279"/>
        </pc:sldMkLst>
        <pc:spChg chg="mod">
          <ac:chgData name="Kinnunen Outi" userId="S::outi.kinnunen@edu.joensuu.fi::752c7f00-ea4f-4138-a8d8-9387d27ca103" providerId="AD" clId="Web-{4F1E5FBB-6B58-48AB-A6CF-3A43ED3CE478}" dt="2023-08-15T05:39:45.214" v="10" actId="14100"/>
          <ac:spMkLst>
            <pc:docMk/>
            <pc:sldMk cId="3143579744" sldId="279"/>
            <ac:spMk id="10" creationId="{C270973E-5753-4C8D-9A1B-8D681EA75EB1}"/>
          </ac:spMkLst>
        </pc:spChg>
        <pc:spChg chg="mod">
          <ac:chgData name="Kinnunen Outi" userId="S::outi.kinnunen@edu.joensuu.fi::752c7f00-ea4f-4138-a8d8-9387d27ca103" providerId="AD" clId="Web-{4F1E5FBB-6B58-48AB-A6CF-3A43ED3CE478}" dt="2023-08-15T05:49:39.548" v="154" actId="20577"/>
          <ac:spMkLst>
            <pc:docMk/>
            <pc:sldMk cId="3143579744" sldId="279"/>
            <ac:spMk id="13" creationId="{585D4B71-3349-49A4-8F96-D79341BF2C0A}"/>
          </ac:spMkLst>
        </pc:spChg>
      </pc:sldChg>
    </pc:docChg>
  </pc:docChgLst>
  <pc:docChgLst>
    <pc:chgData name="Pesonen Kati" userId="S::kati.pesonen@edu.joensuu.fi::fc647914-0eba-4b90-8751-c2c08cb61355" providerId="AD" clId="Web-{975BF7BC-580F-4E4A-B0A0-76985DB93925}"/>
    <pc:docChg chg="modSld">
      <pc:chgData name="Pesonen Kati" userId="S::kati.pesonen@edu.joensuu.fi::fc647914-0eba-4b90-8751-c2c08cb61355" providerId="AD" clId="Web-{975BF7BC-580F-4E4A-B0A0-76985DB93925}" dt="2021-04-26T12:10:40.536" v="265"/>
      <pc:docMkLst>
        <pc:docMk/>
      </pc:docMkLst>
      <pc:sldChg chg="addSp delSp modSp">
        <pc:chgData name="Pesonen Kati" userId="S::kati.pesonen@edu.joensuu.fi::fc647914-0eba-4b90-8751-c2c08cb61355" providerId="AD" clId="Web-{975BF7BC-580F-4E4A-B0A0-76985DB93925}" dt="2021-04-26T12:08:11.422" v="264"/>
        <pc:sldMkLst>
          <pc:docMk/>
          <pc:sldMk cId="0" sldId="272"/>
        </pc:sldMkLst>
        <pc:picChg chg="add del mod modCrop">
          <ac:chgData name="Pesonen Kati" userId="S::kati.pesonen@edu.joensuu.fi::fc647914-0eba-4b90-8751-c2c08cb61355" providerId="AD" clId="Web-{975BF7BC-580F-4E4A-B0A0-76985DB93925}" dt="2021-04-26T12:08:11.422" v="264"/>
          <ac:picMkLst>
            <pc:docMk/>
            <pc:sldMk cId="0" sldId="272"/>
            <ac:picMk id="2" creationId="{FB3B4871-3A88-44AD-A73B-6FE1061BDBAF}"/>
          </ac:picMkLst>
        </pc:picChg>
      </pc:sldChg>
      <pc:sldChg chg="modSp">
        <pc:chgData name="Pesonen Kati" userId="S::kati.pesonen@edu.joensuu.fi::fc647914-0eba-4b90-8751-c2c08cb61355" providerId="AD" clId="Web-{975BF7BC-580F-4E4A-B0A0-76985DB93925}" dt="2021-04-26T11:45:17.807" v="231" actId="20577"/>
        <pc:sldMkLst>
          <pc:docMk/>
          <pc:sldMk cId="0" sldId="275"/>
        </pc:sldMkLst>
        <pc:spChg chg="mod">
          <ac:chgData name="Pesonen Kati" userId="S::kati.pesonen@edu.joensuu.fi::fc647914-0eba-4b90-8751-c2c08cb61355" providerId="AD" clId="Web-{975BF7BC-580F-4E4A-B0A0-76985DB93925}" dt="2021-04-26T11:45:17.807" v="231" actId="20577"/>
          <ac:spMkLst>
            <pc:docMk/>
            <pc:sldMk cId="0" sldId="275"/>
            <ac:spMk id="277" creationId="{00000000-0000-0000-0000-000000000000}"/>
          </ac:spMkLst>
        </pc:spChg>
      </pc:sldChg>
      <pc:sldChg chg="modSp mod setBg">
        <pc:chgData name="Pesonen Kati" userId="S::kati.pesonen@edu.joensuu.fi::fc647914-0eba-4b90-8751-c2c08cb61355" providerId="AD" clId="Web-{975BF7BC-580F-4E4A-B0A0-76985DB93925}" dt="2021-04-26T12:10:40.536" v="265"/>
        <pc:sldMkLst>
          <pc:docMk/>
          <pc:sldMk cId="881840305" sldId="278"/>
        </pc:sldMkLst>
        <pc:spChg chg="mod">
          <ac:chgData name="Pesonen Kati" userId="S::kati.pesonen@edu.joensuu.fi::fc647914-0eba-4b90-8751-c2c08cb61355" providerId="AD" clId="Web-{975BF7BC-580F-4E4A-B0A0-76985DB93925}" dt="2021-04-26T12:04:24.884" v="238" actId="20577"/>
          <ac:spMkLst>
            <pc:docMk/>
            <pc:sldMk cId="881840305" sldId="278"/>
            <ac:spMk id="2" creationId="{CAFB9715-0503-452C-8FA7-FF1E0EEC5AFA}"/>
          </ac:spMkLst>
        </pc:spChg>
        <pc:spChg chg="mod">
          <ac:chgData name="Pesonen Kati" userId="S::kati.pesonen@edu.joensuu.fi::fc647914-0eba-4b90-8751-c2c08cb61355" providerId="AD" clId="Web-{975BF7BC-580F-4E4A-B0A0-76985DB93925}" dt="2021-04-26T12:04:15.618" v="234" actId="20577"/>
          <ac:spMkLst>
            <pc:docMk/>
            <pc:sldMk cId="881840305" sldId="278"/>
            <ac:spMk id="3" creationId="{8914FEF3-E69D-4744-AD43-DDA579F694EF}"/>
          </ac:spMkLst>
        </pc:spChg>
        <pc:spChg chg="mod">
          <ac:chgData name="Pesonen Kati" userId="S::kati.pesonen@edu.joensuu.fi::fc647914-0eba-4b90-8751-c2c08cb61355" providerId="AD" clId="Web-{975BF7BC-580F-4E4A-B0A0-76985DB93925}" dt="2021-04-26T12:04:13.696" v="233" actId="20577"/>
          <ac:spMkLst>
            <pc:docMk/>
            <pc:sldMk cId="881840305" sldId="278"/>
            <ac:spMk id="4" creationId="{BB31C75C-6C45-4B90-B2E0-60800F77AD5A}"/>
          </ac:spMkLst>
        </pc:spChg>
      </pc:sldChg>
    </pc:docChg>
  </pc:docChgLst>
  <pc:docChgLst>
    <pc:chgData name="Ullgren Reetta" userId="S::reetta.ullgren@edu.joensuu.fi::78884669-8218-4543-8445-9a285c7fb782" providerId="AD" clId="Web-{32E8F843-26AC-4120-B098-EF66D7AA4881}"/>
    <pc:docChg chg="modSld">
      <pc:chgData name="Ullgren Reetta" userId="S::reetta.ullgren@edu.joensuu.fi::78884669-8218-4543-8445-9a285c7fb782" providerId="AD" clId="Web-{32E8F843-26AC-4120-B098-EF66D7AA4881}" dt="2022-08-29T11:04:30.875" v="95" actId="20577"/>
      <pc:docMkLst>
        <pc:docMk/>
      </pc:docMkLst>
      <pc:sldChg chg="modSp">
        <pc:chgData name="Ullgren Reetta" userId="S::reetta.ullgren@edu.joensuu.fi::78884669-8218-4543-8445-9a285c7fb782" providerId="AD" clId="Web-{32E8F843-26AC-4120-B098-EF66D7AA4881}" dt="2022-08-29T11:04:30.875" v="95" actId="20577"/>
        <pc:sldMkLst>
          <pc:docMk/>
          <pc:sldMk cId="0" sldId="275"/>
        </pc:sldMkLst>
        <pc:spChg chg="mod">
          <ac:chgData name="Ullgren Reetta" userId="S::reetta.ullgren@edu.joensuu.fi::78884669-8218-4543-8445-9a285c7fb782" providerId="AD" clId="Web-{32E8F843-26AC-4120-B098-EF66D7AA4881}" dt="2022-08-29T11:04:30.875" v="95" actId="20577"/>
          <ac:spMkLst>
            <pc:docMk/>
            <pc:sldMk cId="0" sldId="275"/>
            <ac:spMk id="277" creationId="{00000000-0000-0000-0000-000000000000}"/>
          </ac:spMkLst>
        </pc:spChg>
      </pc:sldChg>
    </pc:docChg>
  </pc:docChgLst>
  <pc:docChgLst>
    <pc:chgData name="Nissinen Saija" userId="S::saija.nissinen@edu.joensuu.fi::c7a9f1fc-5e24-42e1-9587-5f876de8d8ac" providerId="AD" clId="Web-{5A602C65-B1B7-49B6-83A5-D284E65CC10B}"/>
    <pc:docChg chg="modSld">
      <pc:chgData name="Nissinen Saija" userId="S::saija.nissinen@edu.joensuu.fi::c7a9f1fc-5e24-42e1-9587-5f876de8d8ac" providerId="AD" clId="Web-{5A602C65-B1B7-49B6-83A5-D284E65CC10B}" dt="2021-04-15T11:29:25.363" v="171" actId="20577"/>
      <pc:docMkLst>
        <pc:docMk/>
      </pc:docMkLst>
      <pc:sldChg chg="modSp">
        <pc:chgData name="Nissinen Saija" userId="S::saija.nissinen@edu.joensuu.fi::c7a9f1fc-5e24-42e1-9587-5f876de8d8ac" providerId="AD" clId="Web-{5A602C65-B1B7-49B6-83A5-D284E65CC10B}" dt="2021-04-15T11:29:25.363" v="171" actId="20577"/>
        <pc:sldMkLst>
          <pc:docMk/>
          <pc:sldMk cId="0" sldId="272"/>
        </pc:sldMkLst>
        <pc:spChg chg="mod">
          <ac:chgData name="Nissinen Saija" userId="S::saija.nissinen@edu.joensuu.fi::c7a9f1fc-5e24-42e1-9587-5f876de8d8ac" providerId="AD" clId="Web-{5A602C65-B1B7-49B6-83A5-D284E65CC10B}" dt="2021-04-15T11:29:25.363" v="171" actId="20577"/>
          <ac:spMkLst>
            <pc:docMk/>
            <pc:sldMk cId="0" sldId="272"/>
            <ac:spMk id="253" creationId="{00000000-0000-0000-0000-000000000000}"/>
          </ac:spMkLst>
        </pc:spChg>
      </pc:sldChg>
    </pc:docChg>
  </pc:docChgLst>
  <pc:docChgLst>
    <pc:chgData name="Hakulinen Päivi" userId="S::paivi.hakulinen@edu.joensuu.fi::30034e84-21ba-42a3-809d-6064deba79e2" providerId="AD" clId="Web-{2E1ED578-910F-431A-B6F5-E4B17E82A7C7}"/>
    <pc:docChg chg="modSld">
      <pc:chgData name="Hakulinen Päivi" userId="S::paivi.hakulinen@edu.joensuu.fi::30034e84-21ba-42a3-809d-6064deba79e2" providerId="AD" clId="Web-{2E1ED578-910F-431A-B6F5-E4B17E82A7C7}" dt="2021-04-20T11:34:41.125" v="11" actId="20577"/>
      <pc:docMkLst>
        <pc:docMk/>
      </pc:docMkLst>
      <pc:sldChg chg="modSp">
        <pc:chgData name="Hakulinen Päivi" userId="S::paivi.hakulinen@edu.joensuu.fi::30034e84-21ba-42a3-809d-6064deba79e2" providerId="AD" clId="Web-{2E1ED578-910F-431A-B6F5-E4B17E82A7C7}" dt="2021-04-20T11:34:41.125" v="11" actId="20577"/>
        <pc:sldMkLst>
          <pc:docMk/>
          <pc:sldMk cId="881840305" sldId="278"/>
        </pc:sldMkLst>
        <pc:spChg chg="mod">
          <ac:chgData name="Hakulinen Päivi" userId="S::paivi.hakulinen@edu.joensuu.fi::30034e84-21ba-42a3-809d-6064deba79e2" providerId="AD" clId="Web-{2E1ED578-910F-431A-B6F5-E4B17E82A7C7}" dt="2021-04-20T11:34:41.125" v="11" actId="20577"/>
          <ac:spMkLst>
            <pc:docMk/>
            <pc:sldMk cId="881840305" sldId="278"/>
            <ac:spMk id="2" creationId="{CAFB9715-0503-452C-8FA7-FF1E0EEC5AFA}"/>
          </ac:spMkLst>
        </pc:spChg>
      </pc:sldChg>
    </pc:docChg>
  </pc:docChgLst>
  <pc:docChgLst>
    <pc:chgData name="Pyykkö Nina" userId="S::nina.pyykko@edu.joensuu.fi::b7b0e810-a859-4128-a76f-eab3eae35c13" providerId="AD" clId="Web-{74C676D3-458D-42C0-945E-EF7E82E3B6F2}"/>
    <pc:docChg chg="modSld">
      <pc:chgData name="Pyykkö Nina" userId="S::nina.pyykko@edu.joensuu.fi::b7b0e810-a859-4128-a76f-eab3eae35c13" providerId="AD" clId="Web-{74C676D3-458D-42C0-945E-EF7E82E3B6F2}" dt="2021-04-13T12:10:39.192" v="301" actId="20577"/>
      <pc:docMkLst>
        <pc:docMk/>
      </pc:docMkLst>
      <pc:sldChg chg="modSp">
        <pc:chgData name="Pyykkö Nina" userId="S::nina.pyykko@edu.joensuu.fi::b7b0e810-a859-4128-a76f-eab3eae35c13" providerId="AD" clId="Web-{74C676D3-458D-42C0-945E-EF7E82E3B6F2}" dt="2021-04-13T12:10:39.192" v="301" actId="20577"/>
        <pc:sldMkLst>
          <pc:docMk/>
          <pc:sldMk cId="0" sldId="274"/>
        </pc:sldMkLst>
        <pc:spChg chg="mod">
          <ac:chgData name="Pyykkö Nina" userId="S::nina.pyykko@edu.joensuu.fi::b7b0e810-a859-4128-a76f-eab3eae35c13" providerId="AD" clId="Web-{74C676D3-458D-42C0-945E-EF7E82E3B6F2}" dt="2021-04-13T12:10:39.192" v="301" actId="20577"/>
          <ac:spMkLst>
            <pc:docMk/>
            <pc:sldMk cId="0" sldId="274"/>
            <ac:spMk id="269" creationId="{00000000-0000-0000-0000-000000000000}"/>
          </ac:spMkLst>
        </pc:spChg>
      </pc:sldChg>
    </pc:docChg>
  </pc:docChgLst>
  <pc:docChgLst>
    <pc:chgData name="Pesonen Kati" userId="S::kati.pesonen@edu.joensuu.fi::fc647914-0eba-4b90-8751-c2c08cb61355" providerId="AD" clId="Web-{13C24D37-BD4B-4D38-B388-EF7DB667E2B1}"/>
    <pc:docChg chg="modSld">
      <pc:chgData name="Pesonen Kati" userId="S::kati.pesonen@edu.joensuu.fi::fc647914-0eba-4b90-8751-c2c08cb61355" providerId="AD" clId="Web-{13C24D37-BD4B-4D38-B388-EF7DB667E2B1}" dt="2021-04-14T11:16:13.429" v="39" actId="20577"/>
      <pc:docMkLst>
        <pc:docMk/>
      </pc:docMkLst>
      <pc:sldChg chg="modSp">
        <pc:chgData name="Pesonen Kati" userId="S::kati.pesonen@edu.joensuu.fi::fc647914-0eba-4b90-8751-c2c08cb61355" providerId="AD" clId="Web-{13C24D37-BD4B-4D38-B388-EF7DB667E2B1}" dt="2021-04-14T11:16:13.429" v="39" actId="20577"/>
        <pc:sldMkLst>
          <pc:docMk/>
          <pc:sldMk cId="0" sldId="274"/>
        </pc:sldMkLst>
        <pc:spChg chg="mod">
          <ac:chgData name="Pesonen Kati" userId="S::kati.pesonen@edu.joensuu.fi::fc647914-0eba-4b90-8751-c2c08cb61355" providerId="AD" clId="Web-{13C24D37-BD4B-4D38-B388-EF7DB667E2B1}" dt="2021-04-14T11:16:13.429" v="39" actId="20577"/>
          <ac:spMkLst>
            <pc:docMk/>
            <pc:sldMk cId="0" sldId="274"/>
            <ac:spMk id="269" creationId="{00000000-0000-0000-0000-000000000000}"/>
          </ac:spMkLst>
        </pc:spChg>
      </pc:sldChg>
      <pc:sldChg chg="modSp">
        <pc:chgData name="Pesonen Kati" userId="S::kati.pesonen@edu.joensuu.fi::fc647914-0eba-4b90-8751-c2c08cb61355" providerId="AD" clId="Web-{13C24D37-BD4B-4D38-B388-EF7DB667E2B1}" dt="2021-04-14T11:14:59.363" v="38" actId="20577"/>
        <pc:sldMkLst>
          <pc:docMk/>
          <pc:sldMk cId="0" sldId="276"/>
        </pc:sldMkLst>
        <pc:spChg chg="mod">
          <ac:chgData name="Pesonen Kati" userId="S::kati.pesonen@edu.joensuu.fi::fc647914-0eba-4b90-8751-c2c08cb61355" providerId="AD" clId="Web-{13C24D37-BD4B-4D38-B388-EF7DB667E2B1}" dt="2021-04-14T11:14:59.363" v="38" actId="20577"/>
          <ac:spMkLst>
            <pc:docMk/>
            <pc:sldMk cId="0" sldId="276"/>
            <ac:spMk id="285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d09e7c81b6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gd09e7c81b6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828618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d09e7c81b6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d09e7c81b6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tsikkodia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san ylätunniste" type="secHead">
  <p:cSld name="SECTION_HEADER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31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ailu" type="twoTxTwoObj">
  <p:cSld name="TWO_OBJECTS_WITH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tsikollinen sisältö" type="objTx">
  <p:cSld name="OBJECT_WITH_CAPTION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3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84" name="Google Shape;84;p33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5" name="Google Shape;85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tsikollinen kuva" type="picTx">
  <p:cSld name="PICTURE_WITH_CAPTION_TEXT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3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34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1" name="Google Shape;91;p34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92" name="Google Shape;92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tsikko ja pystysuora teksti" type="vertTx">
  <p:cSld name="VERTICAL_TEXT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35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8" name="Google Shape;98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ystysuora otsikko ja teksti" type="vertTitleAndTx">
  <p:cSld name="VERTICAL_TITLE_AND_VERTICAL_TEXT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6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36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4" name="Google Shape;104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tsikko ja sisältö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hjä" type="blank">
  <p:cSld name="BLANK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ain otsikko" type="titleOnly">
  <p:cSld name="TITLE_ONL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tsikko ja sisältö" type="obj">
  <p:cSld name="OBJEC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aksi sisältökohdetta" type="twoObj">
  <p:cSld name="TWO_OBJECTS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ain otsikko" type="titleOnly">
  <p:cSld name="TITLE_ONLY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tsikkodia" type="title">
  <p:cSld name="TITLE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2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2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59" name="Google Shape;59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hjä" type="blank">
  <p:cSld name="BLANK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2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4" name="Google Shape;34;p2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" name="Google Shape;35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" name="Google Shape;36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" name="Google Shape;37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14141">
            <a:alpha val="80000"/>
          </a:srgbClr>
        </a:solid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"/>
          <p:cNvSpPr txBox="1">
            <a:spLocks noGrp="1"/>
          </p:cNvSpPr>
          <p:nvPr>
            <p:ph type="ctrTitle"/>
          </p:nvPr>
        </p:nvSpPr>
        <p:spPr>
          <a:xfrm>
            <a:off x="725434" y="1170432"/>
            <a:ext cx="4224528" cy="2688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5400"/>
              <a:buFont typeface="Candara"/>
              <a:buNone/>
            </a:pPr>
            <a:r>
              <a:rPr lang="en-US" sz="5400" b="1">
                <a:solidFill>
                  <a:srgbClr val="92D050"/>
                </a:solidFill>
                <a:latin typeface="Candara"/>
                <a:ea typeface="Candara"/>
                <a:cs typeface="Candara"/>
                <a:sym typeface="Candara"/>
              </a:rPr>
              <a:t>Niittylahden koulun positiivisen pedagogiikan toimintamalli</a:t>
            </a:r>
            <a:endParaRPr sz="5400">
              <a:solidFill>
                <a:srgbClr val="92D050"/>
              </a:solidFill>
            </a:endParaRPr>
          </a:p>
        </p:txBody>
      </p:sp>
      <p:sp>
        <p:nvSpPr>
          <p:cNvPr id="112" name="Google Shape;112;p1"/>
          <p:cNvSpPr/>
          <p:nvPr/>
        </p:nvSpPr>
        <p:spPr>
          <a:xfrm>
            <a:off x="5613991" y="0"/>
            <a:ext cx="6578009" cy="6858000"/>
          </a:xfrm>
          <a:custGeom>
            <a:avLst/>
            <a:gdLst/>
            <a:ahLst/>
            <a:cxnLst/>
            <a:rect l="l" t="t" r="r" b="b"/>
            <a:pathLst>
              <a:path w="6578009" h="6858000" extrusionOk="0">
                <a:moveTo>
                  <a:pt x="73610" y="0"/>
                </a:moveTo>
                <a:lnTo>
                  <a:pt x="6578009" y="0"/>
                </a:lnTo>
                <a:lnTo>
                  <a:pt x="6578009" y="6858000"/>
                </a:lnTo>
                <a:lnTo>
                  <a:pt x="2947297" y="6858000"/>
                </a:lnTo>
                <a:lnTo>
                  <a:pt x="2740229" y="6703632"/>
                </a:lnTo>
                <a:cubicBezTo>
                  <a:pt x="1070445" y="5375192"/>
                  <a:pt x="0" y="3325631"/>
                  <a:pt x="0" y="1026053"/>
                </a:cubicBezTo>
                <a:cubicBezTo>
                  <a:pt x="0" y="775760"/>
                  <a:pt x="12683" y="528427"/>
                  <a:pt x="37438" y="284664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Google Shape;113;p1"/>
          <p:cNvSpPr/>
          <p:nvPr/>
        </p:nvSpPr>
        <p:spPr>
          <a:xfrm flipH="1">
            <a:off x="5772376" y="0"/>
            <a:ext cx="6419624" cy="6858000"/>
          </a:xfrm>
          <a:custGeom>
            <a:avLst/>
            <a:gdLst/>
            <a:ahLst/>
            <a:cxnLst/>
            <a:rect l="l" t="t" r="r" b="b"/>
            <a:pathLst>
              <a:path w="6419624" h="6858000" extrusionOk="0">
                <a:moveTo>
                  <a:pt x="6344630" y="0"/>
                </a:moveTo>
                <a:lnTo>
                  <a:pt x="0" y="0"/>
                </a:lnTo>
                <a:lnTo>
                  <a:pt x="0" y="6858000"/>
                </a:lnTo>
                <a:lnTo>
                  <a:pt x="3344107" y="6858000"/>
                </a:lnTo>
                <a:lnTo>
                  <a:pt x="3509562" y="6745502"/>
                </a:lnTo>
                <a:cubicBezTo>
                  <a:pt x="5273452" y="5459025"/>
                  <a:pt x="6419624" y="3376391"/>
                  <a:pt x="6419624" y="1026052"/>
                </a:cubicBezTo>
                <a:cubicBezTo>
                  <a:pt x="6419624" y="781861"/>
                  <a:pt x="6407252" y="540560"/>
                  <a:pt x="6383100" y="302741"/>
                </a:cubicBezTo>
                <a:close/>
              </a:path>
            </a:pathLst>
          </a:custGeom>
          <a:solidFill>
            <a:schemeClr val="lt1">
              <a:alpha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4" name="Google Shape;114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70124" y="1170432"/>
            <a:ext cx="4196442" cy="419644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kstiruutu 1">
            <a:extLst>
              <a:ext uri="{FF2B5EF4-FFF2-40B4-BE49-F238E27FC236}">
                <a16:creationId xmlns:a16="http://schemas.microsoft.com/office/drawing/2014/main" id="{7FACC126-66A7-4E64-82C2-FBAEEFD523E4}"/>
              </a:ext>
            </a:extLst>
          </p:cNvPr>
          <p:cNvSpPr txBox="1"/>
          <p:nvPr/>
        </p:nvSpPr>
        <p:spPr>
          <a:xfrm>
            <a:off x="4724400" y="3200400"/>
            <a:ext cx="274320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i-FI"/>
              <a:t>Lisää teksti napsauttamalla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9"/>
          <p:cNvSpPr/>
          <p:nvPr/>
        </p:nvSpPr>
        <p:spPr>
          <a:xfrm>
            <a:off x="305" y="0"/>
            <a:ext cx="12191696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pic>
        <p:nvPicPr>
          <p:cNvPr id="193" name="Google Shape;193;p9"/>
          <p:cNvPicPr preferRelativeResize="0"/>
          <p:nvPr/>
        </p:nvPicPr>
        <p:blipFill rotWithShape="1">
          <a:blip r:embed="rId3">
            <a:alphaModFix/>
          </a:blip>
          <a:srcRect l="8931" t="2153" r="8930" b="-1"/>
          <a:stretch/>
        </p:blipFill>
        <p:spPr>
          <a:xfrm rot="-5400000">
            <a:off x="2540341" y="-2534265"/>
            <a:ext cx="6858000" cy="11926529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9"/>
          <p:cNvSpPr/>
          <p:nvPr/>
        </p:nvSpPr>
        <p:spPr>
          <a:xfrm flipH="1">
            <a:off x="4824691" y="0"/>
            <a:ext cx="7365784" cy="6858000"/>
          </a:xfrm>
          <a:custGeom>
            <a:avLst/>
            <a:gdLst/>
            <a:ahLst/>
            <a:cxnLst/>
            <a:rect l="l" t="t" r="r" b="b"/>
            <a:pathLst>
              <a:path w="7365784" h="6858000" extrusionOk="0">
                <a:moveTo>
                  <a:pt x="5742761" y="0"/>
                </a:moveTo>
                <a:lnTo>
                  <a:pt x="3076369" y="0"/>
                </a:lnTo>
                <a:lnTo>
                  <a:pt x="1949196" y="0"/>
                </a:lnTo>
                <a:lnTo>
                  <a:pt x="1583228" y="0"/>
                </a:lnTo>
                <a:lnTo>
                  <a:pt x="1457787" y="0"/>
                </a:lnTo>
                <a:lnTo>
                  <a:pt x="1445578" y="0"/>
                </a:lnTo>
                <a:lnTo>
                  <a:pt x="571708" y="0"/>
                </a:lnTo>
                <a:lnTo>
                  <a:pt x="237757" y="0"/>
                </a:lnTo>
                <a:lnTo>
                  <a:pt x="205161" y="0"/>
                </a:lnTo>
                <a:lnTo>
                  <a:pt x="0" y="0"/>
                </a:lnTo>
                <a:lnTo>
                  <a:pt x="0" y="6858000"/>
                </a:lnTo>
                <a:lnTo>
                  <a:pt x="205161" y="6858000"/>
                </a:lnTo>
                <a:lnTo>
                  <a:pt x="237757" y="6858000"/>
                </a:lnTo>
                <a:lnTo>
                  <a:pt x="571708" y="6858000"/>
                </a:lnTo>
                <a:lnTo>
                  <a:pt x="1274834" y="6858000"/>
                </a:lnTo>
                <a:lnTo>
                  <a:pt x="1445578" y="6858000"/>
                </a:lnTo>
                <a:lnTo>
                  <a:pt x="1457787" y="6858000"/>
                </a:lnTo>
                <a:lnTo>
                  <a:pt x="1949196" y="6858000"/>
                </a:lnTo>
                <a:lnTo>
                  <a:pt x="3076369" y="6858000"/>
                </a:lnTo>
                <a:lnTo>
                  <a:pt x="4863030" y="6858000"/>
                </a:lnTo>
                <a:lnTo>
                  <a:pt x="4974786" y="6780599"/>
                </a:lnTo>
                <a:cubicBezTo>
                  <a:pt x="5148604" y="6653108"/>
                  <a:pt x="5319231" y="6515397"/>
                  <a:pt x="5491434" y="6374814"/>
                </a:cubicBezTo>
                <a:cubicBezTo>
                  <a:pt x="6437059" y="5602839"/>
                  <a:pt x="7365784" y="4969131"/>
                  <a:pt x="7365784" y="3621656"/>
                </a:cubicBezTo>
                <a:cubicBezTo>
                  <a:pt x="7365784" y="2093192"/>
                  <a:pt x="6792048" y="754641"/>
                  <a:pt x="5764885" y="14997"/>
                </a:cubicBezTo>
                <a:close/>
              </a:path>
            </a:pathLst>
          </a:custGeom>
          <a:solidFill>
            <a:srgbClr val="FFFFFF">
              <a:alpha val="4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" name="Google Shape;195;p9"/>
          <p:cNvSpPr/>
          <p:nvPr/>
        </p:nvSpPr>
        <p:spPr>
          <a:xfrm flipH="1">
            <a:off x="4983671" y="0"/>
            <a:ext cx="7208329" cy="6858000"/>
          </a:xfrm>
          <a:custGeom>
            <a:avLst/>
            <a:gdLst/>
            <a:ahLst/>
            <a:cxnLst/>
            <a:rect l="l" t="t" r="r" b="b"/>
            <a:pathLst>
              <a:path w="7208329" h="6858000" extrusionOk="0">
                <a:moveTo>
                  <a:pt x="5585306" y="0"/>
                </a:moveTo>
                <a:lnTo>
                  <a:pt x="2918914" y="0"/>
                </a:lnTo>
                <a:lnTo>
                  <a:pt x="1592911" y="0"/>
                </a:lnTo>
                <a:lnTo>
                  <a:pt x="1425773" y="0"/>
                </a:lnTo>
                <a:lnTo>
                  <a:pt x="1300332" y="0"/>
                </a:lnTo>
                <a:lnTo>
                  <a:pt x="1288123" y="0"/>
                </a:lnTo>
                <a:lnTo>
                  <a:pt x="414253" y="0"/>
                </a:lnTo>
                <a:lnTo>
                  <a:pt x="80302" y="0"/>
                </a:lnTo>
                <a:lnTo>
                  <a:pt x="47706" y="0"/>
                </a:lnTo>
                <a:lnTo>
                  <a:pt x="0" y="0"/>
                </a:lnTo>
                <a:lnTo>
                  <a:pt x="0" y="6858000"/>
                </a:lnTo>
                <a:lnTo>
                  <a:pt x="47706" y="6858000"/>
                </a:lnTo>
                <a:lnTo>
                  <a:pt x="80302" y="6858000"/>
                </a:lnTo>
                <a:lnTo>
                  <a:pt x="414253" y="6858000"/>
                </a:lnTo>
                <a:lnTo>
                  <a:pt x="1117379" y="6858000"/>
                </a:lnTo>
                <a:lnTo>
                  <a:pt x="1288123" y="6858000"/>
                </a:lnTo>
                <a:lnTo>
                  <a:pt x="1300332" y="6858000"/>
                </a:lnTo>
                <a:lnTo>
                  <a:pt x="1592911" y="6858000"/>
                </a:lnTo>
                <a:lnTo>
                  <a:pt x="2918914" y="6858000"/>
                </a:lnTo>
                <a:lnTo>
                  <a:pt x="4705575" y="6858000"/>
                </a:lnTo>
                <a:lnTo>
                  <a:pt x="4817331" y="6780599"/>
                </a:lnTo>
                <a:cubicBezTo>
                  <a:pt x="4991149" y="6653108"/>
                  <a:pt x="5161776" y="6515397"/>
                  <a:pt x="5333979" y="6374814"/>
                </a:cubicBezTo>
                <a:cubicBezTo>
                  <a:pt x="6279604" y="5602839"/>
                  <a:pt x="7208329" y="4969131"/>
                  <a:pt x="7208329" y="3621656"/>
                </a:cubicBezTo>
                <a:cubicBezTo>
                  <a:pt x="7208329" y="2093192"/>
                  <a:pt x="6634593" y="754641"/>
                  <a:pt x="5607430" y="14997"/>
                </a:cubicBezTo>
                <a:close/>
              </a:path>
            </a:pathLst>
          </a:custGeom>
          <a:solidFill>
            <a:schemeClr val="lt1">
              <a:alpha val="6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6" name="Google Shape;196;p9"/>
          <p:cNvSpPr/>
          <p:nvPr/>
        </p:nvSpPr>
        <p:spPr>
          <a:xfrm flipH="1">
            <a:off x="4611396" y="0"/>
            <a:ext cx="2529723" cy="6858000"/>
          </a:xfrm>
          <a:custGeom>
            <a:avLst/>
            <a:gdLst/>
            <a:ahLst/>
            <a:cxnLst/>
            <a:rect l="l" t="t" r="r" b="b"/>
            <a:pathLst>
              <a:path w="2529723" h="6858000" extrusionOk="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>
              <a:alpha val="6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197" name="Google Shape;197;p9"/>
          <p:cNvSpPr txBox="1">
            <a:spLocks noGrp="1"/>
          </p:cNvSpPr>
          <p:nvPr>
            <p:ph type="ctrTitle"/>
          </p:nvPr>
        </p:nvSpPr>
        <p:spPr>
          <a:xfrm>
            <a:off x="5970897" y="1346268"/>
            <a:ext cx="5568285" cy="2809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ndara"/>
              <a:buNone/>
            </a:pPr>
            <a:r>
              <a:rPr lang="en-US" b="1">
                <a:latin typeface="Candara"/>
                <a:ea typeface="Candara"/>
                <a:cs typeface="Candara"/>
                <a:sym typeface="Candara"/>
              </a:rPr>
              <a:t>Konkreettiset toimenpiteet</a:t>
            </a:r>
            <a:endParaRPr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98" name="Google Shape;198;p9"/>
          <p:cNvSpPr txBox="1">
            <a:spLocks noGrp="1"/>
          </p:cNvSpPr>
          <p:nvPr>
            <p:ph type="subTitle" idx="1"/>
          </p:nvPr>
        </p:nvSpPr>
        <p:spPr>
          <a:xfrm>
            <a:off x="5969341" y="4251279"/>
            <a:ext cx="5569714" cy="10372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b="1">
                <a:latin typeface="Candara"/>
                <a:ea typeface="Candara"/>
                <a:cs typeface="Candara"/>
                <a:sym typeface="Candara"/>
              </a:rPr>
              <a:t>Positiivisen pedagogiikan työkalupakki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</p:txBody>
      </p:sp>
    </p:spTree>
  </p:cSld>
  <p:clrMapOvr>
    <a:masterClrMapping/>
  </p:clrMapOvr>
  <p:transition spd="med">
    <p:pull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EE395">
            <a:alpha val="26666"/>
          </a:srgbClr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EE395">
              <a:alpha val="26666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4" name="Google Shape;204;p10"/>
          <p:cNvSpPr/>
          <p:nvPr/>
        </p:nvSpPr>
        <p:spPr>
          <a:xfrm>
            <a:off x="0" y="0"/>
            <a:ext cx="5653438" cy="6858000"/>
          </a:xfrm>
          <a:custGeom>
            <a:avLst/>
            <a:gdLst/>
            <a:ahLst/>
            <a:cxnLst/>
            <a:rect l="l" t="t" r="r" b="b"/>
            <a:pathLst>
              <a:path w="6096000" h="6858000" extrusionOk="0">
                <a:moveTo>
                  <a:pt x="0" y="0"/>
                </a:moveTo>
                <a:lnTo>
                  <a:pt x="5567517" y="0"/>
                </a:lnTo>
                <a:lnTo>
                  <a:pt x="5566938" y="1705"/>
                </a:lnTo>
                <a:cubicBezTo>
                  <a:pt x="5563126" y="8440"/>
                  <a:pt x="5558112" y="13784"/>
                  <a:pt x="5551594" y="17287"/>
                </a:cubicBezTo>
                <a:cubicBezTo>
                  <a:pt x="5562364" y="82036"/>
                  <a:pt x="5510349" y="69804"/>
                  <a:pt x="5545641" y="130336"/>
                </a:cubicBezTo>
                <a:cubicBezTo>
                  <a:pt x="5526953" y="117589"/>
                  <a:pt x="5536978" y="162458"/>
                  <a:pt x="5538289" y="187093"/>
                </a:cubicBezTo>
                <a:cubicBezTo>
                  <a:pt x="5536205" y="226511"/>
                  <a:pt x="5545722" y="205530"/>
                  <a:pt x="5545790" y="265704"/>
                </a:cubicBezTo>
                <a:cubicBezTo>
                  <a:pt x="5542296" y="317533"/>
                  <a:pt x="5543813" y="325288"/>
                  <a:pt x="5542313" y="354566"/>
                </a:cubicBezTo>
                <a:lnTo>
                  <a:pt x="5524126" y="472000"/>
                </a:lnTo>
                <a:lnTo>
                  <a:pt x="5522170" y="473782"/>
                </a:lnTo>
                <a:cubicBezTo>
                  <a:pt x="5517847" y="482008"/>
                  <a:pt x="5518682" y="487340"/>
                  <a:pt x="5521798" y="491380"/>
                </a:cubicBezTo>
                <a:lnTo>
                  <a:pt x="5536419" y="531675"/>
                </a:lnTo>
                <a:lnTo>
                  <a:pt x="5533435" y="536015"/>
                </a:lnTo>
                <a:lnTo>
                  <a:pt x="5538088" y="572092"/>
                </a:lnTo>
                <a:lnTo>
                  <a:pt x="5536061" y="572511"/>
                </a:lnTo>
                <a:cubicBezTo>
                  <a:pt x="5531611" y="574271"/>
                  <a:pt x="5528529" y="577121"/>
                  <a:pt x="5528218" y="582332"/>
                </a:cubicBezTo>
                <a:cubicBezTo>
                  <a:pt x="5498002" y="573171"/>
                  <a:pt x="5516262" y="585107"/>
                  <a:pt x="5518011" y="601285"/>
                </a:cubicBezTo>
                <a:cubicBezTo>
                  <a:pt x="5508838" y="617831"/>
                  <a:pt x="5480684" y="666964"/>
                  <a:pt x="5473174" y="681608"/>
                </a:cubicBezTo>
                <a:cubicBezTo>
                  <a:pt x="5473102" y="684122"/>
                  <a:pt x="5473033" y="686637"/>
                  <a:pt x="5472963" y="689151"/>
                </a:cubicBezTo>
                <a:lnTo>
                  <a:pt x="5472485" y="689289"/>
                </a:lnTo>
                <a:cubicBezTo>
                  <a:pt x="5471434" y="690905"/>
                  <a:pt x="5470986" y="693376"/>
                  <a:pt x="5471326" y="697222"/>
                </a:cubicBezTo>
                <a:cubicBezTo>
                  <a:pt x="5471606" y="703992"/>
                  <a:pt x="5471884" y="710761"/>
                  <a:pt x="5472164" y="717531"/>
                </a:cubicBezTo>
                <a:lnTo>
                  <a:pt x="5468891" y="722494"/>
                </a:lnTo>
                <a:lnTo>
                  <a:pt x="5463081" y="724368"/>
                </a:lnTo>
                <a:lnTo>
                  <a:pt x="5446981" y="752692"/>
                </a:lnTo>
                <a:cubicBezTo>
                  <a:pt x="5454691" y="764380"/>
                  <a:pt x="5422719" y="808083"/>
                  <a:pt x="5417190" y="816346"/>
                </a:cubicBezTo>
                <a:lnTo>
                  <a:pt x="5388958" y="889417"/>
                </a:lnTo>
                <a:cubicBezTo>
                  <a:pt x="5320491" y="969963"/>
                  <a:pt x="5321907" y="1005331"/>
                  <a:pt x="5307044" y="1063288"/>
                </a:cubicBezTo>
                <a:cubicBezTo>
                  <a:pt x="5313332" y="1111028"/>
                  <a:pt x="5317096" y="1110140"/>
                  <a:pt x="5303837" y="1157176"/>
                </a:cubicBezTo>
                <a:cubicBezTo>
                  <a:pt x="5301103" y="1192124"/>
                  <a:pt x="5301884" y="1197232"/>
                  <a:pt x="5286494" y="1210776"/>
                </a:cubicBezTo>
                <a:lnTo>
                  <a:pt x="5282463" y="1301993"/>
                </a:lnTo>
                <a:lnTo>
                  <a:pt x="5252235" y="1360879"/>
                </a:lnTo>
                <a:lnTo>
                  <a:pt x="5244497" y="1404045"/>
                </a:lnTo>
                <a:lnTo>
                  <a:pt x="5223823" y="1429568"/>
                </a:lnTo>
                <a:lnTo>
                  <a:pt x="5224851" y="1430305"/>
                </a:lnTo>
                <a:cubicBezTo>
                  <a:pt x="5226697" y="1432466"/>
                  <a:pt x="5214738" y="1459891"/>
                  <a:pt x="5212394" y="1463304"/>
                </a:cubicBezTo>
                <a:cubicBezTo>
                  <a:pt x="5209912" y="1477394"/>
                  <a:pt x="5213027" y="1501295"/>
                  <a:pt x="5209958" y="1514846"/>
                </a:cubicBezTo>
                <a:lnTo>
                  <a:pt x="5206417" y="1519731"/>
                </a:lnTo>
                <a:lnTo>
                  <a:pt x="5206640" y="1519929"/>
                </a:lnTo>
                <a:cubicBezTo>
                  <a:pt x="5206490" y="1521210"/>
                  <a:pt x="5209710" y="1543635"/>
                  <a:pt x="5207632" y="1546022"/>
                </a:cubicBezTo>
                <a:lnTo>
                  <a:pt x="5212030" y="1578752"/>
                </a:lnTo>
                <a:cubicBezTo>
                  <a:pt x="5206147" y="1605585"/>
                  <a:pt x="5226381" y="1622803"/>
                  <a:pt x="5203533" y="1647555"/>
                </a:cubicBezTo>
                <a:cubicBezTo>
                  <a:pt x="5198128" y="1672675"/>
                  <a:pt x="5203213" y="1694404"/>
                  <a:pt x="5190877" y="1715685"/>
                </a:cubicBezTo>
                <a:cubicBezTo>
                  <a:pt x="5196815" y="1724301"/>
                  <a:pt x="5198098" y="1732435"/>
                  <a:pt x="5184235" y="1740358"/>
                </a:cubicBezTo>
                <a:cubicBezTo>
                  <a:pt x="5182625" y="1763793"/>
                  <a:pt x="5198368" y="1769422"/>
                  <a:pt x="5181475" y="1784314"/>
                </a:cubicBezTo>
                <a:cubicBezTo>
                  <a:pt x="5205987" y="1797417"/>
                  <a:pt x="5195246" y="1798221"/>
                  <a:pt x="5185845" y="1804434"/>
                </a:cubicBezTo>
                <a:lnTo>
                  <a:pt x="5185068" y="1805316"/>
                </a:lnTo>
                <a:lnTo>
                  <a:pt x="5188593" y="1807109"/>
                </a:lnTo>
                <a:lnTo>
                  <a:pt x="5185920" y="1821003"/>
                </a:lnTo>
                <a:lnTo>
                  <a:pt x="5183543" y="1824832"/>
                </a:lnTo>
                <a:cubicBezTo>
                  <a:pt x="5182284" y="1827468"/>
                  <a:pt x="5181937" y="1829219"/>
                  <a:pt x="5182235" y="1830429"/>
                </a:cubicBezTo>
                <a:lnTo>
                  <a:pt x="5182525" y="1830569"/>
                </a:lnTo>
                <a:lnTo>
                  <a:pt x="5180663" y="1835810"/>
                </a:lnTo>
                <a:cubicBezTo>
                  <a:pt x="5176779" y="1844665"/>
                  <a:pt x="5172297" y="1853278"/>
                  <a:pt x="5167452" y="1861483"/>
                </a:cubicBezTo>
                <a:cubicBezTo>
                  <a:pt x="5179827" y="1866643"/>
                  <a:pt x="5166788" y="1884999"/>
                  <a:pt x="5174266" y="1892417"/>
                </a:cubicBezTo>
                <a:lnTo>
                  <a:pt x="5189262" y="1895114"/>
                </a:lnTo>
                <a:lnTo>
                  <a:pt x="5187100" y="1899379"/>
                </a:lnTo>
                <a:lnTo>
                  <a:pt x="5180471" y="1907867"/>
                </a:lnTo>
                <a:cubicBezTo>
                  <a:pt x="5179609" y="1909162"/>
                  <a:pt x="5179647" y="1909994"/>
                  <a:pt x="5181361" y="1910265"/>
                </a:cubicBezTo>
                <a:cubicBezTo>
                  <a:pt x="5180995" y="1914884"/>
                  <a:pt x="5177893" y="1930292"/>
                  <a:pt x="5178268" y="1935584"/>
                </a:cubicBezTo>
                <a:lnTo>
                  <a:pt x="5183619" y="1942021"/>
                </a:lnTo>
                <a:lnTo>
                  <a:pt x="5184480" y="1945112"/>
                </a:lnTo>
                <a:lnTo>
                  <a:pt x="5172776" y="1961162"/>
                </a:lnTo>
                <a:lnTo>
                  <a:pt x="5168513" y="1969445"/>
                </a:lnTo>
                <a:lnTo>
                  <a:pt x="5126597" y="2024270"/>
                </a:lnTo>
                <a:lnTo>
                  <a:pt x="5119528" y="2107942"/>
                </a:lnTo>
                <a:cubicBezTo>
                  <a:pt x="5089290" y="2138038"/>
                  <a:pt x="5110415" y="2159228"/>
                  <a:pt x="5110356" y="2193455"/>
                </a:cubicBezTo>
                <a:cubicBezTo>
                  <a:pt x="5101302" y="2220953"/>
                  <a:pt x="5110381" y="2224200"/>
                  <a:pt x="5104992" y="2260088"/>
                </a:cubicBezTo>
                <a:cubicBezTo>
                  <a:pt x="5096504" y="2291744"/>
                  <a:pt x="5078225" y="2299003"/>
                  <a:pt x="5059439" y="2335735"/>
                </a:cubicBezTo>
                <a:cubicBezTo>
                  <a:pt x="5029465" y="2329020"/>
                  <a:pt x="5058046" y="2407546"/>
                  <a:pt x="5022061" y="2408995"/>
                </a:cubicBezTo>
                <a:cubicBezTo>
                  <a:pt x="5023289" y="2413465"/>
                  <a:pt x="5019654" y="2441580"/>
                  <a:pt x="5022253" y="2445869"/>
                </a:cubicBezTo>
                <a:cubicBezTo>
                  <a:pt x="5022440" y="2449625"/>
                  <a:pt x="5011241" y="2492743"/>
                  <a:pt x="5011426" y="2496499"/>
                </a:cubicBezTo>
                <a:lnTo>
                  <a:pt x="4994224" y="2549900"/>
                </a:lnTo>
                <a:cubicBezTo>
                  <a:pt x="4992353" y="2564757"/>
                  <a:pt x="4998952" y="2582253"/>
                  <a:pt x="4995245" y="2596456"/>
                </a:cubicBezTo>
                <a:lnTo>
                  <a:pt x="4988570" y="2606088"/>
                </a:lnTo>
                <a:cubicBezTo>
                  <a:pt x="4988504" y="2615842"/>
                  <a:pt x="4988436" y="2625597"/>
                  <a:pt x="4988371" y="2635351"/>
                </a:cubicBezTo>
                <a:lnTo>
                  <a:pt x="4983212" y="2665666"/>
                </a:lnTo>
                <a:lnTo>
                  <a:pt x="4968234" y="2715895"/>
                </a:lnTo>
                <a:lnTo>
                  <a:pt x="4975888" y="2725052"/>
                </a:lnTo>
                <a:lnTo>
                  <a:pt x="4980195" y="2726489"/>
                </a:lnTo>
                <a:lnTo>
                  <a:pt x="4976218" y="2740278"/>
                </a:lnTo>
                <a:lnTo>
                  <a:pt x="4980571" y="2751112"/>
                </a:lnTo>
                <a:lnTo>
                  <a:pt x="4973893" y="2760208"/>
                </a:lnTo>
                <a:lnTo>
                  <a:pt x="4979005" y="2790136"/>
                </a:lnTo>
                <a:lnTo>
                  <a:pt x="4986137" y="2804183"/>
                </a:lnTo>
                <a:cubicBezTo>
                  <a:pt x="4986150" y="2811409"/>
                  <a:pt x="4986162" y="2818634"/>
                  <a:pt x="4986175" y="2825860"/>
                </a:cubicBezTo>
                <a:cubicBezTo>
                  <a:pt x="4987474" y="2843788"/>
                  <a:pt x="4992871" y="2886513"/>
                  <a:pt x="4993936" y="2911749"/>
                </a:cubicBezTo>
                <a:cubicBezTo>
                  <a:pt x="4993313" y="2946689"/>
                  <a:pt x="4980300" y="2954448"/>
                  <a:pt x="4992563" y="2977278"/>
                </a:cubicBezTo>
                <a:cubicBezTo>
                  <a:pt x="4985688" y="2983455"/>
                  <a:pt x="4982051" y="2987749"/>
                  <a:pt x="4980516" y="2991092"/>
                </a:cubicBezTo>
                <a:cubicBezTo>
                  <a:pt x="4975910" y="3001119"/>
                  <a:pt x="4990216" y="3002537"/>
                  <a:pt x="4992801" y="3020247"/>
                </a:cubicBezTo>
                <a:cubicBezTo>
                  <a:pt x="4998517" y="3032637"/>
                  <a:pt x="5013148" y="3051512"/>
                  <a:pt x="5014805" y="3065434"/>
                </a:cubicBezTo>
                <a:cubicBezTo>
                  <a:pt x="4998836" y="3057428"/>
                  <a:pt x="5016840" y="3105196"/>
                  <a:pt x="5002733" y="3103777"/>
                </a:cubicBezTo>
                <a:cubicBezTo>
                  <a:pt x="5022381" y="3124610"/>
                  <a:pt x="4997365" y="3128169"/>
                  <a:pt x="5002941" y="3151828"/>
                </a:cubicBezTo>
                <a:cubicBezTo>
                  <a:pt x="5010264" y="3163902"/>
                  <a:pt x="5011356" y="3171780"/>
                  <a:pt x="5002883" y="3180546"/>
                </a:cubicBezTo>
                <a:cubicBezTo>
                  <a:pt x="5038586" y="3236545"/>
                  <a:pt x="5003723" y="3210316"/>
                  <a:pt x="5016711" y="3258677"/>
                </a:cubicBezTo>
                <a:lnTo>
                  <a:pt x="5017918" y="3262610"/>
                </a:lnTo>
                <a:lnTo>
                  <a:pt x="5011672" y="3277179"/>
                </a:lnTo>
                <a:lnTo>
                  <a:pt x="5009344" y="3278130"/>
                </a:lnTo>
                <a:lnTo>
                  <a:pt x="5026770" y="3325671"/>
                </a:lnTo>
                <a:lnTo>
                  <a:pt x="5024571" y="3332072"/>
                </a:lnTo>
                <a:lnTo>
                  <a:pt x="5041705" y="3362948"/>
                </a:lnTo>
                <a:lnTo>
                  <a:pt x="5047477" y="3378959"/>
                </a:lnTo>
                <a:lnTo>
                  <a:pt x="5060758" y="3407057"/>
                </a:lnTo>
                <a:lnTo>
                  <a:pt x="5058968" y="3409825"/>
                </a:lnTo>
                <a:lnTo>
                  <a:pt x="5062667" y="3415218"/>
                </a:lnTo>
                <a:lnTo>
                  <a:pt x="5060928" y="3419880"/>
                </a:lnTo>
                <a:lnTo>
                  <a:pt x="5062923" y="3424545"/>
                </a:lnTo>
                <a:cubicBezTo>
                  <a:pt x="5063537" y="3433967"/>
                  <a:pt x="5063494" y="3466028"/>
                  <a:pt x="5064623" y="3476412"/>
                </a:cubicBezTo>
                <a:lnTo>
                  <a:pt x="5069684" y="3486850"/>
                </a:lnTo>
                <a:lnTo>
                  <a:pt x="5063339" y="3496391"/>
                </a:lnTo>
                <a:lnTo>
                  <a:pt x="5070139" y="3531201"/>
                </a:lnTo>
                <a:lnTo>
                  <a:pt x="5079896" y="3542019"/>
                </a:lnTo>
                <a:lnTo>
                  <a:pt x="5087540" y="3552249"/>
                </a:lnTo>
                <a:lnTo>
                  <a:pt x="5087902" y="3553678"/>
                </a:lnTo>
                <a:lnTo>
                  <a:pt x="5091509" y="3568021"/>
                </a:lnTo>
                <a:lnTo>
                  <a:pt x="5091934" y="3569719"/>
                </a:lnTo>
                <a:lnTo>
                  <a:pt x="5089362" y="3586412"/>
                </a:lnTo>
                <a:lnTo>
                  <a:pt x="5092358" y="3597336"/>
                </a:lnTo>
                <a:lnTo>
                  <a:pt x="5084254" y="3606007"/>
                </a:lnTo>
                <a:cubicBezTo>
                  <a:pt x="5084262" y="3617747"/>
                  <a:pt x="5084273" y="3629488"/>
                  <a:pt x="5084281" y="3641228"/>
                </a:cubicBezTo>
                <a:lnTo>
                  <a:pt x="5091848" y="3653088"/>
                </a:lnTo>
                <a:lnTo>
                  <a:pt x="5097436" y="3664114"/>
                </a:lnTo>
                <a:cubicBezTo>
                  <a:pt x="5097463" y="3664599"/>
                  <a:pt x="5097491" y="3665084"/>
                  <a:pt x="5097518" y="3665569"/>
                </a:cubicBezTo>
                <a:cubicBezTo>
                  <a:pt x="5097915" y="3672776"/>
                  <a:pt x="5096966" y="3688591"/>
                  <a:pt x="5099829" y="3707357"/>
                </a:cubicBezTo>
                <a:cubicBezTo>
                  <a:pt x="5100505" y="3724716"/>
                  <a:pt x="5118078" y="3760234"/>
                  <a:pt x="5114696" y="3778166"/>
                </a:cubicBezTo>
                <a:cubicBezTo>
                  <a:pt x="5141627" y="3845122"/>
                  <a:pt x="5125427" y="3821305"/>
                  <a:pt x="5135379" y="3878222"/>
                </a:cubicBezTo>
                <a:cubicBezTo>
                  <a:pt x="5161519" y="3905047"/>
                  <a:pt x="5125417" y="4015047"/>
                  <a:pt x="5130138" y="4048117"/>
                </a:cubicBezTo>
                <a:cubicBezTo>
                  <a:pt x="5081804" y="4192084"/>
                  <a:pt x="5096262" y="4158987"/>
                  <a:pt x="5090040" y="4219510"/>
                </a:cubicBezTo>
                <a:cubicBezTo>
                  <a:pt x="5104553" y="4280033"/>
                  <a:pt x="5065380" y="4345686"/>
                  <a:pt x="5092812" y="4411258"/>
                </a:cubicBezTo>
                <a:cubicBezTo>
                  <a:pt x="5090630" y="4437329"/>
                  <a:pt x="5083878" y="4473140"/>
                  <a:pt x="5084599" y="4488531"/>
                </a:cubicBezTo>
                <a:cubicBezTo>
                  <a:pt x="5084423" y="4505410"/>
                  <a:pt x="5084248" y="4522289"/>
                  <a:pt x="5084072" y="4539168"/>
                </a:cubicBezTo>
                <a:cubicBezTo>
                  <a:pt x="5072114" y="4567830"/>
                  <a:pt x="5064305" y="4588197"/>
                  <a:pt x="5068936" y="4625153"/>
                </a:cubicBezTo>
                <a:cubicBezTo>
                  <a:pt x="5077433" y="4662889"/>
                  <a:pt x="5065899" y="4679357"/>
                  <a:pt x="5059114" y="4733115"/>
                </a:cubicBezTo>
                <a:cubicBezTo>
                  <a:pt x="5068687" y="4752352"/>
                  <a:pt x="5055370" y="4832308"/>
                  <a:pt x="5037209" y="4844323"/>
                </a:cubicBezTo>
                <a:cubicBezTo>
                  <a:pt x="5033444" y="4857054"/>
                  <a:pt x="5040194" y="4871554"/>
                  <a:pt x="5020638" y="4877992"/>
                </a:cubicBezTo>
                <a:cubicBezTo>
                  <a:pt x="4997151" y="4888353"/>
                  <a:pt x="5034418" y="4931200"/>
                  <a:pt x="5006413" y="4925805"/>
                </a:cubicBezTo>
                <a:cubicBezTo>
                  <a:pt x="5031964" y="4956261"/>
                  <a:pt x="4982840" y="4982633"/>
                  <a:pt x="4971037" y="5009272"/>
                </a:cubicBezTo>
                <a:cubicBezTo>
                  <a:pt x="4973259" y="5034036"/>
                  <a:pt x="4968375" y="5053859"/>
                  <a:pt x="4963105" y="5111369"/>
                </a:cubicBezTo>
                <a:cubicBezTo>
                  <a:pt x="4973224" y="5141336"/>
                  <a:pt x="4937413" y="5161742"/>
                  <a:pt x="4976341" y="5210876"/>
                </a:cubicBezTo>
                <a:cubicBezTo>
                  <a:pt x="4972455" y="5212581"/>
                  <a:pt x="4977054" y="5227501"/>
                  <a:pt x="4980617" y="5269726"/>
                </a:cubicBezTo>
                <a:cubicBezTo>
                  <a:pt x="4984182" y="5311951"/>
                  <a:pt x="4990390" y="5400671"/>
                  <a:pt x="4997733" y="5464225"/>
                </a:cubicBezTo>
                <a:cubicBezTo>
                  <a:pt x="5001765" y="5536542"/>
                  <a:pt x="4990225" y="5517959"/>
                  <a:pt x="5001400" y="5594585"/>
                </a:cubicBezTo>
                <a:cubicBezTo>
                  <a:pt x="4999908" y="5619318"/>
                  <a:pt x="4974042" y="5647975"/>
                  <a:pt x="4983700" y="5667896"/>
                </a:cubicBezTo>
                <a:cubicBezTo>
                  <a:pt x="4976834" y="5696311"/>
                  <a:pt x="4975579" y="5738356"/>
                  <a:pt x="4968506" y="5769225"/>
                </a:cubicBezTo>
                <a:cubicBezTo>
                  <a:pt x="4968926" y="5787258"/>
                  <a:pt x="4969344" y="5805291"/>
                  <a:pt x="4969765" y="5823324"/>
                </a:cubicBezTo>
                <a:cubicBezTo>
                  <a:pt x="4966122" y="5853058"/>
                  <a:pt x="4965608" y="5838948"/>
                  <a:pt x="4966129" y="5862699"/>
                </a:cubicBezTo>
                <a:lnTo>
                  <a:pt x="4970695" y="5906467"/>
                </a:lnTo>
                <a:lnTo>
                  <a:pt x="4991568" y="5939847"/>
                </a:lnTo>
                <a:cubicBezTo>
                  <a:pt x="4998848" y="5955713"/>
                  <a:pt x="4974731" y="5940131"/>
                  <a:pt x="4986815" y="5973994"/>
                </a:cubicBezTo>
                <a:cubicBezTo>
                  <a:pt x="4961187" y="5997051"/>
                  <a:pt x="4983444" y="6032039"/>
                  <a:pt x="4987776" y="6089693"/>
                </a:cubicBezTo>
                <a:lnTo>
                  <a:pt x="4991621" y="6224938"/>
                </a:lnTo>
                <a:cubicBezTo>
                  <a:pt x="4988442" y="6270972"/>
                  <a:pt x="5008962" y="6317522"/>
                  <a:pt x="5017157" y="6370251"/>
                </a:cubicBezTo>
                <a:cubicBezTo>
                  <a:pt x="5025353" y="6422980"/>
                  <a:pt x="5039938" y="6490855"/>
                  <a:pt x="5040797" y="6541313"/>
                </a:cubicBezTo>
                <a:cubicBezTo>
                  <a:pt x="5039898" y="6576319"/>
                  <a:pt x="5031912" y="6591883"/>
                  <a:pt x="5045375" y="6640957"/>
                </a:cubicBezTo>
                <a:cubicBezTo>
                  <a:pt x="5057505" y="6669536"/>
                  <a:pt x="5052276" y="6675394"/>
                  <a:pt x="5058442" y="6705297"/>
                </a:cubicBezTo>
                <a:cubicBezTo>
                  <a:pt x="5057367" y="6727133"/>
                  <a:pt x="5067901" y="6732087"/>
                  <a:pt x="5071125" y="6759582"/>
                </a:cubicBezTo>
                <a:cubicBezTo>
                  <a:pt x="5055614" y="6796071"/>
                  <a:pt x="5051656" y="6769544"/>
                  <a:pt x="5069172" y="6817746"/>
                </a:cubicBezTo>
                <a:cubicBezTo>
                  <a:pt x="5060956" y="6828354"/>
                  <a:pt x="5064525" y="6836369"/>
                  <a:pt x="5072322" y="6843646"/>
                </a:cubicBezTo>
                <a:lnTo>
                  <a:pt x="5091388" y="6857998"/>
                </a:lnTo>
                <a:lnTo>
                  <a:pt x="6096000" y="6857998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82766A">
              <a:alpha val="1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" name="Google Shape;205;p10"/>
          <p:cNvSpPr txBox="1"/>
          <p:nvPr/>
        </p:nvSpPr>
        <p:spPr>
          <a:xfrm>
            <a:off x="314632" y="544779"/>
            <a:ext cx="3974735" cy="5836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10000"/>
          </a:bodyPr>
          <a:lstStyle/>
          <a:p>
            <a:pPr marL="285750" marR="0" lvl="0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Mikä meni hyvin -taulu seinälle. </a:t>
            </a:r>
            <a:endParaRPr/>
          </a:p>
          <a:p>
            <a:pPr marL="285750" marR="0" lvl="0" indent="-22860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Hymytaulut </a:t>
            </a:r>
            <a:endParaRPr/>
          </a:p>
          <a:p>
            <a:pPr marL="285750" marR="0" lvl="0" indent="-22860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Helmipurkki: oppilaat huomaavat toisissaan positiivisia tekoja. </a:t>
            </a:r>
            <a:endParaRPr/>
          </a:p>
          <a:p>
            <a:pPr marL="285750" marR="0" lvl="0" indent="-22860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Helmipurkki: yhteinen tavoite, ja kun se saavutetaan, saadaan jokin yhteinen palkinto.</a:t>
            </a:r>
            <a:endParaRPr/>
          </a:p>
          <a:p>
            <a:pPr marL="285750" marR="0" lvl="0" indent="-22860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Vahvuuskortit ja vahvuustunnit </a:t>
            </a:r>
            <a:endParaRPr/>
          </a:p>
          <a:p>
            <a:pPr marL="285750" marR="0" lvl="0" indent="-22860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Tunne-/kaveritaitotunti/-hetki säännöllisesti </a:t>
            </a:r>
            <a:endParaRPr/>
          </a:p>
          <a:p>
            <a:pPr marL="285750" marR="0" lvl="0" indent="-22860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Positiivinen CV </a:t>
            </a:r>
            <a:endParaRPr/>
          </a:p>
        </p:txBody>
      </p:sp>
      <p:pic>
        <p:nvPicPr>
          <p:cNvPr id="206" name="Google Shape;206;p10" descr="Kuva, joka sisältää kohteen teksti&#10;&#10;Kuvaus luotu automaattisesti"/>
          <p:cNvPicPr preferRelativeResize="0"/>
          <p:nvPr/>
        </p:nvPicPr>
        <p:blipFill rotWithShape="1">
          <a:blip r:embed="rId3">
            <a:alphaModFix/>
          </a:blip>
          <a:srcRect l="13218" r="17554" b="13548"/>
          <a:stretch/>
        </p:blipFill>
        <p:spPr>
          <a:xfrm>
            <a:off x="5525958" y="661916"/>
            <a:ext cx="5994139" cy="5557909"/>
          </a:xfrm>
          <a:prstGeom prst="rect">
            <a:avLst/>
          </a:prstGeom>
          <a:noFill/>
          <a:ln>
            <a:noFill/>
          </a:ln>
          <a:effectLst>
            <a:outerShdw blurRad="749300" dist="50800" dir="5400000" algn="ctr" rotWithShape="0">
              <a:srgbClr val="000000">
                <a:alpha val="63921"/>
              </a:srgbClr>
            </a:outerShdw>
          </a:effec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EE395">
            <a:alpha val="26666"/>
          </a:srgbClr>
        </a:solidFill>
        <a:effectLst/>
      </p:bgPr>
    </p:bg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EE395">
              <a:alpha val="26666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Google Shape;212;p11"/>
          <p:cNvSpPr/>
          <p:nvPr/>
        </p:nvSpPr>
        <p:spPr>
          <a:xfrm>
            <a:off x="-15028" y="-1"/>
            <a:ext cx="12192000" cy="6857999"/>
          </a:xfrm>
          <a:prstGeom prst="rect">
            <a:avLst/>
          </a:prstGeom>
          <a:solidFill>
            <a:srgbClr val="82766A">
              <a:alpha val="1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3" name="Google Shape;213;p11"/>
          <p:cNvSpPr txBox="1"/>
          <p:nvPr/>
        </p:nvSpPr>
        <p:spPr>
          <a:xfrm>
            <a:off x="231605" y="176264"/>
            <a:ext cx="4680754" cy="6681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25000" lnSpcReduction="20000"/>
          </a:bodyPr>
          <a:lstStyle/>
          <a:p>
            <a:pPr marL="285750" indent="-228600">
              <a:lnSpc>
                <a:spcPct val="150000"/>
              </a:lnSpc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7600" b="0" i="0" u="none" strike="noStrike" cap="none" dirty="0" err="1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Tähtioppilas</a:t>
            </a:r>
            <a:r>
              <a:rPr lang="en-US" sz="7600" b="0" i="0" u="none" strike="noStrike" cap="none" dirty="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 ja </a:t>
            </a:r>
            <a:r>
              <a:rPr lang="en-US" sz="7600" b="0" i="0" u="none" strike="noStrike" cap="none" dirty="0" err="1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Tähtioppilaspäivä</a:t>
            </a:r>
            <a:r>
              <a:rPr lang="en-US" sz="7600" b="0" i="0" u="none" strike="noStrike" cap="none" dirty="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 </a:t>
            </a:r>
            <a:br>
              <a:rPr lang="en-US" dirty="0"/>
            </a:br>
            <a:r>
              <a:rPr lang="en-US" sz="7600" b="0" i="0" u="none" strike="noStrike" cap="none" dirty="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(-</a:t>
            </a:r>
            <a:r>
              <a:rPr lang="en-US" sz="7600" b="0" i="0" u="none" strike="noStrike" cap="none" dirty="0" err="1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viikko</a:t>
            </a:r>
            <a:r>
              <a:rPr lang="en-US" sz="7600" b="0" i="0" u="none" strike="noStrike" cap="none" dirty="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) </a:t>
            </a:r>
            <a:endParaRPr dirty="0">
              <a:solidFill>
                <a:schemeClr val="dk1"/>
              </a:solidFill>
            </a:endParaRPr>
          </a:p>
          <a:p>
            <a:pPr marL="285750" indent="-228600">
              <a:lnSpc>
                <a:spcPct val="150000"/>
              </a:lnSpc>
              <a:spcBef>
                <a:spcPts val="60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7600" err="1">
                <a:solidFill>
                  <a:schemeClr val="dk1"/>
                </a:solidFill>
                <a:latin typeface="Candara"/>
              </a:rPr>
              <a:t>Kehupenkki</a:t>
            </a:r>
            <a:r>
              <a:rPr lang="en-US" sz="7600" dirty="0">
                <a:solidFill>
                  <a:schemeClr val="dk1"/>
                </a:solidFill>
                <a:latin typeface="Candara"/>
              </a:rPr>
              <a:t> </a:t>
            </a:r>
            <a:r>
              <a:rPr lang="en-US" sz="7600" err="1">
                <a:solidFill>
                  <a:schemeClr val="dk1"/>
                </a:solidFill>
                <a:latin typeface="Candara"/>
              </a:rPr>
              <a:t>ryhmissä</a:t>
            </a:r>
            <a:r>
              <a:rPr lang="en-US" sz="7600" dirty="0">
                <a:solidFill>
                  <a:schemeClr val="dk1"/>
                </a:solidFill>
                <a:latin typeface="Candara"/>
              </a:rPr>
              <a:t> </a:t>
            </a:r>
            <a:endParaRPr lang="en-US" dirty="0">
              <a:solidFill>
                <a:schemeClr val="dk1"/>
              </a:solidFill>
            </a:endParaRPr>
          </a:p>
          <a:p>
            <a:pPr marL="285750" marR="0" lvl="0" indent="-22860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7600" b="0" i="0" u="none" strike="noStrike" cap="none" dirty="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Kiva </a:t>
            </a:r>
            <a:r>
              <a:rPr lang="en-US" sz="7600" b="0" i="0" u="none" strike="noStrike" cap="none" dirty="0" err="1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koulu</a:t>
            </a:r>
            <a:r>
              <a:rPr lang="en-US" sz="7600" b="0" i="0" u="none" strike="noStrike" cap="none" dirty="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- </a:t>
            </a:r>
            <a:r>
              <a:rPr lang="en-US" sz="7600" b="0" i="0" u="none" strike="noStrike" cap="none" dirty="0" err="1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tunnetaitojen</a:t>
            </a:r>
            <a:r>
              <a:rPr lang="en-US" sz="7600" b="0" i="0" u="none" strike="noStrike" cap="none" dirty="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 </a:t>
            </a:r>
            <a:r>
              <a:rPr lang="en-US" sz="7600" b="0" i="0" u="none" strike="noStrike" cap="none" dirty="0" err="1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paketti</a:t>
            </a:r>
            <a:r>
              <a:rPr lang="en-US" sz="7600" b="0" i="0" u="none" strike="noStrike" cap="none" dirty="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 </a:t>
            </a:r>
            <a:endParaRPr dirty="0">
              <a:solidFill>
                <a:schemeClr val="dk1"/>
              </a:solidFill>
            </a:endParaRPr>
          </a:p>
          <a:p>
            <a:pPr marL="285750" marR="0" lvl="0" indent="-22860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7600" b="0" i="0" u="none" strike="noStrike" cap="none" dirty="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MOK-</a:t>
            </a:r>
            <a:r>
              <a:rPr lang="en-US" sz="7600" b="0" i="0" u="none" strike="noStrike" cap="none" dirty="0" err="1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viikko</a:t>
            </a:r>
            <a:r>
              <a:rPr lang="en-US" sz="7600" b="0" i="0" u="none" strike="noStrike" cap="none" dirty="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 </a:t>
            </a:r>
            <a:endParaRPr dirty="0">
              <a:solidFill>
                <a:schemeClr val="dk1"/>
              </a:solidFill>
            </a:endParaRPr>
          </a:p>
          <a:p>
            <a:pPr marL="285750" marR="0" lvl="0" indent="-22860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7600" b="0" i="0" u="none" strike="noStrike" cap="none" dirty="0" err="1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Jokaisella</a:t>
            </a:r>
            <a:r>
              <a:rPr lang="en-US" sz="7600" b="0" i="0" u="none" strike="noStrike" cap="none" dirty="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 </a:t>
            </a:r>
            <a:r>
              <a:rPr lang="en-US" sz="7600" b="0" i="0" u="none" strike="noStrike" cap="none" dirty="0" err="1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vuosiluokalla</a:t>
            </a:r>
            <a:r>
              <a:rPr lang="en-US" sz="7600" b="0" i="0" u="none" strike="noStrike" cap="none" dirty="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 </a:t>
            </a:r>
            <a:r>
              <a:rPr lang="en-US" sz="7600" b="0" i="0" u="none" strike="noStrike" cap="none" dirty="0" err="1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oma</a:t>
            </a:r>
            <a:r>
              <a:rPr lang="en-US" sz="7600" b="0" i="0" u="none" strike="noStrike" cap="none" dirty="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 </a:t>
            </a:r>
            <a:r>
              <a:rPr lang="en-US" sz="7600" b="0" i="0" u="none" strike="noStrike" cap="none" dirty="0" err="1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vuosikello</a:t>
            </a:r>
            <a:r>
              <a:rPr lang="en-US" sz="7600" b="0" i="0" u="none" strike="noStrike" cap="none" dirty="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, </a:t>
            </a:r>
            <a:r>
              <a:rPr lang="en-US" sz="7600" b="0" i="0" u="none" strike="noStrike" cap="none" dirty="0" err="1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jossa</a:t>
            </a:r>
            <a:r>
              <a:rPr lang="en-US" sz="7600" b="0" i="0" u="none" strike="noStrike" cap="none" dirty="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 on </a:t>
            </a:r>
            <a:r>
              <a:rPr lang="en-US" sz="7600" b="0" i="0" u="none" strike="noStrike" cap="none" dirty="0" err="1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yksi</a:t>
            </a:r>
            <a:r>
              <a:rPr lang="en-US" sz="7600" b="0" i="0" u="none" strike="noStrike" cap="none" dirty="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 </a:t>
            </a:r>
            <a:r>
              <a:rPr lang="en-US" sz="7600" b="0" i="0" u="none" strike="noStrike" cap="none" dirty="0" err="1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teema</a:t>
            </a:r>
            <a:r>
              <a:rPr lang="en-US" sz="7600" b="0" i="0" u="none" strike="noStrike" cap="none" dirty="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/</a:t>
            </a:r>
            <a:r>
              <a:rPr lang="en-US" sz="7600" b="0" i="0" u="none" strike="noStrike" cap="none" dirty="0" err="1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kuukausi</a:t>
            </a:r>
            <a:r>
              <a:rPr lang="en-US" sz="7600" b="0" i="0" u="none" strike="noStrike" cap="none" dirty="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. </a:t>
            </a:r>
            <a:r>
              <a:rPr lang="en-US" sz="7600" b="0" i="0" u="none" strike="noStrike" cap="none" dirty="0" err="1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Vuosikelloa</a:t>
            </a:r>
            <a:r>
              <a:rPr lang="en-US" sz="7600" b="0" i="0" u="none" strike="noStrike" cap="none" dirty="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 </a:t>
            </a:r>
            <a:r>
              <a:rPr lang="en-US" sz="7600" b="0" i="0" u="none" strike="noStrike" cap="none" dirty="0" err="1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sitoudutaan</a:t>
            </a:r>
            <a:r>
              <a:rPr lang="en-US" sz="7600" b="0" i="0" u="none" strike="noStrike" cap="none" dirty="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 </a:t>
            </a:r>
            <a:r>
              <a:rPr lang="en-US" sz="7600" b="0" i="0" u="none" strike="noStrike" cap="none" dirty="0" err="1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käyttämään</a:t>
            </a:r>
            <a:r>
              <a:rPr lang="en-US" sz="7600" b="0" i="0" u="none" strike="noStrike" cap="none" dirty="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 </a:t>
            </a:r>
            <a:r>
              <a:rPr lang="en-US" sz="7600" b="0" i="0" u="none" strike="noStrike" cap="none" dirty="0" err="1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kaikilla</a:t>
            </a:r>
            <a:r>
              <a:rPr lang="en-US" sz="7600" b="0" i="0" u="none" strike="noStrike" cap="none" dirty="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 </a:t>
            </a:r>
            <a:r>
              <a:rPr lang="en-US" sz="7600" b="0" i="0" u="none" strike="noStrike" cap="none" dirty="0" err="1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vuosiluokilla</a:t>
            </a:r>
            <a:r>
              <a:rPr lang="en-US" sz="7600" b="0" i="0" u="none" strike="noStrike" cap="none" dirty="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. </a:t>
            </a:r>
            <a:endParaRPr dirty="0">
              <a:solidFill>
                <a:schemeClr val="dk1"/>
              </a:solidFill>
            </a:endParaRPr>
          </a:p>
          <a:p>
            <a:pPr marL="285750" indent="-228600">
              <a:lnSpc>
                <a:spcPct val="150000"/>
              </a:lnSpc>
              <a:spcBef>
                <a:spcPts val="60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7600" b="0" i="0" u="none" strike="noStrike" cap="none" dirty="0" err="1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Parastetaan</a:t>
            </a:r>
            <a:r>
              <a:rPr lang="en-US" sz="7600" b="0" i="0" u="none" strike="noStrike" cap="none" dirty="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 </a:t>
            </a:r>
            <a:r>
              <a:rPr lang="en-US" sz="7600" b="0" i="0" u="none" strike="noStrike" cap="none" dirty="0" err="1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Rovaniemen</a:t>
            </a:r>
            <a:r>
              <a:rPr lang="en-US" sz="7600" b="0" i="0" u="none" strike="noStrike" cap="none" dirty="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 </a:t>
            </a:r>
            <a:r>
              <a:rPr lang="en-US" sz="7600" b="0" i="0" u="none" strike="noStrike" cap="none" dirty="0" err="1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hyvinvoinnin</a:t>
            </a:r>
            <a:r>
              <a:rPr lang="en-US" sz="7600" b="0" i="0" u="none" strike="noStrike" cap="none" dirty="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 </a:t>
            </a:r>
            <a:r>
              <a:rPr lang="en-US" sz="7600" b="0" i="0" u="none" strike="noStrike" cap="none" dirty="0" err="1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vuosikellosta</a:t>
            </a:r>
            <a:r>
              <a:rPr lang="en-US" sz="7600" b="0" i="0" u="none" strike="noStrike" cap="none" dirty="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 </a:t>
            </a:r>
            <a:r>
              <a:rPr lang="en-US" sz="7600" b="0" i="0" u="none" strike="noStrike" cap="none" dirty="0" err="1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valmiita</a:t>
            </a:r>
            <a:r>
              <a:rPr lang="en-US" sz="7600" b="0" i="0" u="none" strike="noStrike" cap="none" dirty="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 </a:t>
            </a:r>
            <a:r>
              <a:rPr lang="en-US" sz="7600" b="0" i="0" u="none" strike="noStrike" cap="none" dirty="0" err="1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tuntisuunnitelmia</a:t>
            </a:r>
            <a:r>
              <a:rPr lang="en-US" sz="7600" dirty="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 </a:t>
            </a:r>
            <a:endParaRPr dirty="0">
              <a:solidFill>
                <a:schemeClr val="dk1"/>
              </a:solidFill>
            </a:endParaRPr>
          </a:p>
          <a:p>
            <a:pPr marL="285750" marR="0" lvl="0" indent="-22860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7600" b="0" i="0" u="none" strike="noStrike" cap="none" dirty="0" err="1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Fiilisvihko</a:t>
            </a:r>
            <a:r>
              <a:rPr lang="en-US" sz="7600" b="0" i="0" u="none" strike="noStrike" cap="none" dirty="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: </a:t>
            </a:r>
            <a:r>
              <a:rPr lang="en-US" sz="7600" b="0" i="0" u="none" strike="noStrike" cap="none" dirty="0" err="1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viikottain</a:t>
            </a:r>
            <a:r>
              <a:rPr lang="en-US" sz="7600" b="0" i="0" u="none" strike="noStrike" cap="none" dirty="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/</a:t>
            </a:r>
            <a:r>
              <a:rPr lang="en-US" sz="7600" b="0" i="0" u="none" strike="noStrike" cap="none" dirty="0" err="1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päivittäin</a:t>
            </a:r>
            <a:r>
              <a:rPr lang="en-US" sz="7600" b="0" i="0" u="none" strike="noStrike" cap="none" dirty="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/</a:t>
            </a:r>
            <a:r>
              <a:rPr lang="en-US" sz="7600" b="0" i="0" u="none" strike="noStrike" cap="none" dirty="0" err="1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tietyn</a:t>
            </a:r>
            <a:r>
              <a:rPr lang="en-US" sz="7600" b="0" i="0" u="none" strike="noStrike" cap="none" dirty="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 </a:t>
            </a:r>
            <a:r>
              <a:rPr lang="en-US" sz="7600" b="0" i="0" u="none" strike="noStrike" cap="none" dirty="0" err="1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ajanjakson</a:t>
            </a:r>
            <a:r>
              <a:rPr lang="en-US" sz="7600" b="0" i="0" u="none" strike="noStrike" cap="none" dirty="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 </a:t>
            </a:r>
            <a:r>
              <a:rPr lang="en-US" sz="7600" b="0" i="0" u="none" strike="noStrike" cap="none" dirty="0" err="1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kuluttua</a:t>
            </a:r>
            <a:r>
              <a:rPr lang="en-US" sz="7600" b="0" i="0" u="none" strike="noStrike" cap="none" dirty="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 </a:t>
            </a:r>
            <a:r>
              <a:rPr lang="en-US" sz="7600" b="0" i="0" u="none" strike="noStrike" cap="none" dirty="0" err="1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täytetään</a:t>
            </a:r>
            <a:r>
              <a:rPr lang="en-US" sz="7600" b="0" i="0" u="none" strike="noStrike" cap="none" dirty="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 </a:t>
            </a:r>
            <a:r>
              <a:rPr lang="en-US" sz="7600" b="0" i="0" u="none" strike="noStrike" cap="none" dirty="0" err="1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vihkoa</a:t>
            </a:r>
            <a:r>
              <a:rPr lang="en-US" sz="7600" b="0" i="0" u="none" strike="noStrike" cap="none" dirty="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, </a:t>
            </a:r>
            <a:r>
              <a:rPr lang="en-US" sz="7600" b="0" i="0" u="none" strike="noStrike" cap="none" dirty="0" err="1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johon</a:t>
            </a:r>
            <a:r>
              <a:rPr lang="en-US" sz="7600" b="0" i="0" u="none" strike="noStrike" cap="none" dirty="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 </a:t>
            </a:r>
            <a:r>
              <a:rPr lang="en-US" sz="7600" b="0" i="0" u="none" strike="noStrike" cap="none" dirty="0" err="1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oppilas</a:t>
            </a:r>
            <a:r>
              <a:rPr lang="en-US" sz="7600" b="0" i="0" u="none" strike="noStrike" cap="none" dirty="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 </a:t>
            </a:r>
            <a:r>
              <a:rPr lang="en-US" sz="7600" b="0" i="0" u="none" strike="noStrike" cap="none" dirty="0" err="1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kirjaa</a:t>
            </a:r>
            <a:r>
              <a:rPr lang="en-US" sz="7600" b="0" i="0" u="none" strike="noStrike" cap="none" dirty="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 ja </a:t>
            </a:r>
            <a:r>
              <a:rPr lang="en-US" sz="7600" b="0" i="0" u="none" strike="noStrike" cap="none" dirty="0" err="1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pohtii</a:t>
            </a:r>
            <a:r>
              <a:rPr lang="en-US" sz="7600" b="0" i="0" u="none" strike="noStrike" cap="none" dirty="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 </a:t>
            </a:r>
            <a:r>
              <a:rPr lang="en-US" sz="7600" b="0" i="0" u="none" strike="noStrike" cap="none" dirty="0" err="1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mikä</a:t>
            </a:r>
            <a:r>
              <a:rPr lang="en-US" sz="7600" b="0" i="0" u="none" strike="noStrike" cap="none" dirty="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 </a:t>
            </a:r>
            <a:r>
              <a:rPr lang="en-US" sz="7600" b="0" i="0" u="none" strike="noStrike" cap="none" dirty="0" err="1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koulussa</a:t>
            </a:r>
            <a:r>
              <a:rPr lang="en-US" sz="7600" b="0" i="0" u="none" strike="noStrike" cap="none" dirty="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 </a:t>
            </a:r>
            <a:r>
              <a:rPr lang="en-US" sz="7600" b="0" i="0" u="none" strike="noStrike" cap="none" dirty="0" err="1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oli</a:t>
            </a:r>
            <a:r>
              <a:rPr lang="en-US" sz="7600" b="0" i="0" u="none" strike="noStrike" cap="none" dirty="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 </a:t>
            </a:r>
            <a:r>
              <a:rPr lang="en-US" sz="7600" b="0" i="0" u="none" strike="noStrike" cap="none" dirty="0" err="1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tällä</a:t>
            </a:r>
            <a:r>
              <a:rPr lang="en-US" sz="7600" b="0" i="0" u="none" strike="noStrike" cap="none" dirty="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 </a:t>
            </a:r>
            <a:r>
              <a:rPr lang="en-US" sz="7600" b="0" i="0" u="none" strike="noStrike" cap="none" dirty="0" err="1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ajanjaksolla</a:t>
            </a:r>
            <a:r>
              <a:rPr lang="en-US" sz="7600" b="0" i="0" u="none" strike="noStrike" cap="none" dirty="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 kiva </a:t>
            </a:r>
            <a:r>
              <a:rPr lang="en-US" sz="7600" b="0" i="0" u="none" strike="noStrike" cap="none" dirty="0" err="1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sekä</a:t>
            </a:r>
            <a:r>
              <a:rPr lang="en-US" sz="7600" b="0" i="0" u="none" strike="noStrike" cap="none" dirty="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 </a:t>
            </a:r>
            <a:r>
              <a:rPr lang="en-US" sz="7600" b="0" i="0" u="none" strike="noStrike" cap="none" dirty="0" err="1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missä</a:t>
            </a:r>
            <a:r>
              <a:rPr lang="en-US" sz="7600" b="0" i="0" u="none" strike="noStrike" cap="none" dirty="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 </a:t>
            </a:r>
            <a:r>
              <a:rPr lang="en-US" sz="7600" b="0" i="0" u="none" strike="noStrike" cap="none" dirty="0" err="1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asioissa</a:t>
            </a:r>
            <a:r>
              <a:rPr lang="en-US" sz="7600" b="0" i="0" u="none" strike="noStrike" cap="none" dirty="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 on </a:t>
            </a:r>
            <a:r>
              <a:rPr lang="en-US" sz="7600" b="0" i="0" u="none" strike="noStrike" cap="none" dirty="0" err="1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itse</a:t>
            </a:r>
            <a:r>
              <a:rPr lang="en-US" sz="7600" b="0" i="0" u="none" strike="noStrike" cap="none" dirty="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 </a:t>
            </a:r>
            <a:r>
              <a:rPr lang="en-US" sz="7600" b="0" i="0" u="none" strike="noStrike" cap="none" dirty="0" err="1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onnistunut</a:t>
            </a:r>
            <a:r>
              <a:rPr lang="en-US" sz="7600" b="0" i="0" u="none" strike="noStrike" cap="none" dirty="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.</a:t>
            </a:r>
            <a:endParaRPr dirty="0">
              <a:solidFill>
                <a:schemeClr val="dk1"/>
              </a:solidFill>
            </a:endParaRPr>
          </a:p>
          <a:p>
            <a:pPr marL="0" marR="0" lvl="0" indent="17145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214" name="Google Shape;214;p11"/>
          <p:cNvPicPr preferRelativeResize="0"/>
          <p:nvPr/>
        </p:nvPicPr>
        <p:blipFill rotWithShape="1">
          <a:blip r:embed="rId3">
            <a:alphaModFix/>
          </a:blip>
          <a:srcRect l="172" t="1132" r="605" b="27073"/>
          <a:stretch/>
        </p:blipFill>
        <p:spPr>
          <a:xfrm>
            <a:off x="5004619" y="-1"/>
            <a:ext cx="7187381" cy="6857998"/>
          </a:xfrm>
          <a:custGeom>
            <a:avLst/>
            <a:gdLst/>
            <a:ahLst/>
            <a:cxnLst/>
            <a:rect l="l" t="t" r="r" b="b"/>
            <a:pathLst>
              <a:path w="7243812" h="6857999" extrusionOk="0">
                <a:moveTo>
                  <a:pt x="609803" y="0"/>
                </a:moveTo>
                <a:lnTo>
                  <a:pt x="1222601" y="0"/>
                </a:lnTo>
                <a:lnTo>
                  <a:pt x="1223032" y="1645"/>
                </a:lnTo>
                <a:lnTo>
                  <a:pt x="1343371" y="1645"/>
                </a:lnTo>
                <a:lnTo>
                  <a:pt x="1343665" y="0"/>
                </a:lnTo>
                <a:lnTo>
                  <a:pt x="1884172" y="0"/>
                </a:lnTo>
                <a:lnTo>
                  <a:pt x="1884280" y="1645"/>
                </a:lnTo>
                <a:lnTo>
                  <a:pt x="7243812" y="1645"/>
                </a:lnTo>
                <a:lnTo>
                  <a:pt x="7243812" y="6857999"/>
                </a:lnTo>
                <a:lnTo>
                  <a:pt x="133676" y="6857999"/>
                </a:lnTo>
                <a:lnTo>
                  <a:pt x="114609" y="6843646"/>
                </a:lnTo>
                <a:cubicBezTo>
                  <a:pt x="106811" y="6836369"/>
                  <a:pt x="103243" y="6828354"/>
                  <a:pt x="111459" y="6817746"/>
                </a:cubicBezTo>
                <a:cubicBezTo>
                  <a:pt x="93943" y="6769544"/>
                  <a:pt x="97901" y="6796071"/>
                  <a:pt x="113412" y="6759582"/>
                </a:cubicBezTo>
                <a:cubicBezTo>
                  <a:pt x="110188" y="6732087"/>
                  <a:pt x="99653" y="6727133"/>
                  <a:pt x="100729" y="6705297"/>
                </a:cubicBezTo>
                <a:cubicBezTo>
                  <a:pt x="94563" y="6675394"/>
                  <a:pt x="99792" y="6669536"/>
                  <a:pt x="87662" y="6640957"/>
                </a:cubicBezTo>
                <a:cubicBezTo>
                  <a:pt x="74199" y="6591883"/>
                  <a:pt x="82185" y="6576319"/>
                  <a:pt x="83084" y="6541313"/>
                </a:cubicBezTo>
                <a:cubicBezTo>
                  <a:pt x="82225" y="6490855"/>
                  <a:pt x="67640" y="6422980"/>
                  <a:pt x="59444" y="6370251"/>
                </a:cubicBezTo>
                <a:cubicBezTo>
                  <a:pt x="51248" y="6317522"/>
                  <a:pt x="30729" y="6270972"/>
                  <a:pt x="33908" y="6224938"/>
                </a:cubicBezTo>
                <a:lnTo>
                  <a:pt x="30063" y="6089693"/>
                </a:lnTo>
                <a:cubicBezTo>
                  <a:pt x="25730" y="6032039"/>
                  <a:pt x="3474" y="5997051"/>
                  <a:pt x="29101" y="5973994"/>
                </a:cubicBezTo>
                <a:cubicBezTo>
                  <a:pt x="17018" y="5940131"/>
                  <a:pt x="41135" y="5955713"/>
                  <a:pt x="33855" y="5939847"/>
                </a:cubicBezTo>
                <a:lnTo>
                  <a:pt x="12982" y="5906467"/>
                </a:lnTo>
                <a:lnTo>
                  <a:pt x="8416" y="5862699"/>
                </a:lnTo>
                <a:cubicBezTo>
                  <a:pt x="7895" y="5838948"/>
                  <a:pt x="8409" y="5853058"/>
                  <a:pt x="12052" y="5823324"/>
                </a:cubicBezTo>
                <a:cubicBezTo>
                  <a:pt x="11631" y="5805291"/>
                  <a:pt x="11213" y="5787258"/>
                  <a:pt x="10793" y="5769225"/>
                </a:cubicBezTo>
                <a:cubicBezTo>
                  <a:pt x="17866" y="5738356"/>
                  <a:pt x="19121" y="5696311"/>
                  <a:pt x="25986" y="5667896"/>
                </a:cubicBezTo>
                <a:cubicBezTo>
                  <a:pt x="16329" y="5647975"/>
                  <a:pt x="42195" y="5619318"/>
                  <a:pt x="43687" y="5594585"/>
                </a:cubicBezTo>
                <a:cubicBezTo>
                  <a:pt x="32512" y="5517959"/>
                  <a:pt x="44052" y="5536542"/>
                  <a:pt x="40019" y="5464225"/>
                </a:cubicBezTo>
                <a:cubicBezTo>
                  <a:pt x="32676" y="5400671"/>
                  <a:pt x="26469" y="5311951"/>
                  <a:pt x="22904" y="5269726"/>
                </a:cubicBezTo>
                <a:cubicBezTo>
                  <a:pt x="19341" y="5227501"/>
                  <a:pt x="14742" y="5212581"/>
                  <a:pt x="18628" y="5210876"/>
                </a:cubicBezTo>
                <a:cubicBezTo>
                  <a:pt x="-20300" y="5161742"/>
                  <a:pt x="15511" y="5141336"/>
                  <a:pt x="5392" y="5111369"/>
                </a:cubicBezTo>
                <a:cubicBezTo>
                  <a:pt x="10662" y="5053859"/>
                  <a:pt x="15546" y="5034036"/>
                  <a:pt x="13324" y="5009272"/>
                </a:cubicBezTo>
                <a:cubicBezTo>
                  <a:pt x="25126" y="4982633"/>
                  <a:pt x="74251" y="4956261"/>
                  <a:pt x="48699" y="4925805"/>
                </a:cubicBezTo>
                <a:cubicBezTo>
                  <a:pt x="76704" y="4931200"/>
                  <a:pt x="39437" y="4888353"/>
                  <a:pt x="62925" y="4877992"/>
                </a:cubicBezTo>
                <a:cubicBezTo>
                  <a:pt x="82480" y="4871554"/>
                  <a:pt x="75731" y="4857054"/>
                  <a:pt x="79496" y="4844323"/>
                </a:cubicBezTo>
                <a:cubicBezTo>
                  <a:pt x="97657" y="4832308"/>
                  <a:pt x="110974" y="4752352"/>
                  <a:pt x="101400" y="4733115"/>
                </a:cubicBezTo>
                <a:cubicBezTo>
                  <a:pt x="108185" y="4679357"/>
                  <a:pt x="119720" y="4662889"/>
                  <a:pt x="111223" y="4625153"/>
                </a:cubicBezTo>
                <a:cubicBezTo>
                  <a:pt x="106592" y="4588197"/>
                  <a:pt x="114401" y="4567830"/>
                  <a:pt x="126359" y="4539168"/>
                </a:cubicBezTo>
                <a:cubicBezTo>
                  <a:pt x="126535" y="4522289"/>
                  <a:pt x="126710" y="4505410"/>
                  <a:pt x="126886" y="4488531"/>
                </a:cubicBezTo>
                <a:cubicBezTo>
                  <a:pt x="126165" y="4473140"/>
                  <a:pt x="132917" y="4437329"/>
                  <a:pt x="135099" y="4411258"/>
                </a:cubicBezTo>
                <a:cubicBezTo>
                  <a:pt x="107667" y="4345686"/>
                  <a:pt x="146840" y="4280033"/>
                  <a:pt x="132327" y="4219510"/>
                </a:cubicBezTo>
                <a:cubicBezTo>
                  <a:pt x="138549" y="4158987"/>
                  <a:pt x="124091" y="4192084"/>
                  <a:pt x="172424" y="4048117"/>
                </a:cubicBezTo>
                <a:cubicBezTo>
                  <a:pt x="167703" y="4015047"/>
                  <a:pt x="203806" y="3905047"/>
                  <a:pt x="177666" y="3878222"/>
                </a:cubicBezTo>
                <a:cubicBezTo>
                  <a:pt x="167714" y="3821305"/>
                  <a:pt x="183914" y="3845122"/>
                  <a:pt x="156982" y="3778166"/>
                </a:cubicBezTo>
                <a:cubicBezTo>
                  <a:pt x="160365" y="3760234"/>
                  <a:pt x="142791" y="3724716"/>
                  <a:pt x="142115" y="3707357"/>
                </a:cubicBezTo>
                <a:cubicBezTo>
                  <a:pt x="139253" y="3688591"/>
                  <a:pt x="140202" y="3672776"/>
                  <a:pt x="139805" y="3665569"/>
                </a:cubicBezTo>
                <a:cubicBezTo>
                  <a:pt x="139778" y="3665084"/>
                  <a:pt x="139750" y="3664599"/>
                  <a:pt x="139723" y="3664114"/>
                </a:cubicBezTo>
                <a:lnTo>
                  <a:pt x="134134" y="3653088"/>
                </a:lnTo>
                <a:lnTo>
                  <a:pt x="126568" y="3641228"/>
                </a:lnTo>
                <a:cubicBezTo>
                  <a:pt x="126560" y="3629488"/>
                  <a:pt x="126549" y="3617747"/>
                  <a:pt x="126540" y="3606007"/>
                </a:cubicBezTo>
                <a:lnTo>
                  <a:pt x="134645" y="3597336"/>
                </a:lnTo>
                <a:lnTo>
                  <a:pt x="131649" y="3586412"/>
                </a:lnTo>
                <a:lnTo>
                  <a:pt x="134221" y="3569719"/>
                </a:lnTo>
                <a:lnTo>
                  <a:pt x="133795" y="3568021"/>
                </a:lnTo>
                <a:lnTo>
                  <a:pt x="130189" y="3553678"/>
                </a:lnTo>
                <a:lnTo>
                  <a:pt x="129827" y="3552249"/>
                </a:lnTo>
                <a:lnTo>
                  <a:pt x="122183" y="3542019"/>
                </a:lnTo>
                <a:lnTo>
                  <a:pt x="112426" y="3531201"/>
                </a:lnTo>
                <a:lnTo>
                  <a:pt x="105626" y="3496391"/>
                </a:lnTo>
                <a:lnTo>
                  <a:pt x="111971" y="3486850"/>
                </a:lnTo>
                <a:lnTo>
                  <a:pt x="106910" y="3476412"/>
                </a:lnTo>
                <a:cubicBezTo>
                  <a:pt x="105781" y="3466028"/>
                  <a:pt x="105824" y="3433967"/>
                  <a:pt x="105209" y="3424545"/>
                </a:cubicBezTo>
                <a:lnTo>
                  <a:pt x="103215" y="3419880"/>
                </a:lnTo>
                <a:lnTo>
                  <a:pt x="104953" y="3415218"/>
                </a:lnTo>
                <a:lnTo>
                  <a:pt x="101255" y="3409825"/>
                </a:lnTo>
                <a:lnTo>
                  <a:pt x="103044" y="3407057"/>
                </a:lnTo>
                <a:lnTo>
                  <a:pt x="89764" y="3378959"/>
                </a:lnTo>
                <a:lnTo>
                  <a:pt x="83991" y="3362948"/>
                </a:lnTo>
                <a:lnTo>
                  <a:pt x="66858" y="3332072"/>
                </a:lnTo>
                <a:lnTo>
                  <a:pt x="69057" y="3325671"/>
                </a:lnTo>
                <a:lnTo>
                  <a:pt x="51631" y="3278130"/>
                </a:lnTo>
                <a:lnTo>
                  <a:pt x="53959" y="3277179"/>
                </a:lnTo>
                <a:lnTo>
                  <a:pt x="60205" y="3262610"/>
                </a:lnTo>
                <a:lnTo>
                  <a:pt x="58998" y="3258677"/>
                </a:lnTo>
                <a:cubicBezTo>
                  <a:pt x="46010" y="3210316"/>
                  <a:pt x="80872" y="3236545"/>
                  <a:pt x="45170" y="3180546"/>
                </a:cubicBezTo>
                <a:cubicBezTo>
                  <a:pt x="53643" y="3171780"/>
                  <a:pt x="52550" y="3163902"/>
                  <a:pt x="45228" y="3151828"/>
                </a:cubicBezTo>
                <a:cubicBezTo>
                  <a:pt x="39651" y="3128169"/>
                  <a:pt x="64667" y="3124610"/>
                  <a:pt x="45020" y="3103777"/>
                </a:cubicBezTo>
                <a:cubicBezTo>
                  <a:pt x="59127" y="3105196"/>
                  <a:pt x="41123" y="3057428"/>
                  <a:pt x="57092" y="3065434"/>
                </a:cubicBezTo>
                <a:cubicBezTo>
                  <a:pt x="55435" y="3051512"/>
                  <a:pt x="40803" y="3032637"/>
                  <a:pt x="35088" y="3020247"/>
                </a:cubicBezTo>
                <a:cubicBezTo>
                  <a:pt x="32503" y="3002537"/>
                  <a:pt x="18197" y="3001119"/>
                  <a:pt x="22803" y="2991092"/>
                </a:cubicBezTo>
                <a:cubicBezTo>
                  <a:pt x="24338" y="2987749"/>
                  <a:pt x="27975" y="2983455"/>
                  <a:pt x="34850" y="2977278"/>
                </a:cubicBezTo>
                <a:cubicBezTo>
                  <a:pt x="22587" y="2954448"/>
                  <a:pt x="35600" y="2946689"/>
                  <a:pt x="36223" y="2911749"/>
                </a:cubicBezTo>
                <a:cubicBezTo>
                  <a:pt x="35158" y="2886513"/>
                  <a:pt x="29761" y="2843788"/>
                  <a:pt x="28462" y="2825860"/>
                </a:cubicBezTo>
                <a:cubicBezTo>
                  <a:pt x="28449" y="2818634"/>
                  <a:pt x="28437" y="2811409"/>
                  <a:pt x="28424" y="2804183"/>
                </a:cubicBezTo>
                <a:lnTo>
                  <a:pt x="21292" y="2790136"/>
                </a:lnTo>
                <a:lnTo>
                  <a:pt x="16179" y="2760208"/>
                </a:lnTo>
                <a:lnTo>
                  <a:pt x="22858" y="2751112"/>
                </a:lnTo>
                <a:lnTo>
                  <a:pt x="18505" y="2740278"/>
                </a:lnTo>
                <a:lnTo>
                  <a:pt x="22482" y="2726489"/>
                </a:lnTo>
                <a:lnTo>
                  <a:pt x="18175" y="2725052"/>
                </a:lnTo>
                <a:lnTo>
                  <a:pt x="10521" y="2715895"/>
                </a:lnTo>
                <a:lnTo>
                  <a:pt x="25499" y="2665666"/>
                </a:lnTo>
                <a:lnTo>
                  <a:pt x="30658" y="2635351"/>
                </a:lnTo>
                <a:cubicBezTo>
                  <a:pt x="30723" y="2625597"/>
                  <a:pt x="30791" y="2615842"/>
                  <a:pt x="30857" y="2606088"/>
                </a:cubicBezTo>
                <a:lnTo>
                  <a:pt x="37532" y="2596456"/>
                </a:lnTo>
                <a:cubicBezTo>
                  <a:pt x="41239" y="2582253"/>
                  <a:pt x="34640" y="2564757"/>
                  <a:pt x="36511" y="2549900"/>
                </a:cubicBezTo>
                <a:lnTo>
                  <a:pt x="53712" y="2496499"/>
                </a:lnTo>
                <a:cubicBezTo>
                  <a:pt x="53527" y="2492743"/>
                  <a:pt x="64725" y="2449625"/>
                  <a:pt x="64540" y="2445869"/>
                </a:cubicBezTo>
                <a:cubicBezTo>
                  <a:pt x="61940" y="2441580"/>
                  <a:pt x="65575" y="2413465"/>
                  <a:pt x="64348" y="2408995"/>
                </a:cubicBezTo>
                <a:cubicBezTo>
                  <a:pt x="100333" y="2407546"/>
                  <a:pt x="71752" y="2329020"/>
                  <a:pt x="101725" y="2335735"/>
                </a:cubicBezTo>
                <a:cubicBezTo>
                  <a:pt x="120512" y="2299003"/>
                  <a:pt x="138791" y="2291744"/>
                  <a:pt x="147278" y="2260088"/>
                </a:cubicBezTo>
                <a:cubicBezTo>
                  <a:pt x="152668" y="2224200"/>
                  <a:pt x="143589" y="2220953"/>
                  <a:pt x="152643" y="2193455"/>
                </a:cubicBezTo>
                <a:cubicBezTo>
                  <a:pt x="152701" y="2159228"/>
                  <a:pt x="131577" y="2138038"/>
                  <a:pt x="161815" y="2107942"/>
                </a:cubicBezTo>
                <a:lnTo>
                  <a:pt x="168884" y="2024270"/>
                </a:lnTo>
                <a:lnTo>
                  <a:pt x="210800" y="1969445"/>
                </a:lnTo>
                <a:lnTo>
                  <a:pt x="215063" y="1961162"/>
                </a:lnTo>
                <a:lnTo>
                  <a:pt x="226767" y="1945112"/>
                </a:lnTo>
                <a:lnTo>
                  <a:pt x="225906" y="1942021"/>
                </a:lnTo>
                <a:lnTo>
                  <a:pt x="220555" y="1935584"/>
                </a:lnTo>
                <a:cubicBezTo>
                  <a:pt x="220179" y="1930292"/>
                  <a:pt x="223282" y="1914884"/>
                  <a:pt x="223648" y="1910265"/>
                </a:cubicBezTo>
                <a:cubicBezTo>
                  <a:pt x="221934" y="1909994"/>
                  <a:pt x="221895" y="1909162"/>
                  <a:pt x="222758" y="1907867"/>
                </a:cubicBezTo>
                <a:lnTo>
                  <a:pt x="229387" y="1899379"/>
                </a:lnTo>
                <a:lnTo>
                  <a:pt x="231548" y="1895114"/>
                </a:lnTo>
                <a:lnTo>
                  <a:pt x="216553" y="1892417"/>
                </a:lnTo>
                <a:cubicBezTo>
                  <a:pt x="209075" y="1884999"/>
                  <a:pt x="222114" y="1866643"/>
                  <a:pt x="209739" y="1861483"/>
                </a:cubicBezTo>
                <a:cubicBezTo>
                  <a:pt x="214584" y="1853278"/>
                  <a:pt x="219066" y="1844665"/>
                  <a:pt x="222950" y="1835810"/>
                </a:cubicBezTo>
                <a:lnTo>
                  <a:pt x="224812" y="1830569"/>
                </a:lnTo>
                <a:lnTo>
                  <a:pt x="224522" y="1830429"/>
                </a:lnTo>
                <a:cubicBezTo>
                  <a:pt x="224224" y="1829219"/>
                  <a:pt x="224571" y="1827468"/>
                  <a:pt x="225830" y="1824832"/>
                </a:cubicBezTo>
                <a:lnTo>
                  <a:pt x="228207" y="1821003"/>
                </a:lnTo>
                <a:lnTo>
                  <a:pt x="230878" y="1807109"/>
                </a:lnTo>
                <a:lnTo>
                  <a:pt x="227355" y="1805316"/>
                </a:lnTo>
                <a:lnTo>
                  <a:pt x="228132" y="1804434"/>
                </a:lnTo>
                <a:cubicBezTo>
                  <a:pt x="237533" y="1798221"/>
                  <a:pt x="248274" y="1797417"/>
                  <a:pt x="223762" y="1784314"/>
                </a:cubicBezTo>
                <a:cubicBezTo>
                  <a:pt x="240655" y="1769422"/>
                  <a:pt x="224912" y="1763793"/>
                  <a:pt x="226521" y="1740358"/>
                </a:cubicBezTo>
                <a:cubicBezTo>
                  <a:pt x="240385" y="1732435"/>
                  <a:pt x="239102" y="1724301"/>
                  <a:pt x="233164" y="1715685"/>
                </a:cubicBezTo>
                <a:cubicBezTo>
                  <a:pt x="245499" y="1694404"/>
                  <a:pt x="240415" y="1672675"/>
                  <a:pt x="245819" y="1647555"/>
                </a:cubicBezTo>
                <a:cubicBezTo>
                  <a:pt x="268668" y="1622803"/>
                  <a:pt x="248434" y="1605585"/>
                  <a:pt x="254317" y="1578752"/>
                </a:cubicBezTo>
                <a:lnTo>
                  <a:pt x="249918" y="1546022"/>
                </a:lnTo>
                <a:cubicBezTo>
                  <a:pt x="251996" y="1543635"/>
                  <a:pt x="248777" y="1521210"/>
                  <a:pt x="248927" y="1519929"/>
                </a:cubicBezTo>
                <a:lnTo>
                  <a:pt x="248704" y="1519731"/>
                </a:lnTo>
                <a:lnTo>
                  <a:pt x="252245" y="1514846"/>
                </a:lnTo>
                <a:cubicBezTo>
                  <a:pt x="255314" y="1501295"/>
                  <a:pt x="252199" y="1477394"/>
                  <a:pt x="254681" y="1463304"/>
                </a:cubicBezTo>
                <a:cubicBezTo>
                  <a:pt x="257024" y="1459891"/>
                  <a:pt x="268983" y="1432466"/>
                  <a:pt x="267138" y="1430305"/>
                </a:cubicBezTo>
                <a:lnTo>
                  <a:pt x="266110" y="1429568"/>
                </a:lnTo>
                <a:lnTo>
                  <a:pt x="286784" y="1404045"/>
                </a:lnTo>
                <a:lnTo>
                  <a:pt x="294521" y="1360879"/>
                </a:lnTo>
                <a:lnTo>
                  <a:pt x="324750" y="1301993"/>
                </a:lnTo>
                <a:lnTo>
                  <a:pt x="328780" y="1210776"/>
                </a:lnTo>
                <a:cubicBezTo>
                  <a:pt x="344171" y="1197232"/>
                  <a:pt x="343390" y="1192124"/>
                  <a:pt x="346123" y="1157176"/>
                </a:cubicBezTo>
                <a:cubicBezTo>
                  <a:pt x="359383" y="1110140"/>
                  <a:pt x="355619" y="1111028"/>
                  <a:pt x="349331" y="1063288"/>
                </a:cubicBezTo>
                <a:cubicBezTo>
                  <a:pt x="364194" y="1005331"/>
                  <a:pt x="362778" y="969963"/>
                  <a:pt x="431245" y="889417"/>
                </a:cubicBezTo>
                <a:lnTo>
                  <a:pt x="459477" y="816346"/>
                </a:lnTo>
                <a:cubicBezTo>
                  <a:pt x="465006" y="808083"/>
                  <a:pt x="496978" y="764380"/>
                  <a:pt x="489268" y="752692"/>
                </a:cubicBezTo>
                <a:lnTo>
                  <a:pt x="505368" y="724368"/>
                </a:lnTo>
                <a:lnTo>
                  <a:pt x="511178" y="722494"/>
                </a:lnTo>
                <a:lnTo>
                  <a:pt x="514451" y="717531"/>
                </a:lnTo>
                <a:cubicBezTo>
                  <a:pt x="514171" y="710761"/>
                  <a:pt x="513893" y="703992"/>
                  <a:pt x="513612" y="697222"/>
                </a:cubicBezTo>
                <a:cubicBezTo>
                  <a:pt x="513272" y="693376"/>
                  <a:pt x="513720" y="690905"/>
                  <a:pt x="514772" y="689289"/>
                </a:cubicBezTo>
                <a:lnTo>
                  <a:pt x="515249" y="689151"/>
                </a:lnTo>
                <a:cubicBezTo>
                  <a:pt x="515320" y="686637"/>
                  <a:pt x="515389" y="684122"/>
                  <a:pt x="515461" y="681608"/>
                </a:cubicBezTo>
                <a:cubicBezTo>
                  <a:pt x="522970" y="666964"/>
                  <a:pt x="551123" y="617831"/>
                  <a:pt x="560298" y="601285"/>
                </a:cubicBezTo>
                <a:cubicBezTo>
                  <a:pt x="558549" y="585107"/>
                  <a:pt x="540289" y="573171"/>
                  <a:pt x="570504" y="582332"/>
                </a:cubicBezTo>
                <a:cubicBezTo>
                  <a:pt x="570816" y="577121"/>
                  <a:pt x="573898" y="574271"/>
                  <a:pt x="578347" y="572511"/>
                </a:cubicBezTo>
                <a:lnTo>
                  <a:pt x="580375" y="572092"/>
                </a:lnTo>
                <a:lnTo>
                  <a:pt x="575722" y="536015"/>
                </a:lnTo>
                <a:lnTo>
                  <a:pt x="578705" y="531675"/>
                </a:lnTo>
                <a:lnTo>
                  <a:pt x="564084" y="491380"/>
                </a:lnTo>
                <a:cubicBezTo>
                  <a:pt x="560969" y="487340"/>
                  <a:pt x="560134" y="482008"/>
                  <a:pt x="564457" y="473782"/>
                </a:cubicBezTo>
                <a:lnTo>
                  <a:pt x="566413" y="472000"/>
                </a:lnTo>
                <a:lnTo>
                  <a:pt x="584600" y="354566"/>
                </a:lnTo>
                <a:cubicBezTo>
                  <a:pt x="586100" y="325288"/>
                  <a:pt x="584583" y="317533"/>
                  <a:pt x="588077" y="265704"/>
                </a:cubicBezTo>
                <a:cubicBezTo>
                  <a:pt x="588008" y="205530"/>
                  <a:pt x="578491" y="226511"/>
                  <a:pt x="580576" y="187093"/>
                </a:cubicBezTo>
                <a:cubicBezTo>
                  <a:pt x="579265" y="162458"/>
                  <a:pt x="569240" y="117589"/>
                  <a:pt x="587928" y="130336"/>
                </a:cubicBezTo>
                <a:cubicBezTo>
                  <a:pt x="552635" y="69804"/>
                  <a:pt x="604651" y="82036"/>
                  <a:pt x="593881" y="17287"/>
                </a:cubicBezTo>
                <a:cubicBezTo>
                  <a:pt x="600399" y="13784"/>
                  <a:pt x="605413" y="8440"/>
                  <a:pt x="609224" y="1705"/>
                </a:cubicBez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EE395">
            <a:alpha val="88627"/>
          </a:srgbClr>
        </a:solidFill>
        <a:effectLst/>
      </p:bgPr>
    </p:bg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2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1" name="Google Shape;221;p12"/>
          <p:cNvSpPr txBox="1"/>
          <p:nvPr/>
        </p:nvSpPr>
        <p:spPr>
          <a:xfrm>
            <a:off x="348422" y="206207"/>
            <a:ext cx="4198289" cy="6456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32500" lnSpcReduction="20000"/>
          </a:bodyPr>
          <a:lstStyle/>
          <a:p>
            <a:pPr marL="285750" marR="0" lvl="0" indent="-22860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52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Vahvuussydän:  jokainen piirtää/kirjoittaa sydämeen itsestään sellaisen vahvuuden, jonka haluaisi muille luokkalaisille kertoa.  </a:t>
            </a:r>
            <a:endParaRPr/>
          </a:p>
          <a:p>
            <a:pPr marL="285750" marR="0" lvl="0" indent="-228600" algn="l" rtl="0">
              <a:lnSpc>
                <a:spcPct val="16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52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Nimettömästi toisen kehuminen esim. erilliselle lapulle </a:t>
            </a:r>
            <a:endParaRPr/>
          </a:p>
          <a:p>
            <a:pPr marL="285750" marR="0" lvl="0" indent="-228600" algn="l" rtl="0">
              <a:lnSpc>
                <a:spcPct val="16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52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Ystävänpäiväsydän </a:t>
            </a:r>
            <a:endParaRPr/>
          </a:p>
          <a:p>
            <a:pPr marL="285750" marR="0" lvl="0" indent="-228600" algn="l" rtl="0">
              <a:lnSpc>
                <a:spcPct val="16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52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Tehdään hyveet näkyviksi   </a:t>
            </a:r>
            <a:endParaRPr/>
          </a:p>
          <a:p>
            <a:pPr marL="285750" marR="0" lvl="0" indent="-228600" algn="l" rtl="0">
              <a:lnSpc>
                <a:spcPct val="16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52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Opettaja kehuu ja kannustaa oppilasta ääneen luokassa tai muiden kuullen </a:t>
            </a:r>
            <a:endParaRPr/>
          </a:p>
          <a:p>
            <a:pPr marL="285750" marR="0" lvl="0" indent="-228600" algn="l" rtl="0">
              <a:lnSpc>
                <a:spcPct val="16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52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Teemaviikko </a:t>
            </a:r>
            <a:endParaRPr/>
          </a:p>
          <a:p>
            <a:pPr marL="285750" marR="0" lvl="0" indent="-228600" algn="l" rtl="0">
              <a:lnSpc>
                <a:spcPct val="16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52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Nauretaan yhdessä vitseille/tilannekomiikalle</a:t>
            </a:r>
            <a:endParaRPr sz="5200" b="0" i="0" u="none" strike="noStrike" cap="none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marL="285750" marR="0" lvl="0" indent="-228600" algn="l" rtl="0">
              <a:lnSpc>
                <a:spcPct val="16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52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Onnistumisista tiedottaminen kotiin Wilma-merkinnällä tai soittamalla.</a:t>
            </a:r>
            <a:endParaRPr/>
          </a:p>
          <a:p>
            <a:pPr marL="0" marR="0" lvl="0" indent="28892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2" name="Google Shape;222;p12"/>
          <p:cNvPicPr preferRelativeResize="0"/>
          <p:nvPr/>
        </p:nvPicPr>
        <p:blipFill rotWithShape="1">
          <a:blip r:embed="rId3">
            <a:alphaModFix/>
          </a:blip>
          <a:srcRect t="1031"/>
          <a:stretch/>
        </p:blipFill>
        <p:spPr>
          <a:xfrm>
            <a:off x="6702095" y="859689"/>
            <a:ext cx="4747547" cy="5249859"/>
          </a:xfrm>
          <a:prstGeom prst="rect">
            <a:avLst/>
          </a:prstGeom>
          <a:noFill/>
          <a:ln>
            <a:noFill/>
          </a:ln>
          <a:effectLst>
            <a:outerShdw blurRad="419100" dist="50800" dir="5400000" sx="104999" sy="104999" algn="ctr" rotWithShape="0">
              <a:srgbClr val="000000">
                <a:alpha val="28627"/>
              </a:srgbClr>
            </a:outerShdw>
          </a:effectLst>
        </p:spPr>
      </p:pic>
      <p:sp>
        <p:nvSpPr>
          <p:cNvPr id="2" name="Google Shape;204;p10">
            <a:extLst>
              <a:ext uri="{FF2B5EF4-FFF2-40B4-BE49-F238E27FC236}">
                <a16:creationId xmlns:a16="http://schemas.microsoft.com/office/drawing/2014/main" id="{CA2D894D-7690-44D7-8AA0-99B2C57C8E15}"/>
              </a:ext>
            </a:extLst>
          </p:cNvPr>
          <p:cNvSpPr/>
          <p:nvPr/>
        </p:nvSpPr>
        <p:spPr>
          <a:xfrm>
            <a:off x="-63500" y="0"/>
            <a:ext cx="6091848" cy="6858000"/>
          </a:xfrm>
          <a:custGeom>
            <a:avLst/>
            <a:gdLst/>
            <a:ahLst/>
            <a:cxnLst/>
            <a:rect l="l" t="t" r="r" b="b"/>
            <a:pathLst>
              <a:path w="6096000" h="6858000" extrusionOk="0">
                <a:moveTo>
                  <a:pt x="0" y="0"/>
                </a:moveTo>
                <a:lnTo>
                  <a:pt x="5567517" y="0"/>
                </a:lnTo>
                <a:lnTo>
                  <a:pt x="5566938" y="1705"/>
                </a:lnTo>
                <a:cubicBezTo>
                  <a:pt x="5563126" y="8440"/>
                  <a:pt x="5558112" y="13784"/>
                  <a:pt x="5551594" y="17287"/>
                </a:cubicBezTo>
                <a:cubicBezTo>
                  <a:pt x="5562364" y="82036"/>
                  <a:pt x="5510349" y="69804"/>
                  <a:pt x="5545641" y="130336"/>
                </a:cubicBezTo>
                <a:cubicBezTo>
                  <a:pt x="5526953" y="117589"/>
                  <a:pt x="5536978" y="162458"/>
                  <a:pt x="5538289" y="187093"/>
                </a:cubicBezTo>
                <a:cubicBezTo>
                  <a:pt x="5536205" y="226511"/>
                  <a:pt x="5545722" y="205530"/>
                  <a:pt x="5545790" y="265704"/>
                </a:cubicBezTo>
                <a:cubicBezTo>
                  <a:pt x="5542296" y="317533"/>
                  <a:pt x="5543813" y="325288"/>
                  <a:pt x="5542313" y="354566"/>
                </a:cubicBezTo>
                <a:lnTo>
                  <a:pt x="5524126" y="472000"/>
                </a:lnTo>
                <a:lnTo>
                  <a:pt x="5522170" y="473782"/>
                </a:lnTo>
                <a:cubicBezTo>
                  <a:pt x="5517847" y="482008"/>
                  <a:pt x="5518682" y="487340"/>
                  <a:pt x="5521798" y="491380"/>
                </a:cubicBezTo>
                <a:lnTo>
                  <a:pt x="5536419" y="531675"/>
                </a:lnTo>
                <a:lnTo>
                  <a:pt x="5533435" y="536015"/>
                </a:lnTo>
                <a:lnTo>
                  <a:pt x="5538088" y="572092"/>
                </a:lnTo>
                <a:lnTo>
                  <a:pt x="5536061" y="572511"/>
                </a:lnTo>
                <a:cubicBezTo>
                  <a:pt x="5531611" y="574271"/>
                  <a:pt x="5528529" y="577121"/>
                  <a:pt x="5528218" y="582332"/>
                </a:cubicBezTo>
                <a:cubicBezTo>
                  <a:pt x="5498002" y="573171"/>
                  <a:pt x="5516262" y="585107"/>
                  <a:pt x="5518011" y="601285"/>
                </a:cubicBezTo>
                <a:cubicBezTo>
                  <a:pt x="5508838" y="617831"/>
                  <a:pt x="5480684" y="666964"/>
                  <a:pt x="5473174" y="681608"/>
                </a:cubicBezTo>
                <a:cubicBezTo>
                  <a:pt x="5473102" y="684122"/>
                  <a:pt x="5473033" y="686637"/>
                  <a:pt x="5472963" y="689151"/>
                </a:cubicBezTo>
                <a:lnTo>
                  <a:pt x="5472485" y="689289"/>
                </a:lnTo>
                <a:cubicBezTo>
                  <a:pt x="5471434" y="690905"/>
                  <a:pt x="5470986" y="693376"/>
                  <a:pt x="5471326" y="697222"/>
                </a:cubicBezTo>
                <a:cubicBezTo>
                  <a:pt x="5471606" y="703992"/>
                  <a:pt x="5471884" y="710761"/>
                  <a:pt x="5472164" y="717531"/>
                </a:cubicBezTo>
                <a:lnTo>
                  <a:pt x="5468891" y="722494"/>
                </a:lnTo>
                <a:lnTo>
                  <a:pt x="5463081" y="724368"/>
                </a:lnTo>
                <a:lnTo>
                  <a:pt x="5446981" y="752692"/>
                </a:lnTo>
                <a:cubicBezTo>
                  <a:pt x="5454691" y="764380"/>
                  <a:pt x="5422719" y="808083"/>
                  <a:pt x="5417190" y="816346"/>
                </a:cubicBezTo>
                <a:lnTo>
                  <a:pt x="5388958" y="889417"/>
                </a:lnTo>
                <a:cubicBezTo>
                  <a:pt x="5320491" y="969963"/>
                  <a:pt x="5321907" y="1005331"/>
                  <a:pt x="5307044" y="1063288"/>
                </a:cubicBezTo>
                <a:cubicBezTo>
                  <a:pt x="5313332" y="1111028"/>
                  <a:pt x="5317096" y="1110140"/>
                  <a:pt x="5303837" y="1157176"/>
                </a:cubicBezTo>
                <a:cubicBezTo>
                  <a:pt x="5301103" y="1192124"/>
                  <a:pt x="5301884" y="1197232"/>
                  <a:pt x="5286494" y="1210776"/>
                </a:cubicBezTo>
                <a:lnTo>
                  <a:pt x="5282463" y="1301993"/>
                </a:lnTo>
                <a:lnTo>
                  <a:pt x="5252235" y="1360879"/>
                </a:lnTo>
                <a:lnTo>
                  <a:pt x="5244497" y="1404045"/>
                </a:lnTo>
                <a:lnTo>
                  <a:pt x="5223823" y="1429568"/>
                </a:lnTo>
                <a:lnTo>
                  <a:pt x="5224851" y="1430305"/>
                </a:lnTo>
                <a:cubicBezTo>
                  <a:pt x="5226697" y="1432466"/>
                  <a:pt x="5214738" y="1459891"/>
                  <a:pt x="5212394" y="1463304"/>
                </a:cubicBezTo>
                <a:cubicBezTo>
                  <a:pt x="5209912" y="1477394"/>
                  <a:pt x="5213027" y="1501295"/>
                  <a:pt x="5209958" y="1514846"/>
                </a:cubicBezTo>
                <a:lnTo>
                  <a:pt x="5206417" y="1519731"/>
                </a:lnTo>
                <a:lnTo>
                  <a:pt x="5206640" y="1519929"/>
                </a:lnTo>
                <a:cubicBezTo>
                  <a:pt x="5206490" y="1521210"/>
                  <a:pt x="5209710" y="1543635"/>
                  <a:pt x="5207632" y="1546022"/>
                </a:cubicBezTo>
                <a:lnTo>
                  <a:pt x="5212030" y="1578752"/>
                </a:lnTo>
                <a:cubicBezTo>
                  <a:pt x="5206147" y="1605585"/>
                  <a:pt x="5226381" y="1622803"/>
                  <a:pt x="5203533" y="1647555"/>
                </a:cubicBezTo>
                <a:cubicBezTo>
                  <a:pt x="5198128" y="1672675"/>
                  <a:pt x="5203213" y="1694404"/>
                  <a:pt x="5190877" y="1715685"/>
                </a:cubicBezTo>
                <a:cubicBezTo>
                  <a:pt x="5196815" y="1724301"/>
                  <a:pt x="5198098" y="1732435"/>
                  <a:pt x="5184235" y="1740358"/>
                </a:cubicBezTo>
                <a:cubicBezTo>
                  <a:pt x="5182625" y="1763793"/>
                  <a:pt x="5198368" y="1769422"/>
                  <a:pt x="5181475" y="1784314"/>
                </a:cubicBezTo>
                <a:cubicBezTo>
                  <a:pt x="5205987" y="1797417"/>
                  <a:pt x="5195246" y="1798221"/>
                  <a:pt x="5185845" y="1804434"/>
                </a:cubicBezTo>
                <a:lnTo>
                  <a:pt x="5185068" y="1805316"/>
                </a:lnTo>
                <a:lnTo>
                  <a:pt x="5188593" y="1807109"/>
                </a:lnTo>
                <a:lnTo>
                  <a:pt x="5185920" y="1821003"/>
                </a:lnTo>
                <a:lnTo>
                  <a:pt x="5183543" y="1824832"/>
                </a:lnTo>
                <a:cubicBezTo>
                  <a:pt x="5182284" y="1827468"/>
                  <a:pt x="5181937" y="1829219"/>
                  <a:pt x="5182235" y="1830429"/>
                </a:cubicBezTo>
                <a:lnTo>
                  <a:pt x="5182525" y="1830569"/>
                </a:lnTo>
                <a:lnTo>
                  <a:pt x="5180663" y="1835810"/>
                </a:lnTo>
                <a:cubicBezTo>
                  <a:pt x="5176779" y="1844665"/>
                  <a:pt x="5172297" y="1853278"/>
                  <a:pt x="5167452" y="1861483"/>
                </a:cubicBezTo>
                <a:cubicBezTo>
                  <a:pt x="5179827" y="1866643"/>
                  <a:pt x="5166788" y="1884999"/>
                  <a:pt x="5174266" y="1892417"/>
                </a:cubicBezTo>
                <a:lnTo>
                  <a:pt x="5189262" y="1895114"/>
                </a:lnTo>
                <a:lnTo>
                  <a:pt x="5187100" y="1899379"/>
                </a:lnTo>
                <a:lnTo>
                  <a:pt x="5180471" y="1907867"/>
                </a:lnTo>
                <a:cubicBezTo>
                  <a:pt x="5179609" y="1909162"/>
                  <a:pt x="5179647" y="1909994"/>
                  <a:pt x="5181361" y="1910265"/>
                </a:cubicBezTo>
                <a:cubicBezTo>
                  <a:pt x="5180995" y="1914884"/>
                  <a:pt x="5177893" y="1930292"/>
                  <a:pt x="5178268" y="1935584"/>
                </a:cubicBezTo>
                <a:lnTo>
                  <a:pt x="5183619" y="1942021"/>
                </a:lnTo>
                <a:lnTo>
                  <a:pt x="5184480" y="1945112"/>
                </a:lnTo>
                <a:lnTo>
                  <a:pt x="5172776" y="1961162"/>
                </a:lnTo>
                <a:lnTo>
                  <a:pt x="5168513" y="1969445"/>
                </a:lnTo>
                <a:lnTo>
                  <a:pt x="5126597" y="2024270"/>
                </a:lnTo>
                <a:lnTo>
                  <a:pt x="5119528" y="2107942"/>
                </a:lnTo>
                <a:cubicBezTo>
                  <a:pt x="5089290" y="2138038"/>
                  <a:pt x="5110415" y="2159228"/>
                  <a:pt x="5110356" y="2193455"/>
                </a:cubicBezTo>
                <a:cubicBezTo>
                  <a:pt x="5101302" y="2220953"/>
                  <a:pt x="5110381" y="2224200"/>
                  <a:pt x="5104992" y="2260088"/>
                </a:cubicBezTo>
                <a:cubicBezTo>
                  <a:pt x="5096504" y="2291744"/>
                  <a:pt x="5078225" y="2299003"/>
                  <a:pt x="5059439" y="2335735"/>
                </a:cubicBezTo>
                <a:cubicBezTo>
                  <a:pt x="5029465" y="2329020"/>
                  <a:pt x="5058046" y="2407546"/>
                  <a:pt x="5022061" y="2408995"/>
                </a:cubicBezTo>
                <a:cubicBezTo>
                  <a:pt x="5023289" y="2413465"/>
                  <a:pt x="5019654" y="2441580"/>
                  <a:pt x="5022253" y="2445869"/>
                </a:cubicBezTo>
                <a:cubicBezTo>
                  <a:pt x="5022440" y="2449625"/>
                  <a:pt x="5011241" y="2492743"/>
                  <a:pt x="5011426" y="2496499"/>
                </a:cubicBezTo>
                <a:lnTo>
                  <a:pt x="4994224" y="2549900"/>
                </a:lnTo>
                <a:cubicBezTo>
                  <a:pt x="4992353" y="2564757"/>
                  <a:pt x="4998952" y="2582253"/>
                  <a:pt x="4995245" y="2596456"/>
                </a:cubicBezTo>
                <a:lnTo>
                  <a:pt x="4988570" y="2606088"/>
                </a:lnTo>
                <a:cubicBezTo>
                  <a:pt x="4988504" y="2615842"/>
                  <a:pt x="4988436" y="2625597"/>
                  <a:pt x="4988371" y="2635351"/>
                </a:cubicBezTo>
                <a:lnTo>
                  <a:pt x="4983212" y="2665666"/>
                </a:lnTo>
                <a:lnTo>
                  <a:pt x="4968234" y="2715895"/>
                </a:lnTo>
                <a:lnTo>
                  <a:pt x="4975888" y="2725052"/>
                </a:lnTo>
                <a:lnTo>
                  <a:pt x="4980195" y="2726489"/>
                </a:lnTo>
                <a:lnTo>
                  <a:pt x="4976218" y="2740278"/>
                </a:lnTo>
                <a:lnTo>
                  <a:pt x="4980571" y="2751112"/>
                </a:lnTo>
                <a:lnTo>
                  <a:pt x="4973893" y="2760208"/>
                </a:lnTo>
                <a:lnTo>
                  <a:pt x="4979005" y="2790136"/>
                </a:lnTo>
                <a:lnTo>
                  <a:pt x="4986137" y="2804183"/>
                </a:lnTo>
                <a:cubicBezTo>
                  <a:pt x="4986150" y="2811409"/>
                  <a:pt x="4986162" y="2818634"/>
                  <a:pt x="4986175" y="2825860"/>
                </a:cubicBezTo>
                <a:cubicBezTo>
                  <a:pt x="4987474" y="2843788"/>
                  <a:pt x="4992871" y="2886513"/>
                  <a:pt x="4993936" y="2911749"/>
                </a:cubicBezTo>
                <a:cubicBezTo>
                  <a:pt x="4993313" y="2946689"/>
                  <a:pt x="4980300" y="2954448"/>
                  <a:pt x="4992563" y="2977278"/>
                </a:cubicBezTo>
                <a:cubicBezTo>
                  <a:pt x="4985688" y="2983455"/>
                  <a:pt x="4982051" y="2987749"/>
                  <a:pt x="4980516" y="2991092"/>
                </a:cubicBezTo>
                <a:cubicBezTo>
                  <a:pt x="4975910" y="3001119"/>
                  <a:pt x="4990216" y="3002537"/>
                  <a:pt x="4992801" y="3020247"/>
                </a:cubicBezTo>
                <a:cubicBezTo>
                  <a:pt x="4998517" y="3032637"/>
                  <a:pt x="5013148" y="3051512"/>
                  <a:pt x="5014805" y="3065434"/>
                </a:cubicBezTo>
                <a:cubicBezTo>
                  <a:pt x="4998836" y="3057428"/>
                  <a:pt x="5016840" y="3105196"/>
                  <a:pt x="5002733" y="3103777"/>
                </a:cubicBezTo>
                <a:cubicBezTo>
                  <a:pt x="5022381" y="3124610"/>
                  <a:pt x="4997365" y="3128169"/>
                  <a:pt x="5002941" y="3151828"/>
                </a:cubicBezTo>
                <a:cubicBezTo>
                  <a:pt x="5010264" y="3163902"/>
                  <a:pt x="5011356" y="3171780"/>
                  <a:pt x="5002883" y="3180546"/>
                </a:cubicBezTo>
                <a:cubicBezTo>
                  <a:pt x="5038586" y="3236545"/>
                  <a:pt x="5003723" y="3210316"/>
                  <a:pt x="5016711" y="3258677"/>
                </a:cubicBezTo>
                <a:lnTo>
                  <a:pt x="5017918" y="3262610"/>
                </a:lnTo>
                <a:lnTo>
                  <a:pt x="5011672" y="3277179"/>
                </a:lnTo>
                <a:lnTo>
                  <a:pt x="5009344" y="3278130"/>
                </a:lnTo>
                <a:lnTo>
                  <a:pt x="5026770" y="3325671"/>
                </a:lnTo>
                <a:lnTo>
                  <a:pt x="5024571" y="3332072"/>
                </a:lnTo>
                <a:lnTo>
                  <a:pt x="5041705" y="3362948"/>
                </a:lnTo>
                <a:lnTo>
                  <a:pt x="5047477" y="3378959"/>
                </a:lnTo>
                <a:lnTo>
                  <a:pt x="5060758" y="3407057"/>
                </a:lnTo>
                <a:lnTo>
                  <a:pt x="5058968" y="3409825"/>
                </a:lnTo>
                <a:lnTo>
                  <a:pt x="5062667" y="3415218"/>
                </a:lnTo>
                <a:lnTo>
                  <a:pt x="5060928" y="3419880"/>
                </a:lnTo>
                <a:lnTo>
                  <a:pt x="5062923" y="3424545"/>
                </a:lnTo>
                <a:cubicBezTo>
                  <a:pt x="5063537" y="3433967"/>
                  <a:pt x="5063494" y="3466028"/>
                  <a:pt x="5064623" y="3476412"/>
                </a:cubicBezTo>
                <a:lnTo>
                  <a:pt x="5069684" y="3486850"/>
                </a:lnTo>
                <a:lnTo>
                  <a:pt x="5063339" y="3496391"/>
                </a:lnTo>
                <a:lnTo>
                  <a:pt x="5070139" y="3531201"/>
                </a:lnTo>
                <a:lnTo>
                  <a:pt x="5079896" y="3542019"/>
                </a:lnTo>
                <a:lnTo>
                  <a:pt x="5087540" y="3552249"/>
                </a:lnTo>
                <a:lnTo>
                  <a:pt x="5087902" y="3553678"/>
                </a:lnTo>
                <a:lnTo>
                  <a:pt x="5091509" y="3568021"/>
                </a:lnTo>
                <a:lnTo>
                  <a:pt x="5091934" y="3569719"/>
                </a:lnTo>
                <a:lnTo>
                  <a:pt x="5089362" y="3586412"/>
                </a:lnTo>
                <a:lnTo>
                  <a:pt x="5092358" y="3597336"/>
                </a:lnTo>
                <a:lnTo>
                  <a:pt x="5084254" y="3606007"/>
                </a:lnTo>
                <a:cubicBezTo>
                  <a:pt x="5084262" y="3617747"/>
                  <a:pt x="5084273" y="3629488"/>
                  <a:pt x="5084281" y="3641228"/>
                </a:cubicBezTo>
                <a:lnTo>
                  <a:pt x="5091848" y="3653088"/>
                </a:lnTo>
                <a:lnTo>
                  <a:pt x="5097436" y="3664114"/>
                </a:lnTo>
                <a:cubicBezTo>
                  <a:pt x="5097463" y="3664599"/>
                  <a:pt x="5097491" y="3665084"/>
                  <a:pt x="5097518" y="3665569"/>
                </a:cubicBezTo>
                <a:cubicBezTo>
                  <a:pt x="5097915" y="3672776"/>
                  <a:pt x="5096966" y="3688591"/>
                  <a:pt x="5099829" y="3707357"/>
                </a:cubicBezTo>
                <a:cubicBezTo>
                  <a:pt x="5100505" y="3724716"/>
                  <a:pt x="5118078" y="3760234"/>
                  <a:pt x="5114696" y="3778166"/>
                </a:cubicBezTo>
                <a:cubicBezTo>
                  <a:pt x="5141627" y="3845122"/>
                  <a:pt x="5125427" y="3821305"/>
                  <a:pt x="5135379" y="3878222"/>
                </a:cubicBezTo>
                <a:cubicBezTo>
                  <a:pt x="5161519" y="3905047"/>
                  <a:pt x="5125417" y="4015047"/>
                  <a:pt x="5130138" y="4048117"/>
                </a:cubicBezTo>
                <a:cubicBezTo>
                  <a:pt x="5081804" y="4192084"/>
                  <a:pt x="5096262" y="4158987"/>
                  <a:pt x="5090040" y="4219510"/>
                </a:cubicBezTo>
                <a:cubicBezTo>
                  <a:pt x="5104553" y="4280033"/>
                  <a:pt x="5065380" y="4345686"/>
                  <a:pt x="5092812" y="4411258"/>
                </a:cubicBezTo>
                <a:cubicBezTo>
                  <a:pt x="5090630" y="4437329"/>
                  <a:pt x="5083878" y="4473140"/>
                  <a:pt x="5084599" y="4488531"/>
                </a:cubicBezTo>
                <a:cubicBezTo>
                  <a:pt x="5084423" y="4505410"/>
                  <a:pt x="5084248" y="4522289"/>
                  <a:pt x="5084072" y="4539168"/>
                </a:cubicBezTo>
                <a:cubicBezTo>
                  <a:pt x="5072114" y="4567830"/>
                  <a:pt x="5064305" y="4588197"/>
                  <a:pt x="5068936" y="4625153"/>
                </a:cubicBezTo>
                <a:cubicBezTo>
                  <a:pt x="5077433" y="4662889"/>
                  <a:pt x="5065899" y="4679357"/>
                  <a:pt x="5059114" y="4733115"/>
                </a:cubicBezTo>
                <a:cubicBezTo>
                  <a:pt x="5068687" y="4752352"/>
                  <a:pt x="5055370" y="4832308"/>
                  <a:pt x="5037209" y="4844323"/>
                </a:cubicBezTo>
                <a:cubicBezTo>
                  <a:pt x="5033444" y="4857054"/>
                  <a:pt x="5040194" y="4871554"/>
                  <a:pt x="5020638" y="4877992"/>
                </a:cubicBezTo>
                <a:cubicBezTo>
                  <a:pt x="4997151" y="4888353"/>
                  <a:pt x="5034418" y="4931200"/>
                  <a:pt x="5006413" y="4925805"/>
                </a:cubicBezTo>
                <a:cubicBezTo>
                  <a:pt x="5031964" y="4956261"/>
                  <a:pt x="4982840" y="4982633"/>
                  <a:pt x="4971037" y="5009272"/>
                </a:cubicBezTo>
                <a:cubicBezTo>
                  <a:pt x="4973259" y="5034036"/>
                  <a:pt x="4968375" y="5053859"/>
                  <a:pt x="4963105" y="5111369"/>
                </a:cubicBezTo>
                <a:cubicBezTo>
                  <a:pt x="4973224" y="5141336"/>
                  <a:pt x="4937413" y="5161742"/>
                  <a:pt x="4976341" y="5210876"/>
                </a:cubicBezTo>
                <a:cubicBezTo>
                  <a:pt x="4972455" y="5212581"/>
                  <a:pt x="4977054" y="5227501"/>
                  <a:pt x="4980617" y="5269726"/>
                </a:cubicBezTo>
                <a:cubicBezTo>
                  <a:pt x="4984182" y="5311951"/>
                  <a:pt x="4990390" y="5400671"/>
                  <a:pt x="4997733" y="5464225"/>
                </a:cubicBezTo>
                <a:cubicBezTo>
                  <a:pt x="5001765" y="5536542"/>
                  <a:pt x="4990225" y="5517959"/>
                  <a:pt x="5001400" y="5594585"/>
                </a:cubicBezTo>
                <a:cubicBezTo>
                  <a:pt x="4999908" y="5619318"/>
                  <a:pt x="4974042" y="5647975"/>
                  <a:pt x="4983700" y="5667896"/>
                </a:cubicBezTo>
                <a:cubicBezTo>
                  <a:pt x="4976834" y="5696311"/>
                  <a:pt x="4975579" y="5738356"/>
                  <a:pt x="4968506" y="5769225"/>
                </a:cubicBezTo>
                <a:cubicBezTo>
                  <a:pt x="4968926" y="5787258"/>
                  <a:pt x="4969344" y="5805291"/>
                  <a:pt x="4969765" y="5823324"/>
                </a:cubicBezTo>
                <a:cubicBezTo>
                  <a:pt x="4966122" y="5853058"/>
                  <a:pt x="4965608" y="5838948"/>
                  <a:pt x="4966129" y="5862699"/>
                </a:cubicBezTo>
                <a:lnTo>
                  <a:pt x="4970695" y="5906467"/>
                </a:lnTo>
                <a:lnTo>
                  <a:pt x="4991568" y="5939847"/>
                </a:lnTo>
                <a:cubicBezTo>
                  <a:pt x="4998848" y="5955713"/>
                  <a:pt x="4974731" y="5940131"/>
                  <a:pt x="4986815" y="5973994"/>
                </a:cubicBezTo>
                <a:cubicBezTo>
                  <a:pt x="4961187" y="5997051"/>
                  <a:pt x="4983444" y="6032039"/>
                  <a:pt x="4987776" y="6089693"/>
                </a:cubicBezTo>
                <a:lnTo>
                  <a:pt x="4991621" y="6224938"/>
                </a:lnTo>
                <a:cubicBezTo>
                  <a:pt x="4988442" y="6270972"/>
                  <a:pt x="5008962" y="6317522"/>
                  <a:pt x="5017157" y="6370251"/>
                </a:cubicBezTo>
                <a:cubicBezTo>
                  <a:pt x="5025353" y="6422980"/>
                  <a:pt x="5039938" y="6490855"/>
                  <a:pt x="5040797" y="6541313"/>
                </a:cubicBezTo>
                <a:cubicBezTo>
                  <a:pt x="5039898" y="6576319"/>
                  <a:pt x="5031912" y="6591883"/>
                  <a:pt x="5045375" y="6640957"/>
                </a:cubicBezTo>
                <a:cubicBezTo>
                  <a:pt x="5057505" y="6669536"/>
                  <a:pt x="5052276" y="6675394"/>
                  <a:pt x="5058442" y="6705297"/>
                </a:cubicBezTo>
                <a:cubicBezTo>
                  <a:pt x="5057367" y="6727133"/>
                  <a:pt x="5067901" y="6732087"/>
                  <a:pt x="5071125" y="6759582"/>
                </a:cubicBezTo>
                <a:cubicBezTo>
                  <a:pt x="5055614" y="6796071"/>
                  <a:pt x="5051656" y="6769544"/>
                  <a:pt x="5069172" y="6817746"/>
                </a:cubicBezTo>
                <a:cubicBezTo>
                  <a:pt x="5060956" y="6828354"/>
                  <a:pt x="5064525" y="6836369"/>
                  <a:pt x="5072322" y="6843646"/>
                </a:cubicBezTo>
                <a:lnTo>
                  <a:pt x="5091388" y="6857998"/>
                </a:lnTo>
                <a:lnTo>
                  <a:pt x="6096000" y="6857998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82766A">
              <a:alpha val="1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3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8" name="Google Shape;228;p13" descr="Kuva, joka sisältää kohteen teksti, kirjekuori&#10;&#10;Kuvaus luotu automaattisesti"/>
          <p:cNvPicPr preferRelativeResize="0"/>
          <p:nvPr/>
        </p:nvPicPr>
        <p:blipFill rotWithShape="1">
          <a:blip r:embed="rId3">
            <a:alphaModFix amt="50000"/>
          </a:blip>
          <a:srcRect l="9426" t="16562" r="5987"/>
          <a:stretch/>
        </p:blipFill>
        <p:spPr>
          <a:xfrm rot="-5400000">
            <a:off x="2667001" y="-2667003"/>
            <a:ext cx="6857999" cy="12192002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13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7D971"/>
              </a:buClr>
              <a:buSzPts val="6000"/>
              <a:buFont typeface="Candara"/>
              <a:buNone/>
            </a:pPr>
            <a:r>
              <a:rPr lang="en-US" sz="6000" err="1">
                <a:solidFill>
                  <a:srgbClr val="A7D971"/>
                </a:solidFill>
                <a:latin typeface="Candara"/>
                <a:ea typeface="Candara"/>
                <a:cs typeface="Candara"/>
                <a:sym typeface="Candara"/>
              </a:rPr>
              <a:t>Vuosiluokkaistetut</a:t>
            </a:r>
            <a:r>
              <a:rPr lang="en-US" sz="6000">
                <a:solidFill>
                  <a:srgbClr val="A7D971"/>
                </a:solidFill>
                <a:latin typeface="Candara"/>
                <a:ea typeface="Candara"/>
                <a:cs typeface="Candara"/>
                <a:sym typeface="Candara"/>
              </a:rPr>
              <a:t> </a:t>
            </a:r>
            <a:r>
              <a:rPr lang="en-US" sz="6000" err="1">
                <a:solidFill>
                  <a:srgbClr val="A7D971"/>
                </a:solidFill>
                <a:latin typeface="Candara"/>
                <a:ea typeface="Candara"/>
                <a:cs typeface="Candara"/>
                <a:sym typeface="Candara"/>
              </a:rPr>
              <a:t>konkreettiset</a:t>
            </a:r>
            <a:r>
              <a:rPr lang="en-US" sz="6000">
                <a:solidFill>
                  <a:srgbClr val="A7D971"/>
                </a:solidFill>
                <a:latin typeface="Candara"/>
                <a:ea typeface="Candara"/>
                <a:cs typeface="Candara"/>
                <a:sym typeface="Candara"/>
              </a:rPr>
              <a:t> </a:t>
            </a:r>
            <a:r>
              <a:rPr lang="en-US" sz="6000" err="1">
                <a:solidFill>
                  <a:srgbClr val="A7D971"/>
                </a:solidFill>
                <a:latin typeface="Candara"/>
                <a:ea typeface="Candara"/>
                <a:cs typeface="Candara"/>
                <a:sym typeface="Candara"/>
              </a:rPr>
              <a:t>toimenpiteet</a:t>
            </a:r>
            <a:br>
              <a:rPr lang="en-US" sz="6000">
                <a:solidFill>
                  <a:srgbClr val="FFFFFF"/>
                </a:solidFill>
              </a:rPr>
            </a:br>
            <a:endParaRPr sz="600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>
    <p:cover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d09e7c81b6_0_13"/>
          <p:cNvSpPr/>
          <p:nvPr/>
        </p:nvSpPr>
        <p:spPr>
          <a:xfrm>
            <a:off x="0" y="-44302"/>
            <a:ext cx="12189000" cy="6858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fi-FI"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244" name="Google Shape;244;gd09e7c81b6_0_13"/>
          <p:cNvSpPr txBox="1">
            <a:spLocks noGrp="1"/>
          </p:cNvSpPr>
          <p:nvPr>
            <p:ph type="body" idx="1"/>
          </p:nvPr>
        </p:nvSpPr>
        <p:spPr>
          <a:xfrm>
            <a:off x="6419588" y="711735"/>
            <a:ext cx="5257800" cy="5537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1270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lang="fi-FI" sz="2000"/>
          </a:p>
          <a:p>
            <a:pPr marL="228600" indent="-101600">
              <a:spcBef>
                <a:spcPts val="0"/>
              </a:spcBef>
              <a:buSzPts val="2000"/>
            </a:pPr>
            <a:r>
              <a:rPr lang="fi-FI" sz="2000" dirty="0">
                <a:latin typeface="Candara"/>
              </a:rPr>
              <a:t>Helmipurkki: yhteinen tavoite, ja kun se saavutetaan, saadaan jokin yhteinen palkinto.</a:t>
            </a:r>
          </a:p>
          <a:p>
            <a:pPr marL="228600" indent="-101600">
              <a:spcBef>
                <a:spcPts val="0"/>
              </a:spcBef>
              <a:buSzPts val="2000"/>
            </a:pPr>
            <a:endParaRPr lang="fi-FI" sz="2000">
              <a:latin typeface="Candara"/>
            </a:endParaRPr>
          </a:p>
          <a:p>
            <a:pPr marL="228600" indent="-101600">
              <a:spcBef>
                <a:spcPts val="0"/>
              </a:spcBef>
              <a:buSzPts val="2000"/>
            </a:pPr>
            <a:r>
              <a:rPr lang="fi-FI" sz="2000" dirty="0">
                <a:latin typeface="Candara"/>
              </a:rPr>
              <a:t>Kehupenkki</a:t>
            </a:r>
          </a:p>
          <a:p>
            <a:pPr marL="228600" indent="-101600">
              <a:spcBef>
                <a:spcPts val="0"/>
              </a:spcBef>
              <a:buSzPts val="2000"/>
            </a:pPr>
            <a:endParaRPr lang="fi-FI" sz="2000" dirty="0">
              <a:latin typeface="Candara"/>
            </a:endParaRPr>
          </a:p>
          <a:p>
            <a:pPr marL="228600" indent="-101600">
              <a:spcBef>
                <a:spcPts val="0"/>
              </a:spcBef>
              <a:buSzPts val="2000"/>
            </a:pPr>
            <a:r>
              <a:rPr lang="fi-FI" sz="2000" dirty="0">
                <a:latin typeface="Candara"/>
              </a:rPr>
              <a:t>Nauretaan yhdessä vitseille ja tilannekomiikalle</a:t>
            </a:r>
          </a:p>
          <a:p>
            <a:pPr marL="228600" indent="-101600">
              <a:spcBef>
                <a:spcPts val="0"/>
              </a:spcBef>
              <a:buSzPts val="2000"/>
            </a:pPr>
            <a:endParaRPr lang="fi-FI" sz="2000" dirty="0">
              <a:latin typeface="Candara"/>
            </a:endParaRPr>
          </a:p>
          <a:p>
            <a:pPr marL="228600" indent="-101600">
              <a:spcBef>
                <a:spcPts val="0"/>
              </a:spcBef>
              <a:buSzPts val="2000"/>
            </a:pPr>
            <a:r>
              <a:rPr lang="fi-FI" sz="2000" dirty="0">
                <a:latin typeface="Candara"/>
              </a:rPr>
              <a:t>Opettaja kehuu ja kannustaa oppilasta ääneen luokassa muiden kuullen.</a:t>
            </a:r>
          </a:p>
          <a:p>
            <a:pPr marL="228600" indent="-101600">
              <a:spcBef>
                <a:spcPts val="0"/>
              </a:spcBef>
              <a:buSzPts val="2000"/>
            </a:pPr>
            <a:endParaRPr lang="fi-FI" sz="2000">
              <a:latin typeface="Candara"/>
            </a:endParaRPr>
          </a:p>
          <a:p>
            <a:pPr marL="228600" indent="-101600">
              <a:spcBef>
                <a:spcPts val="0"/>
              </a:spcBef>
              <a:buSzPts val="2000"/>
            </a:pPr>
            <a:r>
              <a:rPr lang="fi-FI" sz="2000" dirty="0">
                <a:latin typeface="Candara"/>
              </a:rPr>
              <a:t>Kaikenlaisten tunteiden huomioiminen ja jakaminen.</a:t>
            </a:r>
          </a:p>
          <a:p>
            <a:pPr marL="127000" indent="0">
              <a:spcBef>
                <a:spcPts val="0"/>
              </a:spcBef>
              <a:buSzPts val="2000"/>
              <a:buNone/>
            </a:pPr>
            <a:endParaRPr lang="fi-FI" sz="2000" dirty="0">
              <a:latin typeface="Candara"/>
            </a:endParaRPr>
          </a:p>
          <a:p>
            <a:pPr marL="228600" indent="-101600">
              <a:spcBef>
                <a:spcPts val="0"/>
              </a:spcBef>
              <a:buSzPts val="2000"/>
            </a:pPr>
            <a:r>
              <a:rPr lang="fi-FI" sz="1400" dirty="0">
                <a:latin typeface="Candara"/>
              </a:rPr>
              <a:t>Päivitetty: 18.8.2023</a:t>
            </a:r>
          </a:p>
        </p:txBody>
      </p:sp>
      <p:sp>
        <p:nvSpPr>
          <p:cNvPr id="245" name="Google Shape;245;gd09e7c81b6_0_13"/>
          <p:cNvSpPr txBox="1">
            <a:spLocks noGrp="1"/>
          </p:cNvSpPr>
          <p:nvPr>
            <p:ph type="title"/>
          </p:nvPr>
        </p:nvSpPr>
        <p:spPr>
          <a:xfrm>
            <a:off x="347597" y="713312"/>
            <a:ext cx="4038600" cy="543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48135"/>
              </a:buClr>
              <a:buSzPts val="4400"/>
              <a:buFont typeface="Candara"/>
              <a:buNone/>
            </a:pPr>
            <a:r>
              <a:rPr lang="en-US" b="1" err="1">
                <a:solidFill>
                  <a:srgbClr val="548135"/>
                </a:solidFill>
                <a:latin typeface="Candara"/>
                <a:ea typeface="Candara"/>
                <a:cs typeface="Candara"/>
                <a:sym typeface="Candara"/>
              </a:rPr>
              <a:t>Vuosiluokka</a:t>
            </a:r>
            <a:r>
              <a:rPr lang="en-US" b="1">
                <a:solidFill>
                  <a:srgbClr val="548135"/>
                </a:solidFill>
                <a:latin typeface="Candara"/>
                <a:ea typeface="Candara"/>
                <a:cs typeface="Candara"/>
                <a:sym typeface="Candara"/>
              </a:rPr>
              <a:t> 1</a:t>
            </a:r>
            <a:endParaRPr lang="fi-FI" b="1"/>
          </a:p>
        </p:txBody>
      </p:sp>
      <p:sp>
        <p:nvSpPr>
          <p:cNvPr id="11" name="Aurinko 10">
            <a:extLst>
              <a:ext uri="{FF2B5EF4-FFF2-40B4-BE49-F238E27FC236}">
                <a16:creationId xmlns:a16="http://schemas.microsoft.com/office/drawing/2014/main" id="{5DD65C2B-5FD7-48C1-9D81-9D0286D799EB}"/>
              </a:ext>
            </a:extLst>
          </p:cNvPr>
          <p:cNvSpPr/>
          <p:nvPr/>
        </p:nvSpPr>
        <p:spPr>
          <a:xfrm>
            <a:off x="180192" y="1876424"/>
            <a:ext cx="4373670" cy="4373669"/>
          </a:xfrm>
          <a:prstGeom prst="su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fi-FI"/>
          </a:p>
        </p:txBody>
      </p:sp>
      <p:sp>
        <p:nvSpPr>
          <p:cNvPr id="12" name="Tekstiruutu 1">
            <a:extLst>
              <a:ext uri="{FF2B5EF4-FFF2-40B4-BE49-F238E27FC236}">
                <a16:creationId xmlns:a16="http://schemas.microsoft.com/office/drawing/2014/main" id="{C399417F-6338-4799-9B7E-03703C9E5C2E}"/>
              </a:ext>
            </a:extLst>
          </p:cNvPr>
          <p:cNvSpPr txBox="1"/>
          <p:nvPr/>
        </p:nvSpPr>
        <p:spPr>
          <a:xfrm>
            <a:off x="1384126" y="3419605"/>
            <a:ext cx="1960324" cy="132343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fi-FI" sz="2000">
                <a:latin typeface="Calibri"/>
                <a:cs typeface="Segoe UI"/>
              </a:rPr>
              <a:t>#KIIREETTÖMYYS</a:t>
            </a:r>
            <a:endParaRPr lang="en-US" sz="2000">
              <a:latin typeface="Calibri"/>
              <a:cs typeface="Segoe UI"/>
            </a:endParaRPr>
          </a:p>
          <a:p>
            <a:pPr algn="ctr"/>
            <a:r>
              <a:rPr lang="fi-FI" sz="2000">
                <a:latin typeface="Calibri"/>
                <a:cs typeface="Segoe UI"/>
              </a:rPr>
              <a:t>#ILO</a:t>
            </a:r>
            <a:endParaRPr lang="en-US" sz="2000">
              <a:latin typeface="Calibri"/>
              <a:cs typeface="Segoe UI"/>
            </a:endParaRPr>
          </a:p>
          <a:p>
            <a:pPr algn="ctr"/>
            <a:r>
              <a:rPr lang="fi-FI" sz="2000">
                <a:latin typeface="Calibri"/>
                <a:cs typeface="Segoe UI"/>
              </a:rPr>
              <a:t>#MOKAONLAHJA</a:t>
            </a:r>
          </a:p>
          <a:p>
            <a:pPr algn="ctr"/>
            <a:r>
              <a:rPr lang="fi-FI" sz="2000">
                <a:latin typeface="Calibri"/>
                <a:cs typeface="Segoe UI"/>
              </a:rPr>
              <a:t>#KEHU</a:t>
            </a:r>
          </a:p>
        </p:txBody>
      </p:sp>
    </p:spTree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15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1" name="Google Shape;251;p15"/>
          <p:cNvSpPr/>
          <p:nvPr/>
        </p:nvSpPr>
        <p:spPr>
          <a:xfrm flipH="1">
            <a:off x="1" y="0"/>
            <a:ext cx="6096251" cy="6858000"/>
          </a:xfrm>
          <a:custGeom>
            <a:avLst/>
            <a:gdLst/>
            <a:ahLst/>
            <a:cxnLst/>
            <a:rect l="l" t="t" r="r" b="b"/>
            <a:pathLst>
              <a:path w="5511704" h="6886576" extrusionOk="0">
                <a:moveTo>
                  <a:pt x="5511704" y="0"/>
                </a:moveTo>
                <a:lnTo>
                  <a:pt x="1008599" y="0"/>
                </a:lnTo>
                <a:cubicBezTo>
                  <a:pt x="1110360" y="35719"/>
                  <a:pt x="1209214" y="78581"/>
                  <a:pt x="1310975" y="110728"/>
                </a:cubicBezTo>
                <a:cubicBezTo>
                  <a:pt x="1296437" y="146447"/>
                  <a:pt x="1281900" y="139303"/>
                  <a:pt x="1267362" y="135731"/>
                </a:cubicBezTo>
                <a:cubicBezTo>
                  <a:pt x="1180139" y="121445"/>
                  <a:pt x="1090008" y="110728"/>
                  <a:pt x="1005692" y="71437"/>
                </a:cubicBezTo>
                <a:cubicBezTo>
                  <a:pt x="985339" y="64294"/>
                  <a:pt x="962080" y="64294"/>
                  <a:pt x="953358" y="89297"/>
                </a:cubicBezTo>
                <a:cubicBezTo>
                  <a:pt x="938820" y="125016"/>
                  <a:pt x="959172" y="146447"/>
                  <a:pt x="979525" y="164307"/>
                </a:cubicBezTo>
                <a:cubicBezTo>
                  <a:pt x="1014414" y="196453"/>
                  <a:pt x="1055118" y="189310"/>
                  <a:pt x="1092915" y="192882"/>
                </a:cubicBezTo>
                <a:cubicBezTo>
                  <a:pt x="1197583" y="210741"/>
                  <a:pt x="1247011" y="260747"/>
                  <a:pt x="1270270" y="375047"/>
                </a:cubicBezTo>
                <a:cubicBezTo>
                  <a:pt x="1180139" y="328613"/>
                  <a:pt x="1090008" y="385763"/>
                  <a:pt x="1002784" y="353615"/>
                </a:cubicBezTo>
                <a:cubicBezTo>
                  <a:pt x="979525" y="346472"/>
                  <a:pt x="944635" y="357188"/>
                  <a:pt x="956265" y="396479"/>
                </a:cubicBezTo>
                <a:cubicBezTo>
                  <a:pt x="967894" y="432198"/>
                  <a:pt x="1005692" y="460772"/>
                  <a:pt x="938820" y="453629"/>
                </a:cubicBezTo>
                <a:cubicBezTo>
                  <a:pt x="889393" y="450056"/>
                  <a:pt x="874856" y="407194"/>
                  <a:pt x="860319" y="360759"/>
                </a:cubicBezTo>
                <a:cubicBezTo>
                  <a:pt x="848689" y="335757"/>
                  <a:pt x="816707" y="321469"/>
                  <a:pt x="793447" y="335757"/>
                </a:cubicBezTo>
                <a:cubicBezTo>
                  <a:pt x="764373" y="350044"/>
                  <a:pt x="773095" y="389335"/>
                  <a:pt x="773095" y="417910"/>
                </a:cubicBezTo>
                <a:cubicBezTo>
                  <a:pt x="770187" y="471488"/>
                  <a:pt x="793447" y="496491"/>
                  <a:pt x="834151" y="507206"/>
                </a:cubicBezTo>
                <a:cubicBezTo>
                  <a:pt x="883579" y="521494"/>
                  <a:pt x="933005" y="539354"/>
                  <a:pt x="996969" y="560785"/>
                </a:cubicBezTo>
                <a:cubicBezTo>
                  <a:pt x="927190" y="596503"/>
                  <a:pt x="874856" y="589360"/>
                  <a:pt x="822522" y="560785"/>
                </a:cubicBezTo>
                <a:cubicBezTo>
                  <a:pt x="758558" y="528637"/>
                  <a:pt x="674242" y="485775"/>
                  <a:pt x="621908" y="525066"/>
                </a:cubicBezTo>
                <a:cubicBezTo>
                  <a:pt x="543407" y="582216"/>
                  <a:pt x="479443" y="546497"/>
                  <a:pt x="409664" y="535781"/>
                </a:cubicBezTo>
                <a:cubicBezTo>
                  <a:pt x="264290" y="514350"/>
                  <a:pt x="354422" y="482204"/>
                  <a:pt x="209049" y="464344"/>
                </a:cubicBezTo>
                <a:cubicBezTo>
                  <a:pt x="150900" y="457200"/>
                  <a:pt x="89843" y="428625"/>
                  <a:pt x="5527" y="467916"/>
                </a:cubicBezTo>
                <a:cubicBezTo>
                  <a:pt x="386404" y="675085"/>
                  <a:pt x="566666" y="660797"/>
                  <a:pt x="906838" y="914400"/>
                </a:cubicBezTo>
                <a:cubicBezTo>
                  <a:pt x="892301" y="939404"/>
                  <a:pt x="877764" y="928688"/>
                  <a:pt x="863226" y="925116"/>
                </a:cubicBezTo>
                <a:cubicBezTo>
                  <a:pt x="839967" y="921544"/>
                  <a:pt x="810892" y="907256"/>
                  <a:pt x="805077" y="953691"/>
                </a:cubicBezTo>
                <a:cubicBezTo>
                  <a:pt x="802169" y="989410"/>
                  <a:pt x="819615" y="1007269"/>
                  <a:pt x="848689" y="1010841"/>
                </a:cubicBezTo>
                <a:cubicBezTo>
                  <a:pt x="933005" y="1025129"/>
                  <a:pt x="1008599" y="1075135"/>
                  <a:pt x="1084193" y="1117997"/>
                </a:cubicBezTo>
                <a:cubicBezTo>
                  <a:pt x="1119082" y="1135857"/>
                  <a:pt x="1156879" y="1160860"/>
                  <a:pt x="1142342" y="1225153"/>
                </a:cubicBezTo>
                <a:cubicBezTo>
                  <a:pt x="1113268" y="1243013"/>
                  <a:pt x="1092915" y="1218009"/>
                  <a:pt x="1069655" y="1214438"/>
                </a:cubicBezTo>
                <a:cubicBezTo>
                  <a:pt x="1046396" y="1210866"/>
                  <a:pt x="991154" y="1225153"/>
                  <a:pt x="1005692" y="1235869"/>
                </a:cubicBezTo>
                <a:cubicBezTo>
                  <a:pt x="1072563" y="1275159"/>
                  <a:pt x="950450" y="1371600"/>
                  <a:pt x="1031858" y="1371600"/>
                </a:cubicBezTo>
                <a:cubicBezTo>
                  <a:pt x="1165601" y="1371600"/>
                  <a:pt x="1238288" y="1543050"/>
                  <a:pt x="1366216" y="1546622"/>
                </a:cubicBezTo>
                <a:cubicBezTo>
                  <a:pt x="1386568" y="1546622"/>
                  <a:pt x="1395290" y="1578770"/>
                  <a:pt x="1395290" y="1603772"/>
                </a:cubicBezTo>
                <a:cubicBezTo>
                  <a:pt x="1395290" y="1635920"/>
                  <a:pt x="1374939" y="1639491"/>
                  <a:pt x="1354586" y="1643063"/>
                </a:cubicBezTo>
                <a:cubicBezTo>
                  <a:pt x="1322604" y="1646635"/>
                  <a:pt x="1287715" y="1603772"/>
                  <a:pt x="1247011" y="1664494"/>
                </a:cubicBezTo>
                <a:cubicBezTo>
                  <a:pt x="1322604" y="1700213"/>
                  <a:pt x="1401105" y="1735932"/>
                  <a:pt x="1398198" y="1857375"/>
                </a:cubicBezTo>
                <a:cubicBezTo>
                  <a:pt x="1398198" y="1889523"/>
                  <a:pt x="1430180" y="1903810"/>
                  <a:pt x="1453440" y="1910954"/>
                </a:cubicBezTo>
                <a:cubicBezTo>
                  <a:pt x="1494144" y="1925241"/>
                  <a:pt x="1526126" y="1946673"/>
                  <a:pt x="1549386" y="1993106"/>
                </a:cubicBezTo>
                <a:cubicBezTo>
                  <a:pt x="1549386" y="2003822"/>
                  <a:pt x="1549386" y="2010966"/>
                  <a:pt x="1549386" y="2021681"/>
                </a:cubicBezTo>
                <a:cubicBezTo>
                  <a:pt x="1543571" y="2132410"/>
                  <a:pt x="1485422" y="2128838"/>
                  <a:pt x="1421458" y="2110978"/>
                </a:cubicBezTo>
                <a:cubicBezTo>
                  <a:pt x="1345864" y="2089547"/>
                  <a:pt x="1270270" y="2046685"/>
                  <a:pt x="1188861" y="2085976"/>
                </a:cubicBezTo>
                <a:cubicBezTo>
                  <a:pt x="1302252" y="2139554"/>
                  <a:pt x="1427272" y="2143126"/>
                  <a:pt x="1531941" y="2218135"/>
                </a:cubicBezTo>
                <a:cubicBezTo>
                  <a:pt x="1142342" y="2232422"/>
                  <a:pt x="799262" y="1993106"/>
                  <a:pt x="421293" y="1900238"/>
                </a:cubicBezTo>
                <a:cubicBezTo>
                  <a:pt x="432923" y="1960960"/>
                  <a:pt x="464905" y="1975247"/>
                  <a:pt x="491072" y="1982391"/>
                </a:cubicBezTo>
                <a:cubicBezTo>
                  <a:pt x="630630" y="2028825"/>
                  <a:pt x="752743" y="2121695"/>
                  <a:pt x="880671" y="2200276"/>
                </a:cubicBezTo>
                <a:cubicBezTo>
                  <a:pt x="933005" y="2232422"/>
                  <a:pt x="970802" y="2268142"/>
                  <a:pt x="991154" y="2336007"/>
                </a:cubicBezTo>
                <a:cubicBezTo>
                  <a:pt x="1008599" y="2400300"/>
                  <a:pt x="1043489" y="2428875"/>
                  <a:pt x="1107453" y="2411016"/>
                </a:cubicBezTo>
                <a:cubicBezTo>
                  <a:pt x="1159787" y="2396729"/>
                  <a:pt x="1215029" y="2403873"/>
                  <a:pt x="1270270" y="2411016"/>
                </a:cubicBezTo>
                <a:cubicBezTo>
                  <a:pt x="1331326" y="2418160"/>
                  <a:pt x="1401105" y="2489597"/>
                  <a:pt x="1386568" y="2528889"/>
                </a:cubicBezTo>
                <a:cubicBezTo>
                  <a:pt x="1357494" y="2593182"/>
                  <a:pt x="1308067" y="2561035"/>
                  <a:pt x="1267362" y="2553891"/>
                </a:cubicBezTo>
                <a:cubicBezTo>
                  <a:pt x="1217936" y="2546748"/>
                  <a:pt x="1127805" y="2528889"/>
                  <a:pt x="1127805" y="2536032"/>
                </a:cubicBezTo>
                <a:cubicBezTo>
                  <a:pt x="1095822" y="2696766"/>
                  <a:pt x="1023136" y="2575322"/>
                  <a:pt x="970802" y="2575322"/>
                </a:cubicBezTo>
                <a:cubicBezTo>
                  <a:pt x="921375" y="2575322"/>
                  <a:pt x="871949" y="2557463"/>
                  <a:pt x="825429" y="2543176"/>
                </a:cubicBezTo>
                <a:cubicBezTo>
                  <a:pt x="764373" y="2525316"/>
                  <a:pt x="709132" y="2557463"/>
                  <a:pt x="650982" y="2564607"/>
                </a:cubicBezTo>
                <a:cubicBezTo>
                  <a:pt x="598648" y="2571751"/>
                  <a:pt x="627722" y="2664620"/>
                  <a:pt x="595740" y="2703909"/>
                </a:cubicBezTo>
                <a:cubicBezTo>
                  <a:pt x="589926" y="2714626"/>
                  <a:pt x="584111" y="2714626"/>
                  <a:pt x="578296" y="2714626"/>
                </a:cubicBezTo>
                <a:cubicBezTo>
                  <a:pt x="560851" y="2993232"/>
                  <a:pt x="255568" y="2925366"/>
                  <a:pt x="255568" y="2936081"/>
                </a:cubicBezTo>
                <a:cubicBezTo>
                  <a:pt x="229401" y="2953941"/>
                  <a:pt x="197419" y="2911079"/>
                  <a:pt x="165437" y="2953941"/>
                </a:cubicBezTo>
                <a:cubicBezTo>
                  <a:pt x="302087" y="3150394"/>
                  <a:pt x="511425" y="3196828"/>
                  <a:pt x="697501" y="3343275"/>
                </a:cubicBezTo>
                <a:cubicBezTo>
                  <a:pt x="543407" y="3393282"/>
                  <a:pt x="453275" y="3221832"/>
                  <a:pt x="339884" y="3243263"/>
                </a:cubicBezTo>
                <a:cubicBezTo>
                  <a:pt x="284643" y="3296842"/>
                  <a:pt x="450368" y="3382566"/>
                  <a:pt x="290458" y="3407569"/>
                </a:cubicBezTo>
                <a:cubicBezTo>
                  <a:pt x="360236" y="3454004"/>
                  <a:pt x="409664" y="3500439"/>
                  <a:pt x="459090" y="3554016"/>
                </a:cubicBezTo>
                <a:cubicBezTo>
                  <a:pt x="543407" y="3650457"/>
                  <a:pt x="560851" y="3714751"/>
                  <a:pt x="520147" y="3843338"/>
                </a:cubicBezTo>
                <a:cubicBezTo>
                  <a:pt x="493979" y="3929063"/>
                  <a:pt x="456183" y="4007645"/>
                  <a:pt x="491072" y="4107657"/>
                </a:cubicBezTo>
                <a:cubicBezTo>
                  <a:pt x="514332" y="4175522"/>
                  <a:pt x="505609" y="4221957"/>
                  <a:pt x="418386" y="4189810"/>
                </a:cubicBezTo>
                <a:cubicBezTo>
                  <a:pt x="325347" y="4157663"/>
                  <a:pt x="290458" y="4218386"/>
                  <a:pt x="313718" y="4339829"/>
                </a:cubicBezTo>
                <a:cubicBezTo>
                  <a:pt x="328254" y="4418410"/>
                  <a:pt x="313718" y="4443413"/>
                  <a:pt x="249753" y="4432698"/>
                </a:cubicBezTo>
                <a:cubicBezTo>
                  <a:pt x="179975" y="4421982"/>
                  <a:pt x="113103" y="4371976"/>
                  <a:pt x="25879" y="4396979"/>
                </a:cubicBezTo>
                <a:cubicBezTo>
                  <a:pt x="95658" y="4539854"/>
                  <a:pt x="243939" y="4496991"/>
                  <a:pt x="325347" y="4632722"/>
                </a:cubicBezTo>
                <a:cubicBezTo>
                  <a:pt x="229401" y="4632722"/>
                  <a:pt x="153807" y="4632722"/>
                  <a:pt x="84029" y="4604147"/>
                </a:cubicBezTo>
                <a:cubicBezTo>
                  <a:pt x="54954" y="4593433"/>
                  <a:pt x="22972" y="4579145"/>
                  <a:pt x="5527" y="4622007"/>
                </a:cubicBezTo>
                <a:cubicBezTo>
                  <a:pt x="-14826" y="4672014"/>
                  <a:pt x="25879" y="4689872"/>
                  <a:pt x="49139" y="4697016"/>
                </a:cubicBezTo>
                <a:cubicBezTo>
                  <a:pt x="116011" y="4722019"/>
                  <a:pt x="168344" y="4779170"/>
                  <a:pt x="226494" y="4825604"/>
                </a:cubicBezTo>
                <a:cubicBezTo>
                  <a:pt x="351514" y="4925616"/>
                  <a:pt x="488165" y="5011341"/>
                  <a:pt x="592833" y="5175647"/>
                </a:cubicBezTo>
                <a:cubicBezTo>
                  <a:pt x="461997" y="5132785"/>
                  <a:pt x="363144" y="5032772"/>
                  <a:pt x="238123" y="5014913"/>
                </a:cubicBezTo>
                <a:cubicBezTo>
                  <a:pt x="345700" y="5164932"/>
                  <a:pt x="482350" y="5264944"/>
                  <a:pt x="610278" y="5375673"/>
                </a:cubicBezTo>
                <a:cubicBezTo>
                  <a:pt x="648075" y="5407819"/>
                  <a:pt x="685872" y="5429250"/>
                  <a:pt x="691686" y="5497116"/>
                </a:cubicBezTo>
                <a:cubicBezTo>
                  <a:pt x="709132" y="5629276"/>
                  <a:pt x="755650" y="5736432"/>
                  <a:pt x="860319" y="5793582"/>
                </a:cubicBezTo>
                <a:cubicBezTo>
                  <a:pt x="860319" y="5793582"/>
                  <a:pt x="854504" y="5815013"/>
                  <a:pt x="851597" y="5825729"/>
                </a:cubicBezTo>
                <a:cubicBezTo>
                  <a:pt x="787632" y="5829301"/>
                  <a:pt x="738206" y="5750720"/>
                  <a:pt x="659704" y="5779295"/>
                </a:cubicBezTo>
                <a:cubicBezTo>
                  <a:pt x="738206" y="5886451"/>
                  <a:pt x="802169" y="5979319"/>
                  <a:pt x="909746" y="6029326"/>
                </a:cubicBezTo>
                <a:cubicBezTo>
                  <a:pt x="996969" y="6068616"/>
                  <a:pt x="1104545" y="6093620"/>
                  <a:pt x="1168509" y="6222207"/>
                </a:cubicBezTo>
                <a:cubicBezTo>
                  <a:pt x="1095822" y="6247210"/>
                  <a:pt x="1040581" y="6215063"/>
                  <a:pt x="985339" y="6193632"/>
                </a:cubicBezTo>
                <a:cubicBezTo>
                  <a:pt x="901023" y="6157913"/>
                  <a:pt x="816707" y="6118623"/>
                  <a:pt x="732391" y="6082904"/>
                </a:cubicBezTo>
                <a:cubicBezTo>
                  <a:pt x="700408" y="6068616"/>
                  <a:pt x="665519" y="6061472"/>
                  <a:pt x="645167" y="6125766"/>
                </a:cubicBezTo>
                <a:cubicBezTo>
                  <a:pt x="752743" y="6140053"/>
                  <a:pt x="816707" y="6225779"/>
                  <a:pt x="883579" y="6307932"/>
                </a:cubicBezTo>
                <a:cubicBezTo>
                  <a:pt x="921375" y="6354366"/>
                  <a:pt x="953358" y="6415088"/>
                  <a:pt x="1020229" y="6393657"/>
                </a:cubicBezTo>
                <a:cubicBezTo>
                  <a:pt x="1055118" y="6382942"/>
                  <a:pt x="1078378" y="6415088"/>
                  <a:pt x="1075471" y="6457950"/>
                </a:cubicBezTo>
                <a:cubicBezTo>
                  <a:pt x="1060933" y="6607970"/>
                  <a:pt x="1145250" y="6657976"/>
                  <a:pt x="1232473" y="6686551"/>
                </a:cubicBezTo>
                <a:cubicBezTo>
                  <a:pt x="1360401" y="6729413"/>
                  <a:pt x="1473792" y="6815138"/>
                  <a:pt x="1592997" y="6886576"/>
                </a:cubicBezTo>
                <a:lnTo>
                  <a:pt x="5511704" y="6886576"/>
                </a:lnTo>
                <a:close/>
              </a:path>
            </a:pathLst>
          </a:custGeom>
          <a:solidFill>
            <a:schemeClr val="lt2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2" name="Google Shape;252;p15"/>
          <p:cNvSpPr txBox="1">
            <a:spLocks noGrp="1"/>
          </p:cNvSpPr>
          <p:nvPr>
            <p:ph type="title"/>
          </p:nvPr>
        </p:nvSpPr>
        <p:spPr>
          <a:xfrm>
            <a:off x="451981" y="713312"/>
            <a:ext cx="4038600" cy="5431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algn="ctr">
              <a:buClr>
                <a:srgbClr val="548135"/>
              </a:buClr>
              <a:buSzPts val="4400"/>
            </a:pPr>
            <a:r>
              <a:rPr lang="en-US" b="1" err="1">
                <a:solidFill>
                  <a:srgbClr val="548135"/>
                </a:solidFill>
                <a:latin typeface="Candara"/>
                <a:ea typeface="Candara"/>
                <a:cs typeface="Candara"/>
                <a:sym typeface="Candara"/>
              </a:rPr>
              <a:t>Vuosiluokka</a:t>
            </a:r>
            <a:r>
              <a:rPr lang="en-US" b="1">
                <a:solidFill>
                  <a:srgbClr val="548135"/>
                </a:solidFill>
                <a:latin typeface="Candara"/>
                <a:ea typeface="Candara"/>
                <a:cs typeface="Candara"/>
                <a:sym typeface="Candara"/>
              </a:rPr>
              <a:t> 2</a:t>
            </a:r>
            <a:r>
              <a:rPr lang="en-US">
                <a:solidFill>
                  <a:srgbClr val="548135"/>
                </a:solidFill>
              </a:rPr>
              <a:t> </a:t>
            </a:r>
            <a:endParaRPr lang="fi-FI"/>
          </a:p>
        </p:txBody>
      </p:sp>
      <p:sp>
        <p:nvSpPr>
          <p:cNvPr id="253" name="Google Shape;253;p15"/>
          <p:cNvSpPr txBox="1">
            <a:spLocks noGrp="1"/>
          </p:cNvSpPr>
          <p:nvPr>
            <p:ph type="body" idx="1"/>
          </p:nvPr>
        </p:nvSpPr>
        <p:spPr>
          <a:xfrm>
            <a:off x="6294328" y="713313"/>
            <a:ext cx="5362184" cy="5431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228600" lvl="0" indent="-1016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000"/>
          </a:p>
          <a:p>
            <a:r>
              <a:rPr lang="en-US" sz="2000" dirty="0" err="1">
                <a:latin typeface="Candara"/>
              </a:rPr>
              <a:t>Ykköseltä</a:t>
            </a:r>
            <a:r>
              <a:rPr lang="en-US" sz="2000" dirty="0">
                <a:latin typeface="Candara"/>
              </a:rPr>
              <a:t> </a:t>
            </a:r>
            <a:r>
              <a:rPr lang="en-US" sz="2000" dirty="0" err="1">
                <a:latin typeface="Candara"/>
              </a:rPr>
              <a:t>tuttu</a:t>
            </a:r>
            <a:r>
              <a:rPr lang="en-US" sz="2000" dirty="0">
                <a:latin typeface="Candara"/>
              </a:rPr>
              <a:t> </a:t>
            </a:r>
            <a:r>
              <a:rPr lang="en-US" sz="2000" dirty="0" err="1">
                <a:latin typeface="Candara"/>
              </a:rPr>
              <a:t>helmipurkki</a:t>
            </a:r>
            <a:r>
              <a:rPr lang="en-US" sz="2000" dirty="0">
                <a:latin typeface="Candara"/>
              </a:rPr>
              <a:t> </a:t>
            </a:r>
            <a:r>
              <a:rPr lang="en-US" sz="2000" dirty="0" err="1">
                <a:latin typeface="Candara"/>
              </a:rPr>
              <a:t>jatkuu</a:t>
            </a:r>
            <a:r>
              <a:rPr lang="en-US" sz="2000" dirty="0">
                <a:latin typeface="Candara"/>
              </a:rPr>
              <a:t>.</a:t>
            </a:r>
          </a:p>
          <a:p>
            <a:r>
              <a:rPr lang="en-US" sz="2000" dirty="0" err="1">
                <a:latin typeface="Candara"/>
              </a:rPr>
              <a:t>Tähtioppilas</a:t>
            </a:r>
            <a:r>
              <a:rPr lang="en-US" sz="2000" dirty="0">
                <a:latin typeface="Candara"/>
              </a:rPr>
              <a:t>/</a:t>
            </a:r>
            <a:r>
              <a:rPr lang="en-US" sz="2000" dirty="0" err="1">
                <a:latin typeface="Candara"/>
              </a:rPr>
              <a:t>kehupenkki</a:t>
            </a:r>
            <a:endParaRPr lang="en-US" dirty="0" err="1"/>
          </a:p>
          <a:p>
            <a:r>
              <a:rPr lang="en-US" sz="2000" dirty="0" err="1">
                <a:latin typeface="Candara"/>
              </a:rPr>
              <a:t>Nimettömästi</a:t>
            </a:r>
            <a:r>
              <a:rPr lang="en-US" sz="2000" dirty="0">
                <a:latin typeface="Candara"/>
              </a:rPr>
              <a:t> </a:t>
            </a:r>
            <a:r>
              <a:rPr lang="en-US" sz="2000" dirty="0" err="1">
                <a:latin typeface="Candara"/>
              </a:rPr>
              <a:t>luokkakavereiden</a:t>
            </a:r>
            <a:r>
              <a:rPr lang="en-US" sz="2000" dirty="0">
                <a:latin typeface="Candara"/>
              </a:rPr>
              <a:t> </a:t>
            </a:r>
            <a:r>
              <a:rPr lang="en-US" sz="2000" dirty="0" err="1">
                <a:latin typeface="Candara"/>
              </a:rPr>
              <a:t>kehuminen</a:t>
            </a:r>
            <a:endParaRPr lang="en-US" sz="2000">
              <a:latin typeface="Candara"/>
            </a:endParaRPr>
          </a:p>
          <a:p>
            <a:pPr marL="469900">
              <a:spcBef>
                <a:spcPts val="0"/>
              </a:spcBef>
            </a:pPr>
            <a:endParaRPr lang="en-US" sz="2000">
              <a:latin typeface="Candara"/>
            </a:endParaRPr>
          </a:p>
          <a:p>
            <a:pPr marL="469900">
              <a:spcBef>
                <a:spcPts val="0"/>
              </a:spcBef>
            </a:pPr>
            <a:r>
              <a:rPr lang="en-US" sz="2000" dirty="0" err="1">
                <a:solidFill>
                  <a:srgbClr val="000000"/>
                </a:solidFill>
                <a:latin typeface="Candara"/>
              </a:rPr>
              <a:t>Syyslukukaudella</a:t>
            </a:r>
            <a:r>
              <a:rPr lang="en-US" sz="2000" dirty="0">
                <a:solidFill>
                  <a:srgbClr val="000000"/>
                </a:solidFill>
                <a:latin typeface="Candara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Candara"/>
              </a:rPr>
              <a:t>teemana</a:t>
            </a:r>
            <a:r>
              <a:rPr lang="en-US" sz="2000" dirty="0">
                <a:solidFill>
                  <a:srgbClr val="000000"/>
                </a:solidFill>
                <a:latin typeface="Candara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Candara"/>
              </a:rPr>
              <a:t>huomaa</a:t>
            </a:r>
            <a:r>
              <a:rPr lang="en-US" sz="2000" dirty="0">
                <a:solidFill>
                  <a:srgbClr val="000000"/>
                </a:solidFill>
                <a:latin typeface="Candara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Candara"/>
              </a:rPr>
              <a:t>toisessa</a:t>
            </a:r>
            <a:r>
              <a:rPr lang="en-US" sz="2000" dirty="0">
                <a:solidFill>
                  <a:srgbClr val="000000"/>
                </a:solidFill>
                <a:latin typeface="Candara"/>
              </a:rPr>
              <a:t> ja </a:t>
            </a:r>
            <a:r>
              <a:rPr lang="en-US" sz="2000" dirty="0" err="1">
                <a:solidFill>
                  <a:srgbClr val="000000"/>
                </a:solidFill>
                <a:latin typeface="Candara"/>
              </a:rPr>
              <a:t>itsessä</a:t>
            </a:r>
            <a:r>
              <a:rPr lang="en-US" sz="2000" dirty="0">
                <a:solidFill>
                  <a:srgbClr val="000000"/>
                </a:solidFill>
                <a:latin typeface="Candara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Candara"/>
              </a:rPr>
              <a:t>hyvä</a:t>
            </a:r>
            <a:r>
              <a:rPr lang="en-US" sz="2000" dirty="0">
                <a:solidFill>
                  <a:srgbClr val="000000"/>
                </a:solidFill>
                <a:latin typeface="Candara"/>
              </a:rPr>
              <a:t> (</a:t>
            </a:r>
            <a:r>
              <a:rPr lang="en-US" sz="2000" dirty="0" err="1">
                <a:solidFill>
                  <a:srgbClr val="000000"/>
                </a:solidFill>
                <a:latin typeface="Candara"/>
              </a:rPr>
              <a:t>hyvien</a:t>
            </a:r>
            <a:r>
              <a:rPr lang="en-US" sz="2000" dirty="0">
                <a:solidFill>
                  <a:srgbClr val="000000"/>
                </a:solidFill>
                <a:latin typeface="Candara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Candara"/>
              </a:rPr>
              <a:t>tekojen</a:t>
            </a:r>
            <a:r>
              <a:rPr lang="en-US" sz="2000" dirty="0">
                <a:solidFill>
                  <a:srgbClr val="000000"/>
                </a:solidFill>
                <a:latin typeface="Candara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Candara"/>
              </a:rPr>
              <a:t>puu</a:t>
            </a:r>
            <a:r>
              <a:rPr lang="en-US" sz="2000" dirty="0">
                <a:solidFill>
                  <a:srgbClr val="000000"/>
                </a:solidFill>
                <a:latin typeface="Candara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Candara"/>
              </a:rPr>
              <a:t>kaverin</a:t>
            </a:r>
            <a:r>
              <a:rPr lang="en-US" sz="2000" dirty="0">
                <a:solidFill>
                  <a:srgbClr val="000000"/>
                </a:solidFill>
                <a:latin typeface="Candara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Candara"/>
              </a:rPr>
              <a:t>kehuminen</a:t>
            </a:r>
            <a:r>
              <a:rPr lang="en-US" sz="2000" dirty="0">
                <a:solidFill>
                  <a:srgbClr val="000000"/>
                </a:solidFill>
                <a:latin typeface="Candara"/>
              </a:rPr>
              <a:t>)</a:t>
            </a:r>
          </a:p>
          <a:p>
            <a:pPr marL="469900">
              <a:spcBef>
                <a:spcPts val="0"/>
              </a:spcBef>
            </a:pPr>
            <a:endParaRPr lang="en-US" sz="2000" dirty="0">
              <a:solidFill>
                <a:srgbClr val="000000"/>
              </a:solidFill>
              <a:latin typeface="Candara"/>
            </a:endParaRPr>
          </a:p>
          <a:p>
            <a:pPr marL="469900">
              <a:spcBef>
                <a:spcPts val="0"/>
              </a:spcBef>
            </a:pPr>
            <a:r>
              <a:rPr lang="en-US" sz="2000" err="1">
                <a:solidFill>
                  <a:srgbClr val="000000"/>
                </a:solidFill>
                <a:latin typeface="Candara"/>
              </a:rPr>
              <a:t>Kevätlukukaudella</a:t>
            </a:r>
            <a:r>
              <a:rPr lang="en-US" sz="2000" dirty="0">
                <a:solidFill>
                  <a:srgbClr val="000000"/>
                </a:solidFill>
                <a:latin typeface="Candara"/>
              </a:rPr>
              <a:t> </a:t>
            </a:r>
            <a:r>
              <a:rPr lang="en-US" sz="2000" err="1">
                <a:solidFill>
                  <a:srgbClr val="000000"/>
                </a:solidFill>
                <a:latin typeface="Candara"/>
              </a:rPr>
              <a:t>teemana</a:t>
            </a:r>
            <a:r>
              <a:rPr lang="en-US" sz="2000" dirty="0">
                <a:solidFill>
                  <a:srgbClr val="000000"/>
                </a:solidFill>
                <a:latin typeface="Candara"/>
              </a:rPr>
              <a:t> </a:t>
            </a:r>
            <a:r>
              <a:rPr lang="en-US" sz="2000" err="1">
                <a:solidFill>
                  <a:srgbClr val="000000"/>
                </a:solidFill>
                <a:latin typeface="Candara"/>
              </a:rPr>
              <a:t>yhteistyö</a:t>
            </a:r>
            <a:r>
              <a:rPr lang="en-US" sz="2000" dirty="0">
                <a:solidFill>
                  <a:srgbClr val="000000"/>
                </a:solidFill>
                <a:latin typeface="Candara"/>
              </a:rPr>
              <a:t> ja me-</a:t>
            </a:r>
            <a:r>
              <a:rPr lang="en-US" sz="2000" err="1">
                <a:solidFill>
                  <a:srgbClr val="000000"/>
                </a:solidFill>
                <a:latin typeface="Candara"/>
              </a:rPr>
              <a:t>henki</a:t>
            </a:r>
            <a:endParaRPr lang="en-US" sz="2000">
              <a:solidFill>
                <a:srgbClr val="000000"/>
              </a:solidFill>
              <a:latin typeface="Candara"/>
            </a:endParaRPr>
          </a:p>
          <a:p>
            <a:pPr marL="469900">
              <a:spcBef>
                <a:spcPts val="0"/>
              </a:spcBef>
            </a:pPr>
            <a:endParaRPr lang="en-US" sz="2000" dirty="0">
              <a:solidFill>
                <a:srgbClr val="000000"/>
              </a:solidFill>
              <a:latin typeface="Candara"/>
            </a:endParaRPr>
          </a:p>
          <a:p>
            <a:pPr marL="469900">
              <a:spcBef>
                <a:spcPts val="0"/>
              </a:spcBef>
            </a:pPr>
            <a:r>
              <a:rPr lang="en-US" sz="1400" dirty="0" err="1">
                <a:solidFill>
                  <a:srgbClr val="000000"/>
                </a:solidFill>
                <a:latin typeface="Candara"/>
              </a:rPr>
              <a:t>Päivitetty</a:t>
            </a:r>
            <a:r>
              <a:rPr lang="en-US" sz="1400" dirty="0">
                <a:solidFill>
                  <a:srgbClr val="000000"/>
                </a:solidFill>
                <a:latin typeface="Candara"/>
              </a:rPr>
              <a:t>: 14.8.2023</a:t>
            </a:r>
          </a:p>
        </p:txBody>
      </p:sp>
      <p:sp>
        <p:nvSpPr>
          <p:cNvPr id="6" name="Kaksinkertainen aaltoviiva 5">
            <a:extLst>
              <a:ext uri="{FF2B5EF4-FFF2-40B4-BE49-F238E27FC236}">
                <a16:creationId xmlns:a16="http://schemas.microsoft.com/office/drawing/2014/main" id="{7FA3C953-A978-4050-9D35-232CEE3DC14A}"/>
              </a:ext>
            </a:extLst>
          </p:cNvPr>
          <p:cNvSpPr/>
          <p:nvPr/>
        </p:nvSpPr>
        <p:spPr>
          <a:xfrm>
            <a:off x="274137" y="2492287"/>
            <a:ext cx="4133587" cy="2379944"/>
          </a:xfrm>
          <a:prstGeom prst="doubleWav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5E62092D-4B13-437B-9ACA-12503455FC7C}"/>
              </a:ext>
            </a:extLst>
          </p:cNvPr>
          <p:cNvSpPr txBox="1"/>
          <p:nvPr/>
        </p:nvSpPr>
        <p:spPr>
          <a:xfrm>
            <a:off x="392482" y="2897688"/>
            <a:ext cx="3912296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solidFill>
                  <a:schemeClr val="tx1"/>
                </a:solidFill>
                <a:latin typeface="Calibri"/>
                <a:cs typeface="Segoe UI"/>
              </a:rPr>
              <a:t>#KIIREETTÖMYYS</a:t>
            </a:r>
            <a:endParaRPr lang="fi-FI"/>
          </a:p>
          <a:p>
            <a:pPr algn="ctr"/>
            <a:r>
              <a:rPr lang="en-US" sz="2400">
                <a:solidFill>
                  <a:schemeClr val="tx1"/>
                </a:solidFill>
                <a:latin typeface="Candara"/>
                <a:cs typeface="Segoe UI"/>
              </a:rPr>
              <a:t>#HUOMAAHYVÄITSESSÄSI</a:t>
            </a:r>
          </a:p>
          <a:p>
            <a:pPr algn="ctr"/>
            <a:r>
              <a:rPr lang="en-US" sz="2400">
                <a:solidFill>
                  <a:schemeClr val="tx1"/>
                </a:solidFill>
                <a:latin typeface="Candara"/>
                <a:cs typeface="Segoe UI"/>
              </a:rPr>
              <a:t>#HUOMAAHYVÄMUISSA</a:t>
            </a:r>
            <a:endParaRPr lang="en-US">
              <a:solidFill>
                <a:schemeClr val="tx1"/>
              </a:solidFill>
            </a:endParaRPr>
          </a:p>
          <a:p>
            <a:pPr algn="ctr"/>
            <a:r>
              <a:rPr lang="en-US" sz="2400">
                <a:solidFill>
                  <a:schemeClr val="tx1"/>
                </a:solidFill>
                <a:latin typeface="Candara"/>
                <a:cs typeface="Segoe UI"/>
              </a:rPr>
              <a:t>#SAANAURAA</a:t>
            </a:r>
          </a:p>
        </p:txBody>
      </p:sp>
    </p:spTree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15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1" name="Google Shape;251;p15"/>
          <p:cNvSpPr/>
          <p:nvPr/>
        </p:nvSpPr>
        <p:spPr>
          <a:xfrm flipH="1">
            <a:off x="1" y="0"/>
            <a:ext cx="6096251" cy="6858000"/>
          </a:xfrm>
          <a:custGeom>
            <a:avLst/>
            <a:gdLst/>
            <a:ahLst/>
            <a:cxnLst/>
            <a:rect l="l" t="t" r="r" b="b"/>
            <a:pathLst>
              <a:path w="5511704" h="6886576" extrusionOk="0">
                <a:moveTo>
                  <a:pt x="5511704" y="0"/>
                </a:moveTo>
                <a:lnTo>
                  <a:pt x="1008599" y="0"/>
                </a:lnTo>
                <a:cubicBezTo>
                  <a:pt x="1110360" y="35719"/>
                  <a:pt x="1209214" y="78581"/>
                  <a:pt x="1310975" y="110728"/>
                </a:cubicBezTo>
                <a:cubicBezTo>
                  <a:pt x="1296437" y="146447"/>
                  <a:pt x="1281900" y="139303"/>
                  <a:pt x="1267362" y="135731"/>
                </a:cubicBezTo>
                <a:cubicBezTo>
                  <a:pt x="1180139" y="121445"/>
                  <a:pt x="1090008" y="110728"/>
                  <a:pt x="1005692" y="71437"/>
                </a:cubicBezTo>
                <a:cubicBezTo>
                  <a:pt x="985339" y="64294"/>
                  <a:pt x="962080" y="64294"/>
                  <a:pt x="953358" y="89297"/>
                </a:cubicBezTo>
                <a:cubicBezTo>
                  <a:pt x="938820" y="125016"/>
                  <a:pt x="959172" y="146447"/>
                  <a:pt x="979525" y="164307"/>
                </a:cubicBezTo>
                <a:cubicBezTo>
                  <a:pt x="1014414" y="196453"/>
                  <a:pt x="1055118" y="189310"/>
                  <a:pt x="1092915" y="192882"/>
                </a:cubicBezTo>
                <a:cubicBezTo>
                  <a:pt x="1197583" y="210741"/>
                  <a:pt x="1247011" y="260747"/>
                  <a:pt x="1270270" y="375047"/>
                </a:cubicBezTo>
                <a:cubicBezTo>
                  <a:pt x="1180139" y="328613"/>
                  <a:pt x="1090008" y="385763"/>
                  <a:pt x="1002784" y="353615"/>
                </a:cubicBezTo>
                <a:cubicBezTo>
                  <a:pt x="979525" y="346472"/>
                  <a:pt x="944635" y="357188"/>
                  <a:pt x="956265" y="396479"/>
                </a:cubicBezTo>
                <a:cubicBezTo>
                  <a:pt x="967894" y="432198"/>
                  <a:pt x="1005692" y="460772"/>
                  <a:pt x="938820" y="453629"/>
                </a:cubicBezTo>
                <a:cubicBezTo>
                  <a:pt x="889393" y="450056"/>
                  <a:pt x="874856" y="407194"/>
                  <a:pt x="860319" y="360759"/>
                </a:cubicBezTo>
                <a:cubicBezTo>
                  <a:pt x="848689" y="335757"/>
                  <a:pt x="816707" y="321469"/>
                  <a:pt x="793447" y="335757"/>
                </a:cubicBezTo>
                <a:cubicBezTo>
                  <a:pt x="764373" y="350044"/>
                  <a:pt x="773095" y="389335"/>
                  <a:pt x="773095" y="417910"/>
                </a:cubicBezTo>
                <a:cubicBezTo>
                  <a:pt x="770187" y="471488"/>
                  <a:pt x="793447" y="496491"/>
                  <a:pt x="834151" y="507206"/>
                </a:cubicBezTo>
                <a:cubicBezTo>
                  <a:pt x="883579" y="521494"/>
                  <a:pt x="933005" y="539354"/>
                  <a:pt x="996969" y="560785"/>
                </a:cubicBezTo>
                <a:cubicBezTo>
                  <a:pt x="927190" y="596503"/>
                  <a:pt x="874856" y="589360"/>
                  <a:pt x="822522" y="560785"/>
                </a:cubicBezTo>
                <a:cubicBezTo>
                  <a:pt x="758558" y="528637"/>
                  <a:pt x="674242" y="485775"/>
                  <a:pt x="621908" y="525066"/>
                </a:cubicBezTo>
                <a:cubicBezTo>
                  <a:pt x="543407" y="582216"/>
                  <a:pt x="479443" y="546497"/>
                  <a:pt x="409664" y="535781"/>
                </a:cubicBezTo>
                <a:cubicBezTo>
                  <a:pt x="264290" y="514350"/>
                  <a:pt x="354422" y="482204"/>
                  <a:pt x="209049" y="464344"/>
                </a:cubicBezTo>
                <a:cubicBezTo>
                  <a:pt x="150900" y="457200"/>
                  <a:pt x="89843" y="428625"/>
                  <a:pt x="5527" y="467916"/>
                </a:cubicBezTo>
                <a:cubicBezTo>
                  <a:pt x="386404" y="675085"/>
                  <a:pt x="566666" y="660797"/>
                  <a:pt x="906838" y="914400"/>
                </a:cubicBezTo>
                <a:cubicBezTo>
                  <a:pt x="892301" y="939404"/>
                  <a:pt x="877764" y="928688"/>
                  <a:pt x="863226" y="925116"/>
                </a:cubicBezTo>
                <a:cubicBezTo>
                  <a:pt x="839967" y="921544"/>
                  <a:pt x="810892" y="907256"/>
                  <a:pt x="805077" y="953691"/>
                </a:cubicBezTo>
                <a:cubicBezTo>
                  <a:pt x="802169" y="989410"/>
                  <a:pt x="819615" y="1007269"/>
                  <a:pt x="848689" y="1010841"/>
                </a:cubicBezTo>
                <a:cubicBezTo>
                  <a:pt x="933005" y="1025129"/>
                  <a:pt x="1008599" y="1075135"/>
                  <a:pt x="1084193" y="1117997"/>
                </a:cubicBezTo>
                <a:cubicBezTo>
                  <a:pt x="1119082" y="1135857"/>
                  <a:pt x="1156879" y="1160860"/>
                  <a:pt x="1142342" y="1225153"/>
                </a:cubicBezTo>
                <a:cubicBezTo>
                  <a:pt x="1113268" y="1243013"/>
                  <a:pt x="1092915" y="1218009"/>
                  <a:pt x="1069655" y="1214438"/>
                </a:cubicBezTo>
                <a:cubicBezTo>
                  <a:pt x="1046396" y="1210866"/>
                  <a:pt x="991154" y="1225153"/>
                  <a:pt x="1005692" y="1235869"/>
                </a:cubicBezTo>
                <a:cubicBezTo>
                  <a:pt x="1072563" y="1275159"/>
                  <a:pt x="950450" y="1371600"/>
                  <a:pt x="1031858" y="1371600"/>
                </a:cubicBezTo>
                <a:cubicBezTo>
                  <a:pt x="1165601" y="1371600"/>
                  <a:pt x="1238288" y="1543050"/>
                  <a:pt x="1366216" y="1546622"/>
                </a:cubicBezTo>
                <a:cubicBezTo>
                  <a:pt x="1386568" y="1546622"/>
                  <a:pt x="1395290" y="1578770"/>
                  <a:pt x="1395290" y="1603772"/>
                </a:cubicBezTo>
                <a:cubicBezTo>
                  <a:pt x="1395290" y="1635920"/>
                  <a:pt x="1374939" y="1639491"/>
                  <a:pt x="1354586" y="1643063"/>
                </a:cubicBezTo>
                <a:cubicBezTo>
                  <a:pt x="1322604" y="1646635"/>
                  <a:pt x="1287715" y="1603772"/>
                  <a:pt x="1247011" y="1664494"/>
                </a:cubicBezTo>
                <a:cubicBezTo>
                  <a:pt x="1322604" y="1700213"/>
                  <a:pt x="1401105" y="1735932"/>
                  <a:pt x="1398198" y="1857375"/>
                </a:cubicBezTo>
                <a:cubicBezTo>
                  <a:pt x="1398198" y="1889523"/>
                  <a:pt x="1430180" y="1903810"/>
                  <a:pt x="1453440" y="1910954"/>
                </a:cubicBezTo>
                <a:cubicBezTo>
                  <a:pt x="1494144" y="1925241"/>
                  <a:pt x="1526126" y="1946673"/>
                  <a:pt x="1549386" y="1993106"/>
                </a:cubicBezTo>
                <a:cubicBezTo>
                  <a:pt x="1549386" y="2003822"/>
                  <a:pt x="1549386" y="2010966"/>
                  <a:pt x="1549386" y="2021681"/>
                </a:cubicBezTo>
                <a:cubicBezTo>
                  <a:pt x="1543571" y="2132410"/>
                  <a:pt x="1485422" y="2128838"/>
                  <a:pt x="1421458" y="2110978"/>
                </a:cubicBezTo>
                <a:cubicBezTo>
                  <a:pt x="1345864" y="2089547"/>
                  <a:pt x="1270270" y="2046685"/>
                  <a:pt x="1188861" y="2085976"/>
                </a:cubicBezTo>
                <a:cubicBezTo>
                  <a:pt x="1302252" y="2139554"/>
                  <a:pt x="1427272" y="2143126"/>
                  <a:pt x="1531941" y="2218135"/>
                </a:cubicBezTo>
                <a:cubicBezTo>
                  <a:pt x="1142342" y="2232422"/>
                  <a:pt x="799262" y="1993106"/>
                  <a:pt x="421293" y="1900238"/>
                </a:cubicBezTo>
                <a:cubicBezTo>
                  <a:pt x="432923" y="1960960"/>
                  <a:pt x="464905" y="1975247"/>
                  <a:pt x="491072" y="1982391"/>
                </a:cubicBezTo>
                <a:cubicBezTo>
                  <a:pt x="630630" y="2028825"/>
                  <a:pt x="752743" y="2121695"/>
                  <a:pt x="880671" y="2200276"/>
                </a:cubicBezTo>
                <a:cubicBezTo>
                  <a:pt x="933005" y="2232422"/>
                  <a:pt x="970802" y="2268142"/>
                  <a:pt x="991154" y="2336007"/>
                </a:cubicBezTo>
                <a:cubicBezTo>
                  <a:pt x="1008599" y="2400300"/>
                  <a:pt x="1043489" y="2428875"/>
                  <a:pt x="1107453" y="2411016"/>
                </a:cubicBezTo>
                <a:cubicBezTo>
                  <a:pt x="1159787" y="2396729"/>
                  <a:pt x="1215029" y="2403873"/>
                  <a:pt x="1270270" y="2411016"/>
                </a:cubicBezTo>
                <a:cubicBezTo>
                  <a:pt x="1331326" y="2418160"/>
                  <a:pt x="1401105" y="2489597"/>
                  <a:pt x="1386568" y="2528889"/>
                </a:cubicBezTo>
                <a:cubicBezTo>
                  <a:pt x="1357494" y="2593182"/>
                  <a:pt x="1308067" y="2561035"/>
                  <a:pt x="1267362" y="2553891"/>
                </a:cubicBezTo>
                <a:cubicBezTo>
                  <a:pt x="1217936" y="2546748"/>
                  <a:pt x="1127805" y="2528889"/>
                  <a:pt x="1127805" y="2536032"/>
                </a:cubicBezTo>
                <a:cubicBezTo>
                  <a:pt x="1095822" y="2696766"/>
                  <a:pt x="1023136" y="2575322"/>
                  <a:pt x="970802" y="2575322"/>
                </a:cubicBezTo>
                <a:cubicBezTo>
                  <a:pt x="921375" y="2575322"/>
                  <a:pt x="871949" y="2557463"/>
                  <a:pt x="825429" y="2543176"/>
                </a:cubicBezTo>
                <a:cubicBezTo>
                  <a:pt x="764373" y="2525316"/>
                  <a:pt x="709132" y="2557463"/>
                  <a:pt x="650982" y="2564607"/>
                </a:cubicBezTo>
                <a:cubicBezTo>
                  <a:pt x="598648" y="2571751"/>
                  <a:pt x="627722" y="2664620"/>
                  <a:pt x="595740" y="2703909"/>
                </a:cubicBezTo>
                <a:cubicBezTo>
                  <a:pt x="589926" y="2714626"/>
                  <a:pt x="584111" y="2714626"/>
                  <a:pt x="578296" y="2714626"/>
                </a:cubicBezTo>
                <a:cubicBezTo>
                  <a:pt x="560851" y="2993232"/>
                  <a:pt x="255568" y="2925366"/>
                  <a:pt x="255568" y="2936081"/>
                </a:cubicBezTo>
                <a:cubicBezTo>
                  <a:pt x="229401" y="2953941"/>
                  <a:pt x="197419" y="2911079"/>
                  <a:pt x="165437" y="2953941"/>
                </a:cubicBezTo>
                <a:cubicBezTo>
                  <a:pt x="302087" y="3150394"/>
                  <a:pt x="511425" y="3196828"/>
                  <a:pt x="697501" y="3343275"/>
                </a:cubicBezTo>
                <a:cubicBezTo>
                  <a:pt x="543407" y="3393282"/>
                  <a:pt x="453275" y="3221832"/>
                  <a:pt x="339884" y="3243263"/>
                </a:cubicBezTo>
                <a:cubicBezTo>
                  <a:pt x="284643" y="3296842"/>
                  <a:pt x="450368" y="3382566"/>
                  <a:pt x="290458" y="3407569"/>
                </a:cubicBezTo>
                <a:cubicBezTo>
                  <a:pt x="360236" y="3454004"/>
                  <a:pt x="409664" y="3500439"/>
                  <a:pt x="459090" y="3554016"/>
                </a:cubicBezTo>
                <a:cubicBezTo>
                  <a:pt x="543407" y="3650457"/>
                  <a:pt x="560851" y="3714751"/>
                  <a:pt x="520147" y="3843338"/>
                </a:cubicBezTo>
                <a:cubicBezTo>
                  <a:pt x="493979" y="3929063"/>
                  <a:pt x="456183" y="4007645"/>
                  <a:pt x="491072" y="4107657"/>
                </a:cubicBezTo>
                <a:cubicBezTo>
                  <a:pt x="514332" y="4175522"/>
                  <a:pt x="505609" y="4221957"/>
                  <a:pt x="418386" y="4189810"/>
                </a:cubicBezTo>
                <a:cubicBezTo>
                  <a:pt x="325347" y="4157663"/>
                  <a:pt x="290458" y="4218386"/>
                  <a:pt x="313718" y="4339829"/>
                </a:cubicBezTo>
                <a:cubicBezTo>
                  <a:pt x="328254" y="4418410"/>
                  <a:pt x="313718" y="4443413"/>
                  <a:pt x="249753" y="4432698"/>
                </a:cubicBezTo>
                <a:cubicBezTo>
                  <a:pt x="179975" y="4421982"/>
                  <a:pt x="113103" y="4371976"/>
                  <a:pt x="25879" y="4396979"/>
                </a:cubicBezTo>
                <a:cubicBezTo>
                  <a:pt x="95658" y="4539854"/>
                  <a:pt x="243939" y="4496991"/>
                  <a:pt x="325347" y="4632722"/>
                </a:cubicBezTo>
                <a:cubicBezTo>
                  <a:pt x="229401" y="4632722"/>
                  <a:pt x="153807" y="4632722"/>
                  <a:pt x="84029" y="4604147"/>
                </a:cubicBezTo>
                <a:cubicBezTo>
                  <a:pt x="54954" y="4593433"/>
                  <a:pt x="22972" y="4579145"/>
                  <a:pt x="5527" y="4622007"/>
                </a:cubicBezTo>
                <a:cubicBezTo>
                  <a:pt x="-14826" y="4672014"/>
                  <a:pt x="25879" y="4689872"/>
                  <a:pt x="49139" y="4697016"/>
                </a:cubicBezTo>
                <a:cubicBezTo>
                  <a:pt x="116011" y="4722019"/>
                  <a:pt x="168344" y="4779170"/>
                  <a:pt x="226494" y="4825604"/>
                </a:cubicBezTo>
                <a:cubicBezTo>
                  <a:pt x="351514" y="4925616"/>
                  <a:pt x="488165" y="5011341"/>
                  <a:pt x="592833" y="5175647"/>
                </a:cubicBezTo>
                <a:cubicBezTo>
                  <a:pt x="461997" y="5132785"/>
                  <a:pt x="363144" y="5032772"/>
                  <a:pt x="238123" y="5014913"/>
                </a:cubicBezTo>
                <a:cubicBezTo>
                  <a:pt x="345700" y="5164932"/>
                  <a:pt x="482350" y="5264944"/>
                  <a:pt x="610278" y="5375673"/>
                </a:cubicBezTo>
                <a:cubicBezTo>
                  <a:pt x="648075" y="5407819"/>
                  <a:pt x="685872" y="5429250"/>
                  <a:pt x="691686" y="5497116"/>
                </a:cubicBezTo>
                <a:cubicBezTo>
                  <a:pt x="709132" y="5629276"/>
                  <a:pt x="755650" y="5736432"/>
                  <a:pt x="860319" y="5793582"/>
                </a:cubicBezTo>
                <a:cubicBezTo>
                  <a:pt x="860319" y="5793582"/>
                  <a:pt x="854504" y="5815013"/>
                  <a:pt x="851597" y="5825729"/>
                </a:cubicBezTo>
                <a:cubicBezTo>
                  <a:pt x="787632" y="5829301"/>
                  <a:pt x="738206" y="5750720"/>
                  <a:pt x="659704" y="5779295"/>
                </a:cubicBezTo>
                <a:cubicBezTo>
                  <a:pt x="738206" y="5886451"/>
                  <a:pt x="802169" y="5979319"/>
                  <a:pt x="909746" y="6029326"/>
                </a:cubicBezTo>
                <a:cubicBezTo>
                  <a:pt x="996969" y="6068616"/>
                  <a:pt x="1104545" y="6093620"/>
                  <a:pt x="1168509" y="6222207"/>
                </a:cubicBezTo>
                <a:cubicBezTo>
                  <a:pt x="1095822" y="6247210"/>
                  <a:pt x="1040581" y="6215063"/>
                  <a:pt x="985339" y="6193632"/>
                </a:cubicBezTo>
                <a:cubicBezTo>
                  <a:pt x="901023" y="6157913"/>
                  <a:pt x="816707" y="6118623"/>
                  <a:pt x="732391" y="6082904"/>
                </a:cubicBezTo>
                <a:cubicBezTo>
                  <a:pt x="700408" y="6068616"/>
                  <a:pt x="665519" y="6061472"/>
                  <a:pt x="645167" y="6125766"/>
                </a:cubicBezTo>
                <a:cubicBezTo>
                  <a:pt x="752743" y="6140053"/>
                  <a:pt x="816707" y="6225779"/>
                  <a:pt x="883579" y="6307932"/>
                </a:cubicBezTo>
                <a:cubicBezTo>
                  <a:pt x="921375" y="6354366"/>
                  <a:pt x="953358" y="6415088"/>
                  <a:pt x="1020229" y="6393657"/>
                </a:cubicBezTo>
                <a:cubicBezTo>
                  <a:pt x="1055118" y="6382942"/>
                  <a:pt x="1078378" y="6415088"/>
                  <a:pt x="1075471" y="6457950"/>
                </a:cubicBezTo>
                <a:cubicBezTo>
                  <a:pt x="1060933" y="6607970"/>
                  <a:pt x="1145250" y="6657976"/>
                  <a:pt x="1232473" y="6686551"/>
                </a:cubicBezTo>
                <a:cubicBezTo>
                  <a:pt x="1360401" y="6729413"/>
                  <a:pt x="1473792" y="6815138"/>
                  <a:pt x="1592997" y="6886576"/>
                </a:cubicBezTo>
                <a:lnTo>
                  <a:pt x="5511704" y="6886576"/>
                </a:lnTo>
                <a:close/>
              </a:path>
            </a:pathLst>
          </a:custGeom>
          <a:solidFill>
            <a:schemeClr val="lt2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2" name="Google Shape;252;p15"/>
          <p:cNvSpPr txBox="1">
            <a:spLocks noGrp="1"/>
          </p:cNvSpPr>
          <p:nvPr>
            <p:ph type="title"/>
          </p:nvPr>
        </p:nvSpPr>
        <p:spPr>
          <a:xfrm>
            <a:off x="514611" y="713312"/>
            <a:ext cx="4038600" cy="5431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algn="ctr">
              <a:buClr>
                <a:srgbClr val="548135"/>
              </a:buClr>
              <a:buSzPts val="4400"/>
            </a:pPr>
            <a:r>
              <a:rPr lang="en-US" b="1" err="1">
                <a:solidFill>
                  <a:srgbClr val="548135"/>
                </a:solidFill>
                <a:latin typeface="Candara"/>
                <a:ea typeface="Candara"/>
                <a:cs typeface="Candara"/>
                <a:sym typeface="Candara"/>
              </a:rPr>
              <a:t>Vuosiluokka</a:t>
            </a:r>
            <a:r>
              <a:rPr lang="en-US" b="1">
                <a:solidFill>
                  <a:srgbClr val="548135"/>
                </a:solidFill>
                <a:latin typeface="Candara"/>
                <a:ea typeface="Candara"/>
                <a:cs typeface="Candara"/>
                <a:sym typeface="Candara"/>
              </a:rPr>
              <a:t> 3</a:t>
            </a:r>
            <a:r>
              <a:rPr lang="en-US">
                <a:solidFill>
                  <a:srgbClr val="548135"/>
                </a:solidFill>
              </a:rPr>
              <a:t> </a:t>
            </a:r>
            <a:endParaRPr lang="fi-FI"/>
          </a:p>
        </p:txBody>
      </p:sp>
      <p:sp>
        <p:nvSpPr>
          <p:cNvPr id="8" name="Sydän 7">
            <a:extLst>
              <a:ext uri="{FF2B5EF4-FFF2-40B4-BE49-F238E27FC236}">
                <a16:creationId xmlns:a16="http://schemas.microsoft.com/office/drawing/2014/main" id="{627656AF-D36C-40F4-BBC3-A4A18AFDFC48}"/>
              </a:ext>
            </a:extLst>
          </p:cNvPr>
          <p:cNvSpPr/>
          <p:nvPr/>
        </p:nvSpPr>
        <p:spPr>
          <a:xfrm>
            <a:off x="514611" y="2052877"/>
            <a:ext cx="3703534" cy="3734849"/>
          </a:xfrm>
          <a:prstGeom prst="hear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fi-FI"/>
          </a:p>
        </p:txBody>
      </p:sp>
      <p:sp>
        <p:nvSpPr>
          <p:cNvPr id="10" name="Tekstiruutu 1">
            <a:extLst>
              <a:ext uri="{FF2B5EF4-FFF2-40B4-BE49-F238E27FC236}">
                <a16:creationId xmlns:a16="http://schemas.microsoft.com/office/drawing/2014/main" id="{C270973E-5753-4C8D-9A1B-8D681EA75EB1}"/>
              </a:ext>
            </a:extLst>
          </p:cNvPr>
          <p:cNvSpPr txBox="1"/>
          <p:nvPr/>
        </p:nvSpPr>
        <p:spPr>
          <a:xfrm>
            <a:off x="1310625" y="3317104"/>
            <a:ext cx="2102385" cy="169277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fi-FI" sz="2000" dirty="0">
                <a:latin typeface="Calibri"/>
                <a:cs typeface="Calibri"/>
              </a:rPr>
              <a:t>KIIREETTÖMYYS</a:t>
            </a:r>
            <a:endParaRPr lang="en-US" sz="2000" dirty="0">
              <a:latin typeface="Calibri"/>
              <a:cs typeface="Calibri"/>
            </a:endParaRPr>
          </a:p>
          <a:p>
            <a:pPr algn="ctr"/>
            <a:r>
              <a:rPr lang="fi-FI" sz="2000" dirty="0">
                <a:latin typeface="Calibri"/>
                <a:cs typeface="Calibri"/>
              </a:rPr>
              <a:t>#ILO</a:t>
            </a:r>
            <a:endParaRPr lang="en-US" sz="2000" dirty="0">
              <a:latin typeface="Calibri"/>
              <a:cs typeface="Calibri"/>
            </a:endParaRPr>
          </a:p>
          <a:p>
            <a:pPr algn="ctr"/>
            <a:r>
              <a:rPr lang="fi-FI" sz="2000" dirty="0">
                <a:latin typeface="Calibri"/>
                <a:cs typeface="Calibri"/>
              </a:rPr>
              <a:t>#MOKAONLAHJA</a:t>
            </a:r>
            <a:endParaRPr lang="en-US" sz="2000" dirty="0">
              <a:latin typeface="Calibri"/>
              <a:cs typeface="Calibri"/>
            </a:endParaRPr>
          </a:p>
          <a:p>
            <a:pPr algn="ctr"/>
            <a:r>
              <a:rPr lang="fi-FI" sz="2000" dirty="0">
                <a:latin typeface="Calibri"/>
                <a:cs typeface="Calibri"/>
              </a:rPr>
              <a:t>#KEHU</a:t>
            </a:r>
            <a:endParaRPr lang="en-US" sz="2000" dirty="0">
              <a:latin typeface="Calibri"/>
              <a:cs typeface="Calibri"/>
            </a:endParaRPr>
          </a:p>
          <a:p>
            <a:pPr algn="ctr"/>
            <a:endParaRPr lang="fi-FI" sz="2400" dirty="0">
              <a:latin typeface="Calibri"/>
            </a:endParaRPr>
          </a:p>
        </p:txBody>
      </p:sp>
      <p:sp>
        <p:nvSpPr>
          <p:cNvPr id="13" name="Tekstin paikkamerkki 3">
            <a:extLst>
              <a:ext uri="{FF2B5EF4-FFF2-40B4-BE49-F238E27FC236}">
                <a16:creationId xmlns:a16="http://schemas.microsoft.com/office/drawing/2014/main" id="{585D4B71-3349-49A4-8F96-D79341BF2C0A}"/>
              </a:ext>
            </a:extLst>
          </p:cNvPr>
          <p:cNvSpPr>
            <a:spLocks noGrp="1"/>
          </p:cNvSpPr>
          <p:nvPr/>
        </p:nvSpPr>
        <p:spPr>
          <a:xfrm>
            <a:off x="6234830" y="1744632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14300" indent="0">
              <a:buNone/>
            </a:pPr>
            <a:endParaRPr lang="fi-FI" sz="2000" dirty="0">
              <a:latin typeface="Candara"/>
            </a:endParaRPr>
          </a:p>
          <a:p>
            <a:endParaRPr lang="fi-FI" sz="2000">
              <a:latin typeface="Candara"/>
            </a:endParaRPr>
          </a:p>
          <a:p>
            <a:r>
              <a:rPr lang="fi-FI" sz="2000" dirty="0">
                <a:latin typeface="Candara"/>
              </a:rPr>
              <a:t>Yhdessä olemme enemmän: Kehutaulu!</a:t>
            </a:r>
          </a:p>
          <a:p>
            <a:r>
              <a:rPr lang="fi-FI" sz="2000" dirty="0">
                <a:latin typeface="Candara"/>
              </a:rPr>
              <a:t>Kiireetön kohtaaminen ja vuorovaikutus </a:t>
            </a:r>
            <a:r>
              <a:rPr lang="fi-FI" sz="2000">
                <a:latin typeface="Candara"/>
              </a:rPr>
              <a:t>oppilaiden kanssa!</a:t>
            </a:r>
            <a:endParaRPr lang="fi-FI" sz="2000" dirty="0">
              <a:latin typeface="Candara"/>
            </a:endParaRPr>
          </a:p>
          <a:p>
            <a:r>
              <a:rPr lang="fi-FI" sz="2000" dirty="0">
                <a:latin typeface="Candara"/>
              </a:rPr>
              <a:t>Olen yksi tähdistä: etsitään omia vahvuuksia, </a:t>
            </a:r>
            <a:r>
              <a:rPr lang="fi-FI" sz="2000">
                <a:latin typeface="Candara"/>
              </a:rPr>
              <a:t>tähtioppilaat!</a:t>
            </a:r>
          </a:p>
          <a:p>
            <a:endParaRPr lang="fi-FI" sz="2000" dirty="0">
              <a:latin typeface="Candara"/>
            </a:endParaRPr>
          </a:p>
          <a:p>
            <a:r>
              <a:rPr lang="fi-FI" sz="1400">
                <a:latin typeface="Candara"/>
              </a:rPr>
              <a:t>Päivitetty: päivitetty 15.8.2023</a:t>
            </a:r>
            <a:endParaRPr lang="fi-FI" sz="1400">
              <a:solidFill>
                <a:srgbClr val="FF0000"/>
              </a:solidFill>
              <a:latin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3143579744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17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" name="Google Shape;267;p17"/>
          <p:cNvSpPr/>
          <p:nvPr/>
        </p:nvSpPr>
        <p:spPr>
          <a:xfrm flipH="1">
            <a:off x="1" y="0"/>
            <a:ext cx="6096251" cy="6858000"/>
          </a:xfrm>
          <a:custGeom>
            <a:avLst/>
            <a:gdLst/>
            <a:ahLst/>
            <a:cxnLst/>
            <a:rect l="l" t="t" r="r" b="b"/>
            <a:pathLst>
              <a:path w="5511704" h="6886576" extrusionOk="0">
                <a:moveTo>
                  <a:pt x="5511704" y="0"/>
                </a:moveTo>
                <a:lnTo>
                  <a:pt x="1008599" y="0"/>
                </a:lnTo>
                <a:cubicBezTo>
                  <a:pt x="1110360" y="35719"/>
                  <a:pt x="1209214" y="78581"/>
                  <a:pt x="1310975" y="110728"/>
                </a:cubicBezTo>
                <a:cubicBezTo>
                  <a:pt x="1296437" y="146447"/>
                  <a:pt x="1281900" y="139303"/>
                  <a:pt x="1267362" y="135731"/>
                </a:cubicBezTo>
                <a:cubicBezTo>
                  <a:pt x="1180139" y="121445"/>
                  <a:pt x="1090008" y="110728"/>
                  <a:pt x="1005692" y="71437"/>
                </a:cubicBezTo>
                <a:cubicBezTo>
                  <a:pt x="985339" y="64294"/>
                  <a:pt x="962080" y="64294"/>
                  <a:pt x="953358" y="89297"/>
                </a:cubicBezTo>
                <a:cubicBezTo>
                  <a:pt x="938820" y="125016"/>
                  <a:pt x="959172" y="146447"/>
                  <a:pt x="979525" y="164307"/>
                </a:cubicBezTo>
                <a:cubicBezTo>
                  <a:pt x="1014414" y="196453"/>
                  <a:pt x="1055118" y="189310"/>
                  <a:pt x="1092915" y="192882"/>
                </a:cubicBezTo>
                <a:cubicBezTo>
                  <a:pt x="1197583" y="210741"/>
                  <a:pt x="1247011" y="260747"/>
                  <a:pt x="1270270" y="375047"/>
                </a:cubicBezTo>
                <a:cubicBezTo>
                  <a:pt x="1180139" y="328613"/>
                  <a:pt x="1090008" y="385763"/>
                  <a:pt x="1002784" y="353615"/>
                </a:cubicBezTo>
                <a:cubicBezTo>
                  <a:pt x="979525" y="346472"/>
                  <a:pt x="944635" y="357188"/>
                  <a:pt x="956265" y="396479"/>
                </a:cubicBezTo>
                <a:cubicBezTo>
                  <a:pt x="967894" y="432198"/>
                  <a:pt x="1005692" y="460772"/>
                  <a:pt x="938820" y="453629"/>
                </a:cubicBezTo>
                <a:cubicBezTo>
                  <a:pt x="889393" y="450056"/>
                  <a:pt x="874856" y="407194"/>
                  <a:pt x="860319" y="360759"/>
                </a:cubicBezTo>
                <a:cubicBezTo>
                  <a:pt x="848689" y="335757"/>
                  <a:pt x="816707" y="321469"/>
                  <a:pt x="793447" y="335757"/>
                </a:cubicBezTo>
                <a:cubicBezTo>
                  <a:pt x="764373" y="350044"/>
                  <a:pt x="773095" y="389335"/>
                  <a:pt x="773095" y="417910"/>
                </a:cubicBezTo>
                <a:cubicBezTo>
                  <a:pt x="770187" y="471488"/>
                  <a:pt x="793447" y="496491"/>
                  <a:pt x="834151" y="507206"/>
                </a:cubicBezTo>
                <a:cubicBezTo>
                  <a:pt x="883579" y="521494"/>
                  <a:pt x="933005" y="539354"/>
                  <a:pt x="996969" y="560785"/>
                </a:cubicBezTo>
                <a:cubicBezTo>
                  <a:pt x="927190" y="596503"/>
                  <a:pt x="874856" y="589360"/>
                  <a:pt x="822522" y="560785"/>
                </a:cubicBezTo>
                <a:cubicBezTo>
                  <a:pt x="758558" y="528637"/>
                  <a:pt x="674242" y="485775"/>
                  <a:pt x="621908" y="525066"/>
                </a:cubicBezTo>
                <a:cubicBezTo>
                  <a:pt x="543407" y="582216"/>
                  <a:pt x="479443" y="546497"/>
                  <a:pt x="409664" y="535781"/>
                </a:cubicBezTo>
                <a:cubicBezTo>
                  <a:pt x="264290" y="514350"/>
                  <a:pt x="354422" y="482204"/>
                  <a:pt x="209049" y="464344"/>
                </a:cubicBezTo>
                <a:cubicBezTo>
                  <a:pt x="150900" y="457200"/>
                  <a:pt x="89843" y="428625"/>
                  <a:pt x="5527" y="467916"/>
                </a:cubicBezTo>
                <a:cubicBezTo>
                  <a:pt x="386404" y="675085"/>
                  <a:pt x="566666" y="660797"/>
                  <a:pt x="906838" y="914400"/>
                </a:cubicBezTo>
                <a:cubicBezTo>
                  <a:pt x="892301" y="939404"/>
                  <a:pt x="877764" y="928688"/>
                  <a:pt x="863226" y="925116"/>
                </a:cubicBezTo>
                <a:cubicBezTo>
                  <a:pt x="839967" y="921544"/>
                  <a:pt x="810892" y="907256"/>
                  <a:pt x="805077" y="953691"/>
                </a:cubicBezTo>
                <a:cubicBezTo>
                  <a:pt x="802169" y="989410"/>
                  <a:pt x="819615" y="1007269"/>
                  <a:pt x="848689" y="1010841"/>
                </a:cubicBezTo>
                <a:cubicBezTo>
                  <a:pt x="933005" y="1025129"/>
                  <a:pt x="1008599" y="1075135"/>
                  <a:pt x="1084193" y="1117997"/>
                </a:cubicBezTo>
                <a:cubicBezTo>
                  <a:pt x="1119082" y="1135857"/>
                  <a:pt x="1156879" y="1160860"/>
                  <a:pt x="1142342" y="1225153"/>
                </a:cubicBezTo>
                <a:cubicBezTo>
                  <a:pt x="1113268" y="1243013"/>
                  <a:pt x="1092915" y="1218009"/>
                  <a:pt x="1069655" y="1214438"/>
                </a:cubicBezTo>
                <a:cubicBezTo>
                  <a:pt x="1046396" y="1210866"/>
                  <a:pt x="991154" y="1225153"/>
                  <a:pt x="1005692" y="1235869"/>
                </a:cubicBezTo>
                <a:cubicBezTo>
                  <a:pt x="1072563" y="1275159"/>
                  <a:pt x="950450" y="1371600"/>
                  <a:pt x="1031858" y="1371600"/>
                </a:cubicBezTo>
                <a:cubicBezTo>
                  <a:pt x="1165601" y="1371600"/>
                  <a:pt x="1238288" y="1543050"/>
                  <a:pt x="1366216" y="1546622"/>
                </a:cubicBezTo>
                <a:cubicBezTo>
                  <a:pt x="1386568" y="1546622"/>
                  <a:pt x="1395290" y="1578770"/>
                  <a:pt x="1395290" y="1603772"/>
                </a:cubicBezTo>
                <a:cubicBezTo>
                  <a:pt x="1395290" y="1635920"/>
                  <a:pt x="1374939" y="1639491"/>
                  <a:pt x="1354586" y="1643063"/>
                </a:cubicBezTo>
                <a:cubicBezTo>
                  <a:pt x="1322604" y="1646635"/>
                  <a:pt x="1287715" y="1603772"/>
                  <a:pt x="1247011" y="1664494"/>
                </a:cubicBezTo>
                <a:cubicBezTo>
                  <a:pt x="1322604" y="1700213"/>
                  <a:pt x="1401105" y="1735932"/>
                  <a:pt x="1398198" y="1857375"/>
                </a:cubicBezTo>
                <a:cubicBezTo>
                  <a:pt x="1398198" y="1889523"/>
                  <a:pt x="1430180" y="1903810"/>
                  <a:pt x="1453440" y="1910954"/>
                </a:cubicBezTo>
                <a:cubicBezTo>
                  <a:pt x="1494144" y="1925241"/>
                  <a:pt x="1526126" y="1946673"/>
                  <a:pt x="1549386" y="1993106"/>
                </a:cubicBezTo>
                <a:cubicBezTo>
                  <a:pt x="1549386" y="2003822"/>
                  <a:pt x="1549386" y="2010966"/>
                  <a:pt x="1549386" y="2021681"/>
                </a:cubicBezTo>
                <a:cubicBezTo>
                  <a:pt x="1543571" y="2132410"/>
                  <a:pt x="1485422" y="2128838"/>
                  <a:pt x="1421458" y="2110978"/>
                </a:cubicBezTo>
                <a:cubicBezTo>
                  <a:pt x="1345864" y="2089547"/>
                  <a:pt x="1270270" y="2046685"/>
                  <a:pt x="1188861" y="2085976"/>
                </a:cubicBezTo>
                <a:cubicBezTo>
                  <a:pt x="1302252" y="2139554"/>
                  <a:pt x="1427272" y="2143126"/>
                  <a:pt x="1531941" y="2218135"/>
                </a:cubicBezTo>
                <a:cubicBezTo>
                  <a:pt x="1142342" y="2232422"/>
                  <a:pt x="799262" y="1993106"/>
                  <a:pt x="421293" y="1900238"/>
                </a:cubicBezTo>
                <a:cubicBezTo>
                  <a:pt x="432923" y="1960960"/>
                  <a:pt x="464905" y="1975247"/>
                  <a:pt x="491072" y="1982391"/>
                </a:cubicBezTo>
                <a:cubicBezTo>
                  <a:pt x="630630" y="2028825"/>
                  <a:pt x="752743" y="2121695"/>
                  <a:pt x="880671" y="2200276"/>
                </a:cubicBezTo>
                <a:cubicBezTo>
                  <a:pt x="933005" y="2232422"/>
                  <a:pt x="970802" y="2268142"/>
                  <a:pt x="991154" y="2336007"/>
                </a:cubicBezTo>
                <a:cubicBezTo>
                  <a:pt x="1008599" y="2400300"/>
                  <a:pt x="1043489" y="2428875"/>
                  <a:pt x="1107453" y="2411016"/>
                </a:cubicBezTo>
                <a:cubicBezTo>
                  <a:pt x="1159787" y="2396729"/>
                  <a:pt x="1215029" y="2403873"/>
                  <a:pt x="1270270" y="2411016"/>
                </a:cubicBezTo>
                <a:cubicBezTo>
                  <a:pt x="1331326" y="2418160"/>
                  <a:pt x="1401105" y="2489597"/>
                  <a:pt x="1386568" y="2528889"/>
                </a:cubicBezTo>
                <a:cubicBezTo>
                  <a:pt x="1357494" y="2593182"/>
                  <a:pt x="1308067" y="2561035"/>
                  <a:pt x="1267362" y="2553891"/>
                </a:cubicBezTo>
                <a:cubicBezTo>
                  <a:pt x="1217936" y="2546748"/>
                  <a:pt x="1127805" y="2528889"/>
                  <a:pt x="1127805" y="2536032"/>
                </a:cubicBezTo>
                <a:cubicBezTo>
                  <a:pt x="1095822" y="2696766"/>
                  <a:pt x="1023136" y="2575322"/>
                  <a:pt x="970802" y="2575322"/>
                </a:cubicBezTo>
                <a:cubicBezTo>
                  <a:pt x="921375" y="2575322"/>
                  <a:pt x="871949" y="2557463"/>
                  <a:pt x="825429" y="2543176"/>
                </a:cubicBezTo>
                <a:cubicBezTo>
                  <a:pt x="764373" y="2525316"/>
                  <a:pt x="709132" y="2557463"/>
                  <a:pt x="650982" y="2564607"/>
                </a:cubicBezTo>
                <a:cubicBezTo>
                  <a:pt x="598648" y="2571751"/>
                  <a:pt x="627722" y="2664620"/>
                  <a:pt x="595740" y="2703909"/>
                </a:cubicBezTo>
                <a:cubicBezTo>
                  <a:pt x="589926" y="2714626"/>
                  <a:pt x="584111" y="2714626"/>
                  <a:pt x="578296" y="2714626"/>
                </a:cubicBezTo>
                <a:cubicBezTo>
                  <a:pt x="560851" y="2993232"/>
                  <a:pt x="255568" y="2925366"/>
                  <a:pt x="255568" y="2936081"/>
                </a:cubicBezTo>
                <a:cubicBezTo>
                  <a:pt x="229401" y="2953941"/>
                  <a:pt x="197419" y="2911079"/>
                  <a:pt x="165437" y="2953941"/>
                </a:cubicBezTo>
                <a:cubicBezTo>
                  <a:pt x="302087" y="3150394"/>
                  <a:pt x="511425" y="3196828"/>
                  <a:pt x="697501" y="3343275"/>
                </a:cubicBezTo>
                <a:cubicBezTo>
                  <a:pt x="543407" y="3393282"/>
                  <a:pt x="453275" y="3221832"/>
                  <a:pt x="339884" y="3243263"/>
                </a:cubicBezTo>
                <a:cubicBezTo>
                  <a:pt x="284643" y="3296842"/>
                  <a:pt x="450368" y="3382566"/>
                  <a:pt x="290458" y="3407569"/>
                </a:cubicBezTo>
                <a:cubicBezTo>
                  <a:pt x="360236" y="3454004"/>
                  <a:pt x="409664" y="3500439"/>
                  <a:pt x="459090" y="3554016"/>
                </a:cubicBezTo>
                <a:cubicBezTo>
                  <a:pt x="543407" y="3650457"/>
                  <a:pt x="560851" y="3714751"/>
                  <a:pt x="520147" y="3843338"/>
                </a:cubicBezTo>
                <a:cubicBezTo>
                  <a:pt x="493979" y="3929063"/>
                  <a:pt x="456183" y="4007645"/>
                  <a:pt x="491072" y="4107657"/>
                </a:cubicBezTo>
                <a:cubicBezTo>
                  <a:pt x="514332" y="4175522"/>
                  <a:pt x="505609" y="4221957"/>
                  <a:pt x="418386" y="4189810"/>
                </a:cubicBezTo>
                <a:cubicBezTo>
                  <a:pt x="325347" y="4157663"/>
                  <a:pt x="290458" y="4218386"/>
                  <a:pt x="313718" y="4339829"/>
                </a:cubicBezTo>
                <a:cubicBezTo>
                  <a:pt x="328254" y="4418410"/>
                  <a:pt x="313718" y="4443413"/>
                  <a:pt x="249753" y="4432698"/>
                </a:cubicBezTo>
                <a:cubicBezTo>
                  <a:pt x="179975" y="4421982"/>
                  <a:pt x="113103" y="4371976"/>
                  <a:pt x="25879" y="4396979"/>
                </a:cubicBezTo>
                <a:cubicBezTo>
                  <a:pt x="95658" y="4539854"/>
                  <a:pt x="243939" y="4496991"/>
                  <a:pt x="325347" y="4632722"/>
                </a:cubicBezTo>
                <a:cubicBezTo>
                  <a:pt x="229401" y="4632722"/>
                  <a:pt x="153807" y="4632722"/>
                  <a:pt x="84029" y="4604147"/>
                </a:cubicBezTo>
                <a:cubicBezTo>
                  <a:pt x="54954" y="4593433"/>
                  <a:pt x="22972" y="4579145"/>
                  <a:pt x="5527" y="4622007"/>
                </a:cubicBezTo>
                <a:cubicBezTo>
                  <a:pt x="-14826" y="4672014"/>
                  <a:pt x="25879" y="4689872"/>
                  <a:pt x="49139" y="4697016"/>
                </a:cubicBezTo>
                <a:cubicBezTo>
                  <a:pt x="116011" y="4722019"/>
                  <a:pt x="168344" y="4779170"/>
                  <a:pt x="226494" y="4825604"/>
                </a:cubicBezTo>
                <a:cubicBezTo>
                  <a:pt x="351514" y="4925616"/>
                  <a:pt x="488165" y="5011341"/>
                  <a:pt x="592833" y="5175647"/>
                </a:cubicBezTo>
                <a:cubicBezTo>
                  <a:pt x="461997" y="5132785"/>
                  <a:pt x="363144" y="5032772"/>
                  <a:pt x="238123" y="5014913"/>
                </a:cubicBezTo>
                <a:cubicBezTo>
                  <a:pt x="345700" y="5164932"/>
                  <a:pt x="482350" y="5264944"/>
                  <a:pt x="610278" y="5375673"/>
                </a:cubicBezTo>
                <a:cubicBezTo>
                  <a:pt x="648075" y="5407819"/>
                  <a:pt x="685872" y="5429250"/>
                  <a:pt x="691686" y="5497116"/>
                </a:cubicBezTo>
                <a:cubicBezTo>
                  <a:pt x="709132" y="5629276"/>
                  <a:pt x="755650" y="5736432"/>
                  <a:pt x="860319" y="5793582"/>
                </a:cubicBezTo>
                <a:cubicBezTo>
                  <a:pt x="860319" y="5793582"/>
                  <a:pt x="854504" y="5815013"/>
                  <a:pt x="851597" y="5825729"/>
                </a:cubicBezTo>
                <a:cubicBezTo>
                  <a:pt x="787632" y="5829301"/>
                  <a:pt x="738206" y="5750720"/>
                  <a:pt x="659704" y="5779295"/>
                </a:cubicBezTo>
                <a:cubicBezTo>
                  <a:pt x="738206" y="5886451"/>
                  <a:pt x="802169" y="5979319"/>
                  <a:pt x="909746" y="6029326"/>
                </a:cubicBezTo>
                <a:cubicBezTo>
                  <a:pt x="996969" y="6068616"/>
                  <a:pt x="1104545" y="6093620"/>
                  <a:pt x="1168509" y="6222207"/>
                </a:cubicBezTo>
                <a:cubicBezTo>
                  <a:pt x="1095822" y="6247210"/>
                  <a:pt x="1040581" y="6215063"/>
                  <a:pt x="985339" y="6193632"/>
                </a:cubicBezTo>
                <a:cubicBezTo>
                  <a:pt x="901023" y="6157913"/>
                  <a:pt x="816707" y="6118623"/>
                  <a:pt x="732391" y="6082904"/>
                </a:cubicBezTo>
                <a:cubicBezTo>
                  <a:pt x="700408" y="6068616"/>
                  <a:pt x="665519" y="6061472"/>
                  <a:pt x="645167" y="6125766"/>
                </a:cubicBezTo>
                <a:cubicBezTo>
                  <a:pt x="752743" y="6140053"/>
                  <a:pt x="816707" y="6225779"/>
                  <a:pt x="883579" y="6307932"/>
                </a:cubicBezTo>
                <a:cubicBezTo>
                  <a:pt x="921375" y="6354366"/>
                  <a:pt x="953358" y="6415088"/>
                  <a:pt x="1020229" y="6393657"/>
                </a:cubicBezTo>
                <a:cubicBezTo>
                  <a:pt x="1055118" y="6382942"/>
                  <a:pt x="1078378" y="6415088"/>
                  <a:pt x="1075471" y="6457950"/>
                </a:cubicBezTo>
                <a:cubicBezTo>
                  <a:pt x="1060933" y="6607970"/>
                  <a:pt x="1145250" y="6657976"/>
                  <a:pt x="1232473" y="6686551"/>
                </a:cubicBezTo>
                <a:cubicBezTo>
                  <a:pt x="1360401" y="6729413"/>
                  <a:pt x="1473792" y="6815138"/>
                  <a:pt x="1592997" y="6886576"/>
                </a:cubicBezTo>
                <a:lnTo>
                  <a:pt x="5511704" y="6886576"/>
                </a:lnTo>
                <a:close/>
              </a:path>
            </a:pathLst>
          </a:custGeom>
          <a:solidFill>
            <a:schemeClr val="lt2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8" name="Google Shape;268;p17"/>
          <p:cNvSpPr txBox="1">
            <a:spLocks noGrp="1"/>
          </p:cNvSpPr>
          <p:nvPr>
            <p:ph type="title"/>
          </p:nvPr>
        </p:nvSpPr>
        <p:spPr>
          <a:xfrm>
            <a:off x="420665" y="713312"/>
            <a:ext cx="4038600" cy="5431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48135"/>
              </a:buClr>
              <a:buSzPts val="4400"/>
              <a:buFont typeface="Calibri"/>
              <a:buNone/>
            </a:pPr>
            <a:r>
              <a:rPr lang="en-US" b="1" err="1">
                <a:solidFill>
                  <a:srgbClr val="548135"/>
                </a:solidFill>
                <a:latin typeface="Candara"/>
                <a:ea typeface="Candara"/>
                <a:cs typeface="Candara"/>
                <a:sym typeface="Candara"/>
              </a:rPr>
              <a:t>Vuosiluokka</a:t>
            </a:r>
            <a:r>
              <a:rPr lang="en-US" b="1">
                <a:solidFill>
                  <a:srgbClr val="548135"/>
                </a:solidFill>
                <a:latin typeface="Candara"/>
                <a:ea typeface="Candara"/>
                <a:cs typeface="Candara"/>
                <a:sym typeface="Candara"/>
              </a:rPr>
              <a:t> 4</a:t>
            </a:r>
            <a:endParaRPr b="1"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269" name="Google Shape;269;p17"/>
          <p:cNvSpPr txBox="1">
            <a:spLocks noGrp="1"/>
          </p:cNvSpPr>
          <p:nvPr>
            <p:ph type="body" idx="1"/>
          </p:nvPr>
        </p:nvSpPr>
        <p:spPr>
          <a:xfrm>
            <a:off x="6513533" y="713313"/>
            <a:ext cx="5257801" cy="5431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228600" indent="-101600">
              <a:spcBef>
                <a:spcPts val="0"/>
              </a:spcBef>
              <a:buSzPts val="2000"/>
              <a:buNone/>
            </a:pPr>
            <a:endParaRPr lang="fi-FI" sz="2000">
              <a:latin typeface="Candara"/>
            </a:endParaRPr>
          </a:p>
          <a:p>
            <a:pPr marL="228600" indent="-101600">
              <a:spcBef>
                <a:spcPts val="0"/>
              </a:spcBef>
              <a:buSzPts val="2000"/>
            </a:pPr>
            <a:r>
              <a:rPr lang="fi-FI" sz="2000" dirty="0">
                <a:latin typeface="Candara"/>
              </a:rPr>
              <a:t>Neljännellä luokalla otetaan käyttöön vuosikello, jossa kolme teemaa syksyllä ja kolme keväällä.</a:t>
            </a:r>
          </a:p>
          <a:p>
            <a:pPr marL="228600" indent="-101600">
              <a:spcBef>
                <a:spcPts val="0"/>
              </a:spcBef>
              <a:buSzPts val="2000"/>
            </a:pPr>
            <a:endParaRPr lang="fi-FI" sz="2000">
              <a:latin typeface="Candara"/>
            </a:endParaRPr>
          </a:p>
          <a:p>
            <a:pPr marL="228600" indent="-101600">
              <a:spcBef>
                <a:spcPts val="0"/>
              </a:spcBef>
              <a:buSzPts val="2000"/>
            </a:pPr>
            <a:r>
              <a:rPr lang="fi-FI" sz="2000" dirty="0">
                <a:latin typeface="Candara"/>
              </a:rPr>
              <a:t>Syksyn teemat: yhteisöllisyys, empatia ja kaveritaidot.</a:t>
            </a:r>
          </a:p>
          <a:p>
            <a:pPr marL="228600" indent="-101600">
              <a:spcBef>
                <a:spcPts val="0"/>
              </a:spcBef>
              <a:buSzPts val="2000"/>
            </a:pPr>
            <a:endParaRPr lang="fi-FI" sz="2000">
              <a:latin typeface="Candara"/>
            </a:endParaRPr>
          </a:p>
          <a:p>
            <a:pPr marL="228600" indent="-101600">
              <a:spcBef>
                <a:spcPts val="0"/>
              </a:spcBef>
              <a:buSzPts val="2000"/>
            </a:pPr>
            <a:r>
              <a:rPr lang="fi-FI" sz="2000" dirty="0">
                <a:latin typeface="Candara"/>
              </a:rPr>
              <a:t>Kevään teemat: itsetuntemus, oma hyvinvointi ja rentoutuminen.</a:t>
            </a:r>
          </a:p>
          <a:p>
            <a:pPr marL="228600" indent="-101600">
              <a:spcBef>
                <a:spcPts val="0"/>
              </a:spcBef>
              <a:buSzPts val="2000"/>
            </a:pPr>
            <a:endParaRPr lang="fi-FI" sz="2000" dirty="0">
              <a:latin typeface="Candara"/>
            </a:endParaRPr>
          </a:p>
          <a:p>
            <a:pPr marL="228600" indent="-101600">
              <a:spcBef>
                <a:spcPts val="0"/>
              </a:spcBef>
              <a:buSzPts val="2000"/>
            </a:pPr>
            <a:r>
              <a:rPr lang="fi-FI" sz="2000" dirty="0">
                <a:latin typeface="Candara"/>
              </a:rPr>
              <a:t>Huomaa hyvä: Sanotaan ääneen päivittäin kaverin kivoja tekoja</a:t>
            </a:r>
          </a:p>
          <a:p>
            <a:pPr marL="228600" indent="-101600">
              <a:spcBef>
                <a:spcPts val="0"/>
              </a:spcBef>
              <a:buSzPts val="2000"/>
            </a:pPr>
            <a:endParaRPr lang="fi-FI" sz="2000" dirty="0">
              <a:latin typeface="Candara"/>
            </a:endParaRPr>
          </a:p>
          <a:p>
            <a:pPr marL="228600" indent="-101600">
              <a:spcBef>
                <a:spcPts val="0"/>
              </a:spcBef>
              <a:buSzPts val="2000"/>
            </a:pPr>
            <a:r>
              <a:rPr lang="fi-FI" sz="1400" dirty="0">
                <a:latin typeface="Candara"/>
              </a:rPr>
              <a:t>Päivitetty:  15.8.2023</a:t>
            </a:r>
          </a:p>
          <a:p>
            <a:pPr marL="228600" indent="-101600">
              <a:spcBef>
                <a:spcPts val="0"/>
              </a:spcBef>
              <a:buSzPts val="2000"/>
              <a:buNone/>
            </a:pPr>
            <a:endParaRPr lang="fi-FI" sz="2000"/>
          </a:p>
        </p:txBody>
      </p:sp>
      <p:sp>
        <p:nvSpPr>
          <p:cNvPr id="2" name="Tähti: 5-sakarainen 1">
            <a:extLst>
              <a:ext uri="{FF2B5EF4-FFF2-40B4-BE49-F238E27FC236}">
                <a16:creationId xmlns:a16="http://schemas.microsoft.com/office/drawing/2014/main" id="{E52F09C8-BD3B-4EF8-8ECA-F5DCD13B5155}"/>
              </a:ext>
            </a:extLst>
          </p:cNvPr>
          <p:cNvSpPr/>
          <p:nvPr/>
        </p:nvSpPr>
        <p:spPr>
          <a:xfrm>
            <a:off x="419622" y="1614813"/>
            <a:ext cx="4081396" cy="4081395"/>
          </a:xfrm>
          <a:prstGeom prst="star5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116AF36A-1038-4A4B-B04E-B65245881CB4}"/>
              </a:ext>
            </a:extLst>
          </p:cNvPr>
          <p:cNvSpPr txBox="1"/>
          <p:nvPr/>
        </p:nvSpPr>
        <p:spPr>
          <a:xfrm>
            <a:off x="851771" y="3294347"/>
            <a:ext cx="3233802" cy="16312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i-FI" sz="2000" dirty="0">
                <a:latin typeface="Candara"/>
                <a:cs typeface="Segoe UI"/>
              </a:rPr>
              <a:t>#TEKEMISENMEININKI </a:t>
            </a:r>
            <a:r>
              <a:rPr lang="en-US" sz="2000" dirty="0">
                <a:latin typeface="Candara"/>
                <a:cs typeface="Segoe UI"/>
              </a:rPr>
              <a:t>​</a:t>
            </a:r>
            <a:endParaRPr lang="fi-FI" sz="2000" dirty="0"/>
          </a:p>
          <a:p>
            <a:pPr algn="ctr"/>
            <a:r>
              <a:rPr lang="fi-FI" sz="2000" dirty="0">
                <a:latin typeface="Candara"/>
                <a:cs typeface="Segoe UI"/>
              </a:rPr>
              <a:t>#MYÖNTEISYYS</a:t>
            </a:r>
            <a:r>
              <a:rPr lang="en-US" sz="2000" dirty="0">
                <a:latin typeface="Candara"/>
                <a:cs typeface="Segoe UI"/>
              </a:rPr>
              <a:t>​</a:t>
            </a:r>
          </a:p>
          <a:p>
            <a:pPr algn="ctr"/>
            <a:r>
              <a:rPr lang="fi-FI" sz="2000" dirty="0">
                <a:latin typeface="Candara"/>
                <a:cs typeface="Segoe UI"/>
              </a:rPr>
              <a:t>#ILO</a:t>
            </a:r>
          </a:p>
          <a:p>
            <a:pPr algn="ctr"/>
            <a:r>
              <a:rPr lang="fi-FI" sz="2000" dirty="0">
                <a:latin typeface="Candara"/>
                <a:cs typeface="Segoe UI"/>
              </a:rPr>
              <a:t>#KANNUSTA</a:t>
            </a:r>
          </a:p>
          <a:p>
            <a:pPr algn="ctr"/>
            <a:r>
              <a:rPr lang="fi-FI" sz="2000" dirty="0">
                <a:latin typeface="Candara"/>
                <a:cs typeface="Segoe UI"/>
              </a:rPr>
              <a:t>#HUOMAA HYVÄ</a:t>
            </a:r>
          </a:p>
        </p:txBody>
      </p:sp>
    </p:spTree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18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5" name="Google Shape;275;p18"/>
          <p:cNvSpPr/>
          <p:nvPr/>
        </p:nvSpPr>
        <p:spPr>
          <a:xfrm flipH="1">
            <a:off x="1" y="0"/>
            <a:ext cx="6096251" cy="6858000"/>
          </a:xfrm>
          <a:custGeom>
            <a:avLst/>
            <a:gdLst/>
            <a:ahLst/>
            <a:cxnLst/>
            <a:rect l="l" t="t" r="r" b="b"/>
            <a:pathLst>
              <a:path w="5511704" h="6886576" extrusionOk="0">
                <a:moveTo>
                  <a:pt x="5511704" y="0"/>
                </a:moveTo>
                <a:lnTo>
                  <a:pt x="1008599" y="0"/>
                </a:lnTo>
                <a:cubicBezTo>
                  <a:pt x="1110360" y="35719"/>
                  <a:pt x="1209214" y="78581"/>
                  <a:pt x="1310975" y="110728"/>
                </a:cubicBezTo>
                <a:cubicBezTo>
                  <a:pt x="1296437" y="146447"/>
                  <a:pt x="1281900" y="139303"/>
                  <a:pt x="1267362" y="135731"/>
                </a:cubicBezTo>
                <a:cubicBezTo>
                  <a:pt x="1180139" y="121445"/>
                  <a:pt x="1090008" y="110728"/>
                  <a:pt x="1005692" y="71437"/>
                </a:cubicBezTo>
                <a:cubicBezTo>
                  <a:pt x="985339" y="64294"/>
                  <a:pt x="962080" y="64294"/>
                  <a:pt x="953358" y="89297"/>
                </a:cubicBezTo>
                <a:cubicBezTo>
                  <a:pt x="938820" y="125016"/>
                  <a:pt x="959172" y="146447"/>
                  <a:pt x="979525" y="164307"/>
                </a:cubicBezTo>
                <a:cubicBezTo>
                  <a:pt x="1014414" y="196453"/>
                  <a:pt x="1055118" y="189310"/>
                  <a:pt x="1092915" y="192882"/>
                </a:cubicBezTo>
                <a:cubicBezTo>
                  <a:pt x="1197583" y="210741"/>
                  <a:pt x="1247011" y="260747"/>
                  <a:pt x="1270270" y="375047"/>
                </a:cubicBezTo>
                <a:cubicBezTo>
                  <a:pt x="1180139" y="328613"/>
                  <a:pt x="1090008" y="385763"/>
                  <a:pt x="1002784" y="353615"/>
                </a:cubicBezTo>
                <a:cubicBezTo>
                  <a:pt x="979525" y="346472"/>
                  <a:pt x="944635" y="357188"/>
                  <a:pt x="956265" y="396479"/>
                </a:cubicBezTo>
                <a:cubicBezTo>
                  <a:pt x="967894" y="432198"/>
                  <a:pt x="1005692" y="460772"/>
                  <a:pt x="938820" y="453629"/>
                </a:cubicBezTo>
                <a:cubicBezTo>
                  <a:pt x="889393" y="450056"/>
                  <a:pt x="874856" y="407194"/>
                  <a:pt x="860319" y="360759"/>
                </a:cubicBezTo>
                <a:cubicBezTo>
                  <a:pt x="848689" y="335757"/>
                  <a:pt x="816707" y="321469"/>
                  <a:pt x="793447" y="335757"/>
                </a:cubicBezTo>
                <a:cubicBezTo>
                  <a:pt x="764373" y="350044"/>
                  <a:pt x="773095" y="389335"/>
                  <a:pt x="773095" y="417910"/>
                </a:cubicBezTo>
                <a:cubicBezTo>
                  <a:pt x="770187" y="471488"/>
                  <a:pt x="793447" y="496491"/>
                  <a:pt x="834151" y="507206"/>
                </a:cubicBezTo>
                <a:cubicBezTo>
                  <a:pt x="883579" y="521494"/>
                  <a:pt x="933005" y="539354"/>
                  <a:pt x="996969" y="560785"/>
                </a:cubicBezTo>
                <a:cubicBezTo>
                  <a:pt x="927190" y="596503"/>
                  <a:pt x="874856" y="589360"/>
                  <a:pt x="822522" y="560785"/>
                </a:cubicBezTo>
                <a:cubicBezTo>
                  <a:pt x="758558" y="528637"/>
                  <a:pt x="674242" y="485775"/>
                  <a:pt x="621908" y="525066"/>
                </a:cubicBezTo>
                <a:cubicBezTo>
                  <a:pt x="543407" y="582216"/>
                  <a:pt x="479443" y="546497"/>
                  <a:pt x="409664" y="535781"/>
                </a:cubicBezTo>
                <a:cubicBezTo>
                  <a:pt x="264290" y="514350"/>
                  <a:pt x="354422" y="482204"/>
                  <a:pt x="209049" y="464344"/>
                </a:cubicBezTo>
                <a:cubicBezTo>
                  <a:pt x="150900" y="457200"/>
                  <a:pt x="89843" y="428625"/>
                  <a:pt x="5527" y="467916"/>
                </a:cubicBezTo>
                <a:cubicBezTo>
                  <a:pt x="386404" y="675085"/>
                  <a:pt x="566666" y="660797"/>
                  <a:pt x="906838" y="914400"/>
                </a:cubicBezTo>
                <a:cubicBezTo>
                  <a:pt x="892301" y="939404"/>
                  <a:pt x="877764" y="928688"/>
                  <a:pt x="863226" y="925116"/>
                </a:cubicBezTo>
                <a:cubicBezTo>
                  <a:pt x="839967" y="921544"/>
                  <a:pt x="810892" y="907256"/>
                  <a:pt x="805077" y="953691"/>
                </a:cubicBezTo>
                <a:cubicBezTo>
                  <a:pt x="802169" y="989410"/>
                  <a:pt x="819615" y="1007269"/>
                  <a:pt x="848689" y="1010841"/>
                </a:cubicBezTo>
                <a:cubicBezTo>
                  <a:pt x="933005" y="1025129"/>
                  <a:pt x="1008599" y="1075135"/>
                  <a:pt x="1084193" y="1117997"/>
                </a:cubicBezTo>
                <a:cubicBezTo>
                  <a:pt x="1119082" y="1135857"/>
                  <a:pt x="1156879" y="1160860"/>
                  <a:pt x="1142342" y="1225153"/>
                </a:cubicBezTo>
                <a:cubicBezTo>
                  <a:pt x="1113268" y="1243013"/>
                  <a:pt x="1092915" y="1218009"/>
                  <a:pt x="1069655" y="1214438"/>
                </a:cubicBezTo>
                <a:cubicBezTo>
                  <a:pt x="1046396" y="1210866"/>
                  <a:pt x="991154" y="1225153"/>
                  <a:pt x="1005692" y="1235869"/>
                </a:cubicBezTo>
                <a:cubicBezTo>
                  <a:pt x="1072563" y="1275159"/>
                  <a:pt x="950450" y="1371600"/>
                  <a:pt x="1031858" y="1371600"/>
                </a:cubicBezTo>
                <a:cubicBezTo>
                  <a:pt x="1165601" y="1371600"/>
                  <a:pt x="1238288" y="1543050"/>
                  <a:pt x="1366216" y="1546622"/>
                </a:cubicBezTo>
                <a:cubicBezTo>
                  <a:pt x="1386568" y="1546622"/>
                  <a:pt x="1395290" y="1578770"/>
                  <a:pt x="1395290" y="1603772"/>
                </a:cubicBezTo>
                <a:cubicBezTo>
                  <a:pt x="1395290" y="1635920"/>
                  <a:pt x="1374939" y="1639491"/>
                  <a:pt x="1354586" y="1643063"/>
                </a:cubicBezTo>
                <a:cubicBezTo>
                  <a:pt x="1322604" y="1646635"/>
                  <a:pt x="1287715" y="1603772"/>
                  <a:pt x="1247011" y="1664494"/>
                </a:cubicBezTo>
                <a:cubicBezTo>
                  <a:pt x="1322604" y="1700213"/>
                  <a:pt x="1401105" y="1735932"/>
                  <a:pt x="1398198" y="1857375"/>
                </a:cubicBezTo>
                <a:cubicBezTo>
                  <a:pt x="1398198" y="1889523"/>
                  <a:pt x="1430180" y="1903810"/>
                  <a:pt x="1453440" y="1910954"/>
                </a:cubicBezTo>
                <a:cubicBezTo>
                  <a:pt x="1494144" y="1925241"/>
                  <a:pt x="1526126" y="1946673"/>
                  <a:pt x="1549386" y="1993106"/>
                </a:cubicBezTo>
                <a:cubicBezTo>
                  <a:pt x="1549386" y="2003822"/>
                  <a:pt x="1549386" y="2010966"/>
                  <a:pt x="1549386" y="2021681"/>
                </a:cubicBezTo>
                <a:cubicBezTo>
                  <a:pt x="1543571" y="2132410"/>
                  <a:pt x="1485422" y="2128838"/>
                  <a:pt x="1421458" y="2110978"/>
                </a:cubicBezTo>
                <a:cubicBezTo>
                  <a:pt x="1345864" y="2089547"/>
                  <a:pt x="1270270" y="2046685"/>
                  <a:pt x="1188861" y="2085976"/>
                </a:cubicBezTo>
                <a:cubicBezTo>
                  <a:pt x="1302252" y="2139554"/>
                  <a:pt x="1427272" y="2143126"/>
                  <a:pt x="1531941" y="2218135"/>
                </a:cubicBezTo>
                <a:cubicBezTo>
                  <a:pt x="1142342" y="2232422"/>
                  <a:pt x="799262" y="1993106"/>
                  <a:pt x="421293" y="1900238"/>
                </a:cubicBezTo>
                <a:cubicBezTo>
                  <a:pt x="432923" y="1960960"/>
                  <a:pt x="464905" y="1975247"/>
                  <a:pt x="491072" y="1982391"/>
                </a:cubicBezTo>
                <a:cubicBezTo>
                  <a:pt x="630630" y="2028825"/>
                  <a:pt x="752743" y="2121695"/>
                  <a:pt x="880671" y="2200276"/>
                </a:cubicBezTo>
                <a:cubicBezTo>
                  <a:pt x="933005" y="2232422"/>
                  <a:pt x="970802" y="2268142"/>
                  <a:pt x="991154" y="2336007"/>
                </a:cubicBezTo>
                <a:cubicBezTo>
                  <a:pt x="1008599" y="2400300"/>
                  <a:pt x="1043489" y="2428875"/>
                  <a:pt x="1107453" y="2411016"/>
                </a:cubicBezTo>
                <a:cubicBezTo>
                  <a:pt x="1159787" y="2396729"/>
                  <a:pt x="1215029" y="2403873"/>
                  <a:pt x="1270270" y="2411016"/>
                </a:cubicBezTo>
                <a:cubicBezTo>
                  <a:pt x="1331326" y="2418160"/>
                  <a:pt x="1401105" y="2489597"/>
                  <a:pt x="1386568" y="2528889"/>
                </a:cubicBezTo>
                <a:cubicBezTo>
                  <a:pt x="1357494" y="2593182"/>
                  <a:pt x="1308067" y="2561035"/>
                  <a:pt x="1267362" y="2553891"/>
                </a:cubicBezTo>
                <a:cubicBezTo>
                  <a:pt x="1217936" y="2546748"/>
                  <a:pt x="1127805" y="2528889"/>
                  <a:pt x="1127805" y="2536032"/>
                </a:cubicBezTo>
                <a:cubicBezTo>
                  <a:pt x="1095822" y="2696766"/>
                  <a:pt x="1023136" y="2575322"/>
                  <a:pt x="970802" y="2575322"/>
                </a:cubicBezTo>
                <a:cubicBezTo>
                  <a:pt x="921375" y="2575322"/>
                  <a:pt x="871949" y="2557463"/>
                  <a:pt x="825429" y="2543176"/>
                </a:cubicBezTo>
                <a:cubicBezTo>
                  <a:pt x="764373" y="2525316"/>
                  <a:pt x="709132" y="2557463"/>
                  <a:pt x="650982" y="2564607"/>
                </a:cubicBezTo>
                <a:cubicBezTo>
                  <a:pt x="598648" y="2571751"/>
                  <a:pt x="627722" y="2664620"/>
                  <a:pt x="595740" y="2703909"/>
                </a:cubicBezTo>
                <a:cubicBezTo>
                  <a:pt x="589926" y="2714626"/>
                  <a:pt x="584111" y="2714626"/>
                  <a:pt x="578296" y="2714626"/>
                </a:cubicBezTo>
                <a:cubicBezTo>
                  <a:pt x="560851" y="2993232"/>
                  <a:pt x="255568" y="2925366"/>
                  <a:pt x="255568" y="2936081"/>
                </a:cubicBezTo>
                <a:cubicBezTo>
                  <a:pt x="229401" y="2953941"/>
                  <a:pt x="197419" y="2911079"/>
                  <a:pt x="165437" y="2953941"/>
                </a:cubicBezTo>
                <a:cubicBezTo>
                  <a:pt x="302087" y="3150394"/>
                  <a:pt x="511425" y="3196828"/>
                  <a:pt x="697501" y="3343275"/>
                </a:cubicBezTo>
                <a:cubicBezTo>
                  <a:pt x="543407" y="3393282"/>
                  <a:pt x="453275" y="3221832"/>
                  <a:pt x="339884" y="3243263"/>
                </a:cubicBezTo>
                <a:cubicBezTo>
                  <a:pt x="284643" y="3296842"/>
                  <a:pt x="450368" y="3382566"/>
                  <a:pt x="290458" y="3407569"/>
                </a:cubicBezTo>
                <a:cubicBezTo>
                  <a:pt x="360236" y="3454004"/>
                  <a:pt x="409664" y="3500439"/>
                  <a:pt x="459090" y="3554016"/>
                </a:cubicBezTo>
                <a:cubicBezTo>
                  <a:pt x="543407" y="3650457"/>
                  <a:pt x="560851" y="3714751"/>
                  <a:pt x="520147" y="3843338"/>
                </a:cubicBezTo>
                <a:cubicBezTo>
                  <a:pt x="493979" y="3929063"/>
                  <a:pt x="456183" y="4007645"/>
                  <a:pt x="491072" y="4107657"/>
                </a:cubicBezTo>
                <a:cubicBezTo>
                  <a:pt x="514332" y="4175522"/>
                  <a:pt x="505609" y="4221957"/>
                  <a:pt x="418386" y="4189810"/>
                </a:cubicBezTo>
                <a:cubicBezTo>
                  <a:pt x="325347" y="4157663"/>
                  <a:pt x="290458" y="4218386"/>
                  <a:pt x="313718" y="4339829"/>
                </a:cubicBezTo>
                <a:cubicBezTo>
                  <a:pt x="328254" y="4418410"/>
                  <a:pt x="313718" y="4443413"/>
                  <a:pt x="249753" y="4432698"/>
                </a:cubicBezTo>
                <a:cubicBezTo>
                  <a:pt x="179975" y="4421982"/>
                  <a:pt x="113103" y="4371976"/>
                  <a:pt x="25879" y="4396979"/>
                </a:cubicBezTo>
                <a:cubicBezTo>
                  <a:pt x="95658" y="4539854"/>
                  <a:pt x="243939" y="4496991"/>
                  <a:pt x="325347" y="4632722"/>
                </a:cubicBezTo>
                <a:cubicBezTo>
                  <a:pt x="229401" y="4632722"/>
                  <a:pt x="153807" y="4632722"/>
                  <a:pt x="84029" y="4604147"/>
                </a:cubicBezTo>
                <a:cubicBezTo>
                  <a:pt x="54954" y="4593433"/>
                  <a:pt x="22972" y="4579145"/>
                  <a:pt x="5527" y="4622007"/>
                </a:cubicBezTo>
                <a:cubicBezTo>
                  <a:pt x="-14826" y="4672014"/>
                  <a:pt x="25879" y="4689872"/>
                  <a:pt x="49139" y="4697016"/>
                </a:cubicBezTo>
                <a:cubicBezTo>
                  <a:pt x="116011" y="4722019"/>
                  <a:pt x="168344" y="4779170"/>
                  <a:pt x="226494" y="4825604"/>
                </a:cubicBezTo>
                <a:cubicBezTo>
                  <a:pt x="351514" y="4925616"/>
                  <a:pt x="488165" y="5011341"/>
                  <a:pt x="592833" y="5175647"/>
                </a:cubicBezTo>
                <a:cubicBezTo>
                  <a:pt x="461997" y="5132785"/>
                  <a:pt x="363144" y="5032772"/>
                  <a:pt x="238123" y="5014913"/>
                </a:cubicBezTo>
                <a:cubicBezTo>
                  <a:pt x="345700" y="5164932"/>
                  <a:pt x="482350" y="5264944"/>
                  <a:pt x="610278" y="5375673"/>
                </a:cubicBezTo>
                <a:cubicBezTo>
                  <a:pt x="648075" y="5407819"/>
                  <a:pt x="685872" y="5429250"/>
                  <a:pt x="691686" y="5497116"/>
                </a:cubicBezTo>
                <a:cubicBezTo>
                  <a:pt x="709132" y="5629276"/>
                  <a:pt x="755650" y="5736432"/>
                  <a:pt x="860319" y="5793582"/>
                </a:cubicBezTo>
                <a:cubicBezTo>
                  <a:pt x="860319" y="5793582"/>
                  <a:pt x="854504" y="5815013"/>
                  <a:pt x="851597" y="5825729"/>
                </a:cubicBezTo>
                <a:cubicBezTo>
                  <a:pt x="787632" y="5829301"/>
                  <a:pt x="738206" y="5750720"/>
                  <a:pt x="659704" y="5779295"/>
                </a:cubicBezTo>
                <a:cubicBezTo>
                  <a:pt x="738206" y="5886451"/>
                  <a:pt x="802169" y="5979319"/>
                  <a:pt x="909746" y="6029326"/>
                </a:cubicBezTo>
                <a:cubicBezTo>
                  <a:pt x="996969" y="6068616"/>
                  <a:pt x="1104545" y="6093620"/>
                  <a:pt x="1168509" y="6222207"/>
                </a:cubicBezTo>
                <a:cubicBezTo>
                  <a:pt x="1095822" y="6247210"/>
                  <a:pt x="1040581" y="6215063"/>
                  <a:pt x="985339" y="6193632"/>
                </a:cubicBezTo>
                <a:cubicBezTo>
                  <a:pt x="901023" y="6157913"/>
                  <a:pt x="816707" y="6118623"/>
                  <a:pt x="732391" y="6082904"/>
                </a:cubicBezTo>
                <a:cubicBezTo>
                  <a:pt x="700408" y="6068616"/>
                  <a:pt x="665519" y="6061472"/>
                  <a:pt x="645167" y="6125766"/>
                </a:cubicBezTo>
                <a:cubicBezTo>
                  <a:pt x="752743" y="6140053"/>
                  <a:pt x="816707" y="6225779"/>
                  <a:pt x="883579" y="6307932"/>
                </a:cubicBezTo>
                <a:cubicBezTo>
                  <a:pt x="921375" y="6354366"/>
                  <a:pt x="953358" y="6415088"/>
                  <a:pt x="1020229" y="6393657"/>
                </a:cubicBezTo>
                <a:cubicBezTo>
                  <a:pt x="1055118" y="6382942"/>
                  <a:pt x="1078378" y="6415088"/>
                  <a:pt x="1075471" y="6457950"/>
                </a:cubicBezTo>
                <a:cubicBezTo>
                  <a:pt x="1060933" y="6607970"/>
                  <a:pt x="1145250" y="6657976"/>
                  <a:pt x="1232473" y="6686551"/>
                </a:cubicBezTo>
                <a:cubicBezTo>
                  <a:pt x="1360401" y="6729413"/>
                  <a:pt x="1473792" y="6815138"/>
                  <a:pt x="1592997" y="6886576"/>
                </a:cubicBezTo>
                <a:lnTo>
                  <a:pt x="5511704" y="6886576"/>
                </a:lnTo>
                <a:close/>
              </a:path>
            </a:pathLst>
          </a:custGeom>
          <a:solidFill>
            <a:schemeClr val="lt2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p18"/>
          <p:cNvSpPr txBox="1">
            <a:spLocks noGrp="1"/>
          </p:cNvSpPr>
          <p:nvPr>
            <p:ph type="title"/>
          </p:nvPr>
        </p:nvSpPr>
        <p:spPr>
          <a:xfrm>
            <a:off x="451980" y="713312"/>
            <a:ext cx="4038600" cy="5431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48135"/>
              </a:buClr>
              <a:buSzPts val="4400"/>
              <a:buFont typeface="Calibri"/>
              <a:buNone/>
            </a:pPr>
            <a:r>
              <a:rPr lang="en-US" b="1" err="1">
                <a:solidFill>
                  <a:srgbClr val="548135"/>
                </a:solidFill>
                <a:latin typeface="Candara"/>
                <a:ea typeface="Candara"/>
                <a:cs typeface="Candara"/>
                <a:sym typeface="Candara"/>
              </a:rPr>
              <a:t>Vuosiluokka</a:t>
            </a:r>
            <a:r>
              <a:rPr lang="en-US" b="1">
                <a:solidFill>
                  <a:srgbClr val="548135"/>
                </a:solidFill>
                <a:latin typeface="Candara"/>
                <a:ea typeface="Candara"/>
                <a:cs typeface="Candara"/>
                <a:sym typeface="Candara"/>
              </a:rPr>
              <a:t> 5</a:t>
            </a:r>
            <a:endParaRPr lang="fi-FI">
              <a:latin typeface="Candara"/>
              <a:ea typeface="Candara"/>
              <a:cs typeface="Candara"/>
            </a:endParaRPr>
          </a:p>
        </p:txBody>
      </p:sp>
      <p:sp>
        <p:nvSpPr>
          <p:cNvPr id="277" name="Google Shape;277;p18"/>
          <p:cNvSpPr txBox="1">
            <a:spLocks noGrp="1"/>
          </p:cNvSpPr>
          <p:nvPr>
            <p:ph type="body" idx="1"/>
          </p:nvPr>
        </p:nvSpPr>
        <p:spPr>
          <a:xfrm>
            <a:off x="6304766" y="713313"/>
            <a:ext cx="5257801" cy="5431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228600" indent="-101600">
              <a:spcBef>
                <a:spcPts val="0"/>
              </a:spcBef>
              <a:buSzPts val="2000"/>
              <a:buNone/>
            </a:pPr>
            <a:endParaRPr lang="fi-FI" sz="2000">
              <a:latin typeface="Candara"/>
            </a:endParaRPr>
          </a:p>
          <a:p>
            <a:pPr marL="228600" indent="-101600">
              <a:spcBef>
                <a:spcPts val="0"/>
              </a:spcBef>
              <a:buSzPts val="2000"/>
              <a:buNone/>
            </a:pPr>
            <a:endParaRPr lang="fi-FI" sz="2000">
              <a:latin typeface="Candara"/>
            </a:endParaRPr>
          </a:p>
          <a:p>
            <a:pPr marL="469900">
              <a:spcBef>
                <a:spcPts val="0"/>
              </a:spcBef>
              <a:buSzPts val="2000"/>
            </a:pPr>
            <a:r>
              <a:rPr lang="fi-FI" sz="2000" dirty="0">
                <a:latin typeface="Candara"/>
              </a:rPr>
              <a:t>Yleisellä tasolla vältetään kiirettä ja harjoitellaan hyvän huomioimista, toiminta ja keskustelu yhteisestä lasten ja nuorten kasvatustavoitteiden yhdenmukaisuudesta sekä lapset keskiössä ja aikuiset tukevat. </a:t>
            </a:r>
            <a:br>
              <a:rPr lang="fi-FI" sz="2000" dirty="0">
                <a:latin typeface="Candara"/>
              </a:rPr>
            </a:br>
            <a:endParaRPr lang="fi-FI" sz="2000">
              <a:latin typeface="Candara"/>
            </a:endParaRPr>
          </a:p>
          <a:p>
            <a:pPr marL="469900">
              <a:spcBef>
                <a:spcPts val="0"/>
              </a:spcBef>
              <a:buSzPts val="2000"/>
            </a:pPr>
            <a:r>
              <a:rPr lang="fi-FI" sz="2000" dirty="0">
                <a:latin typeface="Candara"/>
              </a:rPr>
              <a:t>Konkreettisena toimena vuosikello, </a:t>
            </a:r>
            <a:r>
              <a:rPr lang="fi-FI" sz="2000">
                <a:latin typeface="Candara"/>
              </a:rPr>
              <a:t>viisi teemaa/vuosi ja </a:t>
            </a:r>
            <a:r>
              <a:rPr lang="fi-FI" sz="2000" dirty="0">
                <a:latin typeface="Candara"/>
              </a:rPr>
              <a:t>vahvuustunnit. Teemoina toimivat ystävällisyys, kiitollisuus, itsehillintä, sinnikkyys sekä yhteenkuuluvuuden tunne.</a:t>
            </a:r>
            <a:br>
              <a:rPr lang="fi-FI" sz="2000" dirty="0">
                <a:latin typeface="Candara"/>
              </a:rPr>
            </a:br>
            <a:endParaRPr lang="fi-FI" sz="2000">
              <a:latin typeface="Candara"/>
            </a:endParaRPr>
          </a:p>
          <a:p>
            <a:pPr marL="469900">
              <a:spcBef>
                <a:spcPts val="0"/>
              </a:spcBef>
              <a:buSzPts val="2000"/>
            </a:pPr>
            <a:r>
              <a:rPr lang="fi-FI" sz="2000" dirty="0">
                <a:latin typeface="Candara"/>
              </a:rPr>
              <a:t>Palkitaan oppilaat onnistumisista ja kun tavoite on saavutettu, juhlistetaan saavutusta yhdessä pienimuotoisesti. Lisäksi ope kehuu ääneen luokassa hyvästä toiminnasta, puhelu kotiin (puun takaa) oppilaan hyvästä toiminnasta, yksityiskohdasta tai nousujohteisesta kehityskäyrästä. </a:t>
            </a:r>
          </a:p>
          <a:p>
            <a:pPr marL="469900">
              <a:spcBef>
                <a:spcPts val="0"/>
              </a:spcBef>
              <a:buSzPts val="2000"/>
            </a:pPr>
            <a:endParaRPr lang="fi-FI" sz="2000" dirty="0">
              <a:latin typeface="Candara"/>
            </a:endParaRPr>
          </a:p>
          <a:p>
            <a:pPr marL="469900">
              <a:spcBef>
                <a:spcPts val="0"/>
              </a:spcBef>
              <a:buSzPts val="2000"/>
            </a:pPr>
            <a:r>
              <a:rPr lang="fi-FI" sz="1500">
                <a:latin typeface="Candara"/>
              </a:rPr>
              <a:t>Päivitetty 18.8.: Jatketaan samoilla, korostetaan ja nostetaan </a:t>
            </a:r>
            <a:r>
              <a:rPr lang="fi-FI" sz="1500" dirty="0">
                <a:latin typeface="Candara"/>
              </a:rPr>
              <a:t>palkitsemista hyvästä toiminnasta. Järjestetään tilaa oppilaan kiireettömälle kohtaamiselle. </a:t>
            </a:r>
          </a:p>
        </p:txBody>
      </p:sp>
      <p:sp>
        <p:nvSpPr>
          <p:cNvPr id="4" name="Vuokaaviosymboli: Valinta 3">
            <a:extLst>
              <a:ext uri="{FF2B5EF4-FFF2-40B4-BE49-F238E27FC236}">
                <a16:creationId xmlns:a16="http://schemas.microsoft.com/office/drawing/2014/main" id="{CCD7F540-8D1D-4408-877C-00FC922B7CCB}"/>
              </a:ext>
            </a:extLst>
          </p:cNvPr>
          <p:cNvSpPr/>
          <p:nvPr/>
        </p:nvSpPr>
        <p:spPr>
          <a:xfrm>
            <a:off x="395482" y="1866810"/>
            <a:ext cx="4008326" cy="3319395"/>
          </a:xfrm>
          <a:prstGeom prst="flowChartDecisi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CD4945A7-DA52-467A-BCA0-07809FBB5214}"/>
              </a:ext>
            </a:extLst>
          </p:cNvPr>
          <p:cNvSpPr txBox="1"/>
          <p:nvPr/>
        </p:nvSpPr>
        <p:spPr>
          <a:xfrm>
            <a:off x="841332" y="2929002"/>
            <a:ext cx="3265117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i-FI" sz="2400">
                <a:latin typeface="Candara"/>
                <a:cs typeface="Segoe UI"/>
              </a:rPr>
              <a:t>#EMPATIATAIDOT</a:t>
            </a:r>
            <a:r>
              <a:rPr lang="en-US" sz="2400">
                <a:latin typeface="Candara"/>
                <a:cs typeface="Segoe UI"/>
              </a:rPr>
              <a:t>​</a:t>
            </a:r>
            <a:endParaRPr lang="fi-FI"/>
          </a:p>
          <a:p>
            <a:pPr algn="ctr"/>
            <a:r>
              <a:rPr lang="fi-FI" sz="2400">
                <a:latin typeface="Candara"/>
                <a:cs typeface="Segoe UI"/>
              </a:rPr>
              <a:t>#OPPILAANTUNTEMUS</a:t>
            </a:r>
          </a:p>
          <a:p>
            <a:pPr algn="ctr"/>
            <a:r>
              <a:rPr lang="fi-FI" sz="2400">
                <a:latin typeface="Candara"/>
                <a:cs typeface="Segoe UI"/>
              </a:rPr>
              <a:t>#KIIREETTÖMYYS</a:t>
            </a:r>
          </a:p>
        </p:txBody>
      </p:sp>
    </p:spTree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14141">
            <a:alpha val="80000"/>
          </a:srgbClr>
        </a:solidFill>
        <a:effectLst/>
      </p:bgPr>
    </p:bg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"/>
          <p:cNvSpPr txBox="1">
            <a:spLocks noGrp="1"/>
          </p:cNvSpPr>
          <p:nvPr>
            <p:ph type="title"/>
          </p:nvPr>
        </p:nvSpPr>
        <p:spPr>
          <a:xfrm>
            <a:off x="762001" y="803325"/>
            <a:ext cx="5314536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ct val="157142"/>
              <a:buFont typeface="Candara"/>
              <a:buNone/>
            </a:pPr>
            <a:r>
              <a:rPr lang="en-US" b="1">
                <a:solidFill>
                  <a:srgbClr val="92D050"/>
                </a:solidFill>
                <a:latin typeface="Candara"/>
                <a:ea typeface="Candara"/>
                <a:cs typeface="Candara"/>
                <a:sym typeface="Candara"/>
              </a:rPr>
              <a:t>Mitä on positiivinen pedagogiikka?</a:t>
            </a:r>
            <a:br>
              <a:rPr lang="en-US" sz="2800"/>
            </a:br>
            <a:endParaRPr sz="2800"/>
          </a:p>
        </p:txBody>
      </p:sp>
      <p:sp>
        <p:nvSpPr>
          <p:cNvPr id="120" name="Google Shape;120;p2"/>
          <p:cNvSpPr/>
          <p:nvPr/>
        </p:nvSpPr>
        <p:spPr>
          <a:xfrm flipH="1">
            <a:off x="6582780" y="-2008"/>
            <a:ext cx="5609220" cy="5840278"/>
          </a:xfrm>
          <a:custGeom>
            <a:avLst/>
            <a:gdLst/>
            <a:ahLst/>
            <a:cxnLst/>
            <a:rect l="l" t="t" r="r" b="b"/>
            <a:pathLst>
              <a:path w="5609220" h="5840278" extrusionOk="0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1" name="Google Shape;121;p2" descr="Kuva, joka sisältää kohteen teksti&#10;&#10;Kuvaus luotu automaattisesti"/>
          <p:cNvPicPr preferRelativeResize="0"/>
          <p:nvPr/>
        </p:nvPicPr>
        <p:blipFill rotWithShape="1">
          <a:blip r:embed="rId3">
            <a:alphaModFix/>
          </a:blip>
          <a:srcRect l="4851" r="9261" b="-1"/>
          <a:stretch/>
        </p:blipFill>
        <p:spPr>
          <a:xfrm>
            <a:off x="6750141" y="-2"/>
            <a:ext cx="5441859" cy="5654940"/>
          </a:xfrm>
          <a:custGeom>
            <a:avLst/>
            <a:gdLst/>
            <a:ahLst/>
            <a:cxnLst/>
            <a:rect l="l" t="t" r="r" b="b"/>
            <a:pathLst>
              <a:path w="5441859" h="5654940" extrusionOk="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122" name="Google Shape;122;p2"/>
          <p:cNvSpPr/>
          <p:nvPr/>
        </p:nvSpPr>
        <p:spPr>
          <a:xfrm rot="171813">
            <a:off x="391048" y="4461523"/>
            <a:ext cx="1965569" cy="1545019"/>
          </a:xfrm>
          <a:prstGeom prst="cloud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p2"/>
          <p:cNvSpPr/>
          <p:nvPr/>
        </p:nvSpPr>
        <p:spPr>
          <a:xfrm>
            <a:off x="492980" y="2054232"/>
            <a:ext cx="5833966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F2F2F2"/>
                </a:solidFill>
                <a:latin typeface="Candara"/>
                <a:ea typeface="Candara"/>
                <a:cs typeface="Candara"/>
                <a:sym typeface="Candara"/>
              </a:rPr>
              <a:t>Positiivinen pedagogiikka on pedagoginen suuntaus, joka pohjautuu positiiviseen psykologiaan. Opetuksessa ja koulun koko toimintakulttuurissa korostuu jokaisen oppilaan arvostava kohtaaminen, vaikeuksissa auttaminen ja ennen kaikkea hyvän huomaaminen. </a:t>
            </a:r>
            <a:endParaRPr/>
          </a:p>
        </p:txBody>
      </p:sp>
      <p:sp>
        <p:nvSpPr>
          <p:cNvPr id="124" name="Google Shape;124;p2"/>
          <p:cNvSpPr/>
          <p:nvPr/>
        </p:nvSpPr>
        <p:spPr>
          <a:xfrm>
            <a:off x="488499" y="3851973"/>
            <a:ext cx="4780476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1" u="none" strike="noStrike" cap="none">
                <a:solidFill>
                  <a:srgbClr val="92D050"/>
                </a:solidFill>
                <a:latin typeface="Candara"/>
                <a:ea typeface="Candara"/>
                <a:cs typeface="Candara"/>
                <a:sym typeface="Candara"/>
              </a:rPr>
              <a:t>Positiivisessa oppimisympäristössä oppija: </a:t>
            </a:r>
            <a:endParaRPr/>
          </a:p>
        </p:txBody>
      </p:sp>
      <p:sp>
        <p:nvSpPr>
          <p:cNvPr id="125" name="Google Shape;125;p2"/>
          <p:cNvSpPr/>
          <p:nvPr/>
        </p:nvSpPr>
        <p:spPr>
          <a:xfrm>
            <a:off x="832299" y="4731608"/>
            <a:ext cx="1109713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Arvostaa muita ja itseään </a:t>
            </a:r>
            <a:endParaRPr/>
          </a:p>
        </p:txBody>
      </p:sp>
      <p:sp>
        <p:nvSpPr>
          <p:cNvPr id="126" name="Google Shape;126;p2"/>
          <p:cNvSpPr/>
          <p:nvPr/>
        </p:nvSpPr>
        <p:spPr>
          <a:xfrm rot="171813">
            <a:off x="2457995" y="5065760"/>
            <a:ext cx="1965569" cy="1545019"/>
          </a:xfrm>
          <a:prstGeom prst="cloud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" name="Google Shape;127;p2"/>
          <p:cNvSpPr/>
          <p:nvPr/>
        </p:nvSpPr>
        <p:spPr>
          <a:xfrm>
            <a:off x="2930475" y="5345593"/>
            <a:ext cx="1057971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Kokee iloa työstään </a:t>
            </a:r>
            <a:endParaRPr/>
          </a:p>
        </p:txBody>
      </p:sp>
      <p:sp>
        <p:nvSpPr>
          <p:cNvPr id="128" name="Google Shape;128;p2"/>
          <p:cNvSpPr/>
          <p:nvPr/>
        </p:nvSpPr>
        <p:spPr>
          <a:xfrm rot="171813">
            <a:off x="4518624" y="4261086"/>
            <a:ext cx="1965569" cy="1545019"/>
          </a:xfrm>
          <a:prstGeom prst="cloud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29;p2"/>
          <p:cNvSpPr/>
          <p:nvPr/>
        </p:nvSpPr>
        <p:spPr>
          <a:xfrm rot="171813">
            <a:off x="6277235" y="5174890"/>
            <a:ext cx="1965569" cy="1545019"/>
          </a:xfrm>
          <a:prstGeom prst="cloud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2"/>
          <p:cNvSpPr/>
          <p:nvPr/>
        </p:nvSpPr>
        <p:spPr>
          <a:xfrm>
            <a:off x="4791529" y="4489113"/>
            <a:ext cx="1538130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Saa olla turvallisesti oma itsensä </a:t>
            </a:r>
            <a:endParaRPr/>
          </a:p>
        </p:txBody>
      </p:sp>
      <p:sp>
        <p:nvSpPr>
          <p:cNvPr id="131" name="Google Shape;131;p2"/>
          <p:cNvSpPr/>
          <p:nvPr/>
        </p:nvSpPr>
        <p:spPr>
          <a:xfrm>
            <a:off x="6541887" y="5606771"/>
            <a:ext cx="147692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Käyttäytyy kohteliaasti 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19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3" name="Google Shape;283;p19"/>
          <p:cNvSpPr/>
          <p:nvPr/>
        </p:nvSpPr>
        <p:spPr>
          <a:xfrm flipH="1">
            <a:off x="1" y="0"/>
            <a:ext cx="6096251" cy="6858000"/>
          </a:xfrm>
          <a:custGeom>
            <a:avLst/>
            <a:gdLst/>
            <a:ahLst/>
            <a:cxnLst/>
            <a:rect l="l" t="t" r="r" b="b"/>
            <a:pathLst>
              <a:path w="5511704" h="6886576" extrusionOk="0">
                <a:moveTo>
                  <a:pt x="5511704" y="0"/>
                </a:moveTo>
                <a:lnTo>
                  <a:pt x="1008599" y="0"/>
                </a:lnTo>
                <a:cubicBezTo>
                  <a:pt x="1110360" y="35719"/>
                  <a:pt x="1209214" y="78581"/>
                  <a:pt x="1310975" y="110728"/>
                </a:cubicBezTo>
                <a:cubicBezTo>
                  <a:pt x="1296437" y="146447"/>
                  <a:pt x="1281900" y="139303"/>
                  <a:pt x="1267362" y="135731"/>
                </a:cubicBezTo>
                <a:cubicBezTo>
                  <a:pt x="1180139" y="121445"/>
                  <a:pt x="1090008" y="110728"/>
                  <a:pt x="1005692" y="71437"/>
                </a:cubicBezTo>
                <a:cubicBezTo>
                  <a:pt x="985339" y="64294"/>
                  <a:pt x="962080" y="64294"/>
                  <a:pt x="953358" y="89297"/>
                </a:cubicBezTo>
                <a:cubicBezTo>
                  <a:pt x="938820" y="125016"/>
                  <a:pt x="959172" y="146447"/>
                  <a:pt x="979525" y="164307"/>
                </a:cubicBezTo>
                <a:cubicBezTo>
                  <a:pt x="1014414" y="196453"/>
                  <a:pt x="1055118" y="189310"/>
                  <a:pt x="1092915" y="192882"/>
                </a:cubicBezTo>
                <a:cubicBezTo>
                  <a:pt x="1197583" y="210741"/>
                  <a:pt x="1247011" y="260747"/>
                  <a:pt x="1270270" y="375047"/>
                </a:cubicBezTo>
                <a:cubicBezTo>
                  <a:pt x="1180139" y="328613"/>
                  <a:pt x="1090008" y="385763"/>
                  <a:pt x="1002784" y="353615"/>
                </a:cubicBezTo>
                <a:cubicBezTo>
                  <a:pt x="979525" y="346472"/>
                  <a:pt x="944635" y="357188"/>
                  <a:pt x="956265" y="396479"/>
                </a:cubicBezTo>
                <a:cubicBezTo>
                  <a:pt x="967894" y="432198"/>
                  <a:pt x="1005692" y="460772"/>
                  <a:pt x="938820" y="453629"/>
                </a:cubicBezTo>
                <a:cubicBezTo>
                  <a:pt x="889393" y="450056"/>
                  <a:pt x="874856" y="407194"/>
                  <a:pt x="860319" y="360759"/>
                </a:cubicBezTo>
                <a:cubicBezTo>
                  <a:pt x="848689" y="335757"/>
                  <a:pt x="816707" y="321469"/>
                  <a:pt x="793447" y="335757"/>
                </a:cubicBezTo>
                <a:cubicBezTo>
                  <a:pt x="764373" y="350044"/>
                  <a:pt x="773095" y="389335"/>
                  <a:pt x="773095" y="417910"/>
                </a:cubicBezTo>
                <a:cubicBezTo>
                  <a:pt x="770187" y="471488"/>
                  <a:pt x="793447" y="496491"/>
                  <a:pt x="834151" y="507206"/>
                </a:cubicBezTo>
                <a:cubicBezTo>
                  <a:pt x="883579" y="521494"/>
                  <a:pt x="933005" y="539354"/>
                  <a:pt x="996969" y="560785"/>
                </a:cubicBezTo>
                <a:cubicBezTo>
                  <a:pt x="927190" y="596503"/>
                  <a:pt x="874856" y="589360"/>
                  <a:pt x="822522" y="560785"/>
                </a:cubicBezTo>
                <a:cubicBezTo>
                  <a:pt x="758558" y="528637"/>
                  <a:pt x="674242" y="485775"/>
                  <a:pt x="621908" y="525066"/>
                </a:cubicBezTo>
                <a:cubicBezTo>
                  <a:pt x="543407" y="582216"/>
                  <a:pt x="479443" y="546497"/>
                  <a:pt x="409664" y="535781"/>
                </a:cubicBezTo>
                <a:cubicBezTo>
                  <a:pt x="264290" y="514350"/>
                  <a:pt x="354422" y="482204"/>
                  <a:pt x="209049" y="464344"/>
                </a:cubicBezTo>
                <a:cubicBezTo>
                  <a:pt x="150900" y="457200"/>
                  <a:pt x="89843" y="428625"/>
                  <a:pt x="5527" y="467916"/>
                </a:cubicBezTo>
                <a:cubicBezTo>
                  <a:pt x="386404" y="675085"/>
                  <a:pt x="566666" y="660797"/>
                  <a:pt x="906838" y="914400"/>
                </a:cubicBezTo>
                <a:cubicBezTo>
                  <a:pt x="892301" y="939404"/>
                  <a:pt x="877764" y="928688"/>
                  <a:pt x="863226" y="925116"/>
                </a:cubicBezTo>
                <a:cubicBezTo>
                  <a:pt x="839967" y="921544"/>
                  <a:pt x="810892" y="907256"/>
                  <a:pt x="805077" y="953691"/>
                </a:cubicBezTo>
                <a:cubicBezTo>
                  <a:pt x="802169" y="989410"/>
                  <a:pt x="819615" y="1007269"/>
                  <a:pt x="848689" y="1010841"/>
                </a:cubicBezTo>
                <a:cubicBezTo>
                  <a:pt x="933005" y="1025129"/>
                  <a:pt x="1008599" y="1075135"/>
                  <a:pt x="1084193" y="1117997"/>
                </a:cubicBezTo>
                <a:cubicBezTo>
                  <a:pt x="1119082" y="1135857"/>
                  <a:pt x="1156879" y="1160860"/>
                  <a:pt x="1142342" y="1225153"/>
                </a:cubicBezTo>
                <a:cubicBezTo>
                  <a:pt x="1113268" y="1243013"/>
                  <a:pt x="1092915" y="1218009"/>
                  <a:pt x="1069655" y="1214438"/>
                </a:cubicBezTo>
                <a:cubicBezTo>
                  <a:pt x="1046396" y="1210866"/>
                  <a:pt x="991154" y="1225153"/>
                  <a:pt x="1005692" y="1235869"/>
                </a:cubicBezTo>
                <a:cubicBezTo>
                  <a:pt x="1072563" y="1275159"/>
                  <a:pt x="950450" y="1371600"/>
                  <a:pt x="1031858" y="1371600"/>
                </a:cubicBezTo>
                <a:cubicBezTo>
                  <a:pt x="1165601" y="1371600"/>
                  <a:pt x="1238288" y="1543050"/>
                  <a:pt x="1366216" y="1546622"/>
                </a:cubicBezTo>
                <a:cubicBezTo>
                  <a:pt x="1386568" y="1546622"/>
                  <a:pt x="1395290" y="1578770"/>
                  <a:pt x="1395290" y="1603772"/>
                </a:cubicBezTo>
                <a:cubicBezTo>
                  <a:pt x="1395290" y="1635920"/>
                  <a:pt x="1374939" y="1639491"/>
                  <a:pt x="1354586" y="1643063"/>
                </a:cubicBezTo>
                <a:cubicBezTo>
                  <a:pt x="1322604" y="1646635"/>
                  <a:pt x="1287715" y="1603772"/>
                  <a:pt x="1247011" y="1664494"/>
                </a:cubicBezTo>
                <a:cubicBezTo>
                  <a:pt x="1322604" y="1700213"/>
                  <a:pt x="1401105" y="1735932"/>
                  <a:pt x="1398198" y="1857375"/>
                </a:cubicBezTo>
                <a:cubicBezTo>
                  <a:pt x="1398198" y="1889523"/>
                  <a:pt x="1430180" y="1903810"/>
                  <a:pt x="1453440" y="1910954"/>
                </a:cubicBezTo>
                <a:cubicBezTo>
                  <a:pt x="1494144" y="1925241"/>
                  <a:pt x="1526126" y="1946673"/>
                  <a:pt x="1549386" y="1993106"/>
                </a:cubicBezTo>
                <a:cubicBezTo>
                  <a:pt x="1549386" y="2003822"/>
                  <a:pt x="1549386" y="2010966"/>
                  <a:pt x="1549386" y="2021681"/>
                </a:cubicBezTo>
                <a:cubicBezTo>
                  <a:pt x="1543571" y="2132410"/>
                  <a:pt x="1485422" y="2128838"/>
                  <a:pt x="1421458" y="2110978"/>
                </a:cubicBezTo>
                <a:cubicBezTo>
                  <a:pt x="1345864" y="2089547"/>
                  <a:pt x="1270270" y="2046685"/>
                  <a:pt x="1188861" y="2085976"/>
                </a:cubicBezTo>
                <a:cubicBezTo>
                  <a:pt x="1302252" y="2139554"/>
                  <a:pt x="1427272" y="2143126"/>
                  <a:pt x="1531941" y="2218135"/>
                </a:cubicBezTo>
                <a:cubicBezTo>
                  <a:pt x="1142342" y="2232422"/>
                  <a:pt x="799262" y="1993106"/>
                  <a:pt x="421293" y="1900238"/>
                </a:cubicBezTo>
                <a:cubicBezTo>
                  <a:pt x="432923" y="1960960"/>
                  <a:pt x="464905" y="1975247"/>
                  <a:pt x="491072" y="1982391"/>
                </a:cubicBezTo>
                <a:cubicBezTo>
                  <a:pt x="630630" y="2028825"/>
                  <a:pt x="752743" y="2121695"/>
                  <a:pt x="880671" y="2200276"/>
                </a:cubicBezTo>
                <a:cubicBezTo>
                  <a:pt x="933005" y="2232422"/>
                  <a:pt x="970802" y="2268142"/>
                  <a:pt x="991154" y="2336007"/>
                </a:cubicBezTo>
                <a:cubicBezTo>
                  <a:pt x="1008599" y="2400300"/>
                  <a:pt x="1043489" y="2428875"/>
                  <a:pt x="1107453" y="2411016"/>
                </a:cubicBezTo>
                <a:cubicBezTo>
                  <a:pt x="1159787" y="2396729"/>
                  <a:pt x="1215029" y="2403873"/>
                  <a:pt x="1270270" y="2411016"/>
                </a:cubicBezTo>
                <a:cubicBezTo>
                  <a:pt x="1331326" y="2418160"/>
                  <a:pt x="1401105" y="2489597"/>
                  <a:pt x="1386568" y="2528889"/>
                </a:cubicBezTo>
                <a:cubicBezTo>
                  <a:pt x="1357494" y="2593182"/>
                  <a:pt x="1308067" y="2561035"/>
                  <a:pt x="1267362" y="2553891"/>
                </a:cubicBezTo>
                <a:cubicBezTo>
                  <a:pt x="1217936" y="2546748"/>
                  <a:pt x="1127805" y="2528889"/>
                  <a:pt x="1127805" y="2536032"/>
                </a:cubicBezTo>
                <a:cubicBezTo>
                  <a:pt x="1095822" y="2696766"/>
                  <a:pt x="1023136" y="2575322"/>
                  <a:pt x="970802" y="2575322"/>
                </a:cubicBezTo>
                <a:cubicBezTo>
                  <a:pt x="921375" y="2575322"/>
                  <a:pt x="871949" y="2557463"/>
                  <a:pt x="825429" y="2543176"/>
                </a:cubicBezTo>
                <a:cubicBezTo>
                  <a:pt x="764373" y="2525316"/>
                  <a:pt x="709132" y="2557463"/>
                  <a:pt x="650982" y="2564607"/>
                </a:cubicBezTo>
                <a:cubicBezTo>
                  <a:pt x="598648" y="2571751"/>
                  <a:pt x="627722" y="2664620"/>
                  <a:pt x="595740" y="2703909"/>
                </a:cubicBezTo>
                <a:cubicBezTo>
                  <a:pt x="589926" y="2714626"/>
                  <a:pt x="584111" y="2714626"/>
                  <a:pt x="578296" y="2714626"/>
                </a:cubicBezTo>
                <a:cubicBezTo>
                  <a:pt x="560851" y="2993232"/>
                  <a:pt x="255568" y="2925366"/>
                  <a:pt x="255568" y="2936081"/>
                </a:cubicBezTo>
                <a:cubicBezTo>
                  <a:pt x="229401" y="2953941"/>
                  <a:pt x="197419" y="2911079"/>
                  <a:pt x="165437" y="2953941"/>
                </a:cubicBezTo>
                <a:cubicBezTo>
                  <a:pt x="302087" y="3150394"/>
                  <a:pt x="511425" y="3196828"/>
                  <a:pt x="697501" y="3343275"/>
                </a:cubicBezTo>
                <a:cubicBezTo>
                  <a:pt x="543407" y="3393282"/>
                  <a:pt x="453275" y="3221832"/>
                  <a:pt x="339884" y="3243263"/>
                </a:cubicBezTo>
                <a:cubicBezTo>
                  <a:pt x="284643" y="3296842"/>
                  <a:pt x="450368" y="3382566"/>
                  <a:pt x="290458" y="3407569"/>
                </a:cubicBezTo>
                <a:cubicBezTo>
                  <a:pt x="360236" y="3454004"/>
                  <a:pt x="409664" y="3500439"/>
                  <a:pt x="459090" y="3554016"/>
                </a:cubicBezTo>
                <a:cubicBezTo>
                  <a:pt x="543407" y="3650457"/>
                  <a:pt x="560851" y="3714751"/>
                  <a:pt x="520147" y="3843338"/>
                </a:cubicBezTo>
                <a:cubicBezTo>
                  <a:pt x="493979" y="3929063"/>
                  <a:pt x="456183" y="4007645"/>
                  <a:pt x="491072" y="4107657"/>
                </a:cubicBezTo>
                <a:cubicBezTo>
                  <a:pt x="514332" y="4175522"/>
                  <a:pt x="505609" y="4221957"/>
                  <a:pt x="418386" y="4189810"/>
                </a:cubicBezTo>
                <a:cubicBezTo>
                  <a:pt x="325347" y="4157663"/>
                  <a:pt x="290458" y="4218386"/>
                  <a:pt x="313718" y="4339829"/>
                </a:cubicBezTo>
                <a:cubicBezTo>
                  <a:pt x="328254" y="4418410"/>
                  <a:pt x="313718" y="4443413"/>
                  <a:pt x="249753" y="4432698"/>
                </a:cubicBezTo>
                <a:cubicBezTo>
                  <a:pt x="179975" y="4421982"/>
                  <a:pt x="113103" y="4371976"/>
                  <a:pt x="25879" y="4396979"/>
                </a:cubicBezTo>
                <a:cubicBezTo>
                  <a:pt x="95658" y="4539854"/>
                  <a:pt x="243939" y="4496991"/>
                  <a:pt x="325347" y="4632722"/>
                </a:cubicBezTo>
                <a:cubicBezTo>
                  <a:pt x="229401" y="4632722"/>
                  <a:pt x="153807" y="4632722"/>
                  <a:pt x="84029" y="4604147"/>
                </a:cubicBezTo>
                <a:cubicBezTo>
                  <a:pt x="54954" y="4593433"/>
                  <a:pt x="22972" y="4579145"/>
                  <a:pt x="5527" y="4622007"/>
                </a:cubicBezTo>
                <a:cubicBezTo>
                  <a:pt x="-14826" y="4672014"/>
                  <a:pt x="25879" y="4689872"/>
                  <a:pt x="49139" y="4697016"/>
                </a:cubicBezTo>
                <a:cubicBezTo>
                  <a:pt x="116011" y="4722019"/>
                  <a:pt x="168344" y="4779170"/>
                  <a:pt x="226494" y="4825604"/>
                </a:cubicBezTo>
                <a:cubicBezTo>
                  <a:pt x="351514" y="4925616"/>
                  <a:pt x="488165" y="5011341"/>
                  <a:pt x="592833" y="5175647"/>
                </a:cubicBezTo>
                <a:cubicBezTo>
                  <a:pt x="461997" y="5132785"/>
                  <a:pt x="363144" y="5032772"/>
                  <a:pt x="238123" y="5014913"/>
                </a:cubicBezTo>
                <a:cubicBezTo>
                  <a:pt x="345700" y="5164932"/>
                  <a:pt x="482350" y="5264944"/>
                  <a:pt x="610278" y="5375673"/>
                </a:cubicBezTo>
                <a:cubicBezTo>
                  <a:pt x="648075" y="5407819"/>
                  <a:pt x="685872" y="5429250"/>
                  <a:pt x="691686" y="5497116"/>
                </a:cubicBezTo>
                <a:cubicBezTo>
                  <a:pt x="709132" y="5629276"/>
                  <a:pt x="755650" y="5736432"/>
                  <a:pt x="860319" y="5793582"/>
                </a:cubicBezTo>
                <a:cubicBezTo>
                  <a:pt x="860319" y="5793582"/>
                  <a:pt x="854504" y="5815013"/>
                  <a:pt x="851597" y="5825729"/>
                </a:cubicBezTo>
                <a:cubicBezTo>
                  <a:pt x="787632" y="5829301"/>
                  <a:pt x="738206" y="5750720"/>
                  <a:pt x="659704" y="5779295"/>
                </a:cubicBezTo>
                <a:cubicBezTo>
                  <a:pt x="738206" y="5886451"/>
                  <a:pt x="802169" y="5979319"/>
                  <a:pt x="909746" y="6029326"/>
                </a:cubicBezTo>
                <a:cubicBezTo>
                  <a:pt x="996969" y="6068616"/>
                  <a:pt x="1104545" y="6093620"/>
                  <a:pt x="1168509" y="6222207"/>
                </a:cubicBezTo>
                <a:cubicBezTo>
                  <a:pt x="1095822" y="6247210"/>
                  <a:pt x="1040581" y="6215063"/>
                  <a:pt x="985339" y="6193632"/>
                </a:cubicBezTo>
                <a:cubicBezTo>
                  <a:pt x="901023" y="6157913"/>
                  <a:pt x="816707" y="6118623"/>
                  <a:pt x="732391" y="6082904"/>
                </a:cubicBezTo>
                <a:cubicBezTo>
                  <a:pt x="700408" y="6068616"/>
                  <a:pt x="665519" y="6061472"/>
                  <a:pt x="645167" y="6125766"/>
                </a:cubicBezTo>
                <a:cubicBezTo>
                  <a:pt x="752743" y="6140053"/>
                  <a:pt x="816707" y="6225779"/>
                  <a:pt x="883579" y="6307932"/>
                </a:cubicBezTo>
                <a:cubicBezTo>
                  <a:pt x="921375" y="6354366"/>
                  <a:pt x="953358" y="6415088"/>
                  <a:pt x="1020229" y="6393657"/>
                </a:cubicBezTo>
                <a:cubicBezTo>
                  <a:pt x="1055118" y="6382942"/>
                  <a:pt x="1078378" y="6415088"/>
                  <a:pt x="1075471" y="6457950"/>
                </a:cubicBezTo>
                <a:cubicBezTo>
                  <a:pt x="1060933" y="6607970"/>
                  <a:pt x="1145250" y="6657976"/>
                  <a:pt x="1232473" y="6686551"/>
                </a:cubicBezTo>
                <a:cubicBezTo>
                  <a:pt x="1360401" y="6729413"/>
                  <a:pt x="1473792" y="6815138"/>
                  <a:pt x="1592997" y="6886576"/>
                </a:cubicBezTo>
                <a:lnTo>
                  <a:pt x="5511704" y="6886576"/>
                </a:lnTo>
                <a:close/>
              </a:path>
            </a:pathLst>
          </a:custGeom>
          <a:solidFill>
            <a:schemeClr val="lt2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4" name="Google Shape;284;p19"/>
          <p:cNvSpPr txBox="1">
            <a:spLocks noGrp="1"/>
          </p:cNvSpPr>
          <p:nvPr>
            <p:ph type="title"/>
          </p:nvPr>
        </p:nvSpPr>
        <p:spPr>
          <a:xfrm>
            <a:off x="274528" y="755066"/>
            <a:ext cx="4038600" cy="5431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48135"/>
              </a:buClr>
              <a:buSzPts val="4400"/>
              <a:buFont typeface="Calibri"/>
              <a:buNone/>
            </a:pPr>
            <a:r>
              <a:rPr lang="en-US" b="1" err="1">
                <a:solidFill>
                  <a:srgbClr val="548135"/>
                </a:solidFill>
                <a:latin typeface="Candara"/>
                <a:ea typeface="Candara"/>
                <a:cs typeface="Candara"/>
                <a:sym typeface="Candara"/>
              </a:rPr>
              <a:t>Vuosiluokka</a:t>
            </a:r>
            <a:r>
              <a:rPr lang="en-US" b="1">
                <a:solidFill>
                  <a:srgbClr val="548135"/>
                </a:solidFill>
                <a:latin typeface="Candara"/>
                <a:ea typeface="Candara"/>
                <a:cs typeface="Candara"/>
                <a:sym typeface="Candara"/>
              </a:rPr>
              <a:t> 6</a:t>
            </a:r>
            <a:endParaRPr lang="fi-FI" b="1">
              <a:latin typeface="Candara"/>
              <a:ea typeface="Candara"/>
              <a:cs typeface="Candara"/>
            </a:endParaRPr>
          </a:p>
        </p:txBody>
      </p:sp>
      <p:sp>
        <p:nvSpPr>
          <p:cNvPr id="285" name="Google Shape;285;p19"/>
          <p:cNvSpPr txBox="1">
            <a:spLocks noGrp="1"/>
          </p:cNvSpPr>
          <p:nvPr>
            <p:ph type="body" idx="1"/>
          </p:nvPr>
        </p:nvSpPr>
        <p:spPr>
          <a:xfrm>
            <a:off x="6346520" y="869888"/>
            <a:ext cx="5257801" cy="5860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101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lang="fi-FI" sz="2000">
              <a:latin typeface="Candara"/>
            </a:endParaRPr>
          </a:p>
          <a:p>
            <a:pPr marL="469900">
              <a:spcBef>
                <a:spcPts val="0"/>
              </a:spcBef>
              <a:buSzPts val="2000"/>
            </a:pPr>
            <a:r>
              <a:rPr lang="fi-FI" sz="2000" dirty="0">
                <a:latin typeface="Candara"/>
              </a:rPr>
              <a:t>Kuudennella luokalla otetaan käyttöön helmipurkki: valitaan </a:t>
            </a:r>
            <a:r>
              <a:rPr lang="en-US" sz="2000" dirty="0" err="1">
                <a:latin typeface="Candara"/>
              </a:rPr>
              <a:t>yhteinen</a:t>
            </a:r>
            <a:r>
              <a:rPr lang="en-US" sz="2000" dirty="0">
                <a:latin typeface="Candara"/>
              </a:rPr>
              <a:t> </a:t>
            </a:r>
            <a:r>
              <a:rPr lang="en-US" sz="2000" dirty="0" err="1">
                <a:latin typeface="Candara"/>
              </a:rPr>
              <a:t>tavoite</a:t>
            </a:r>
            <a:r>
              <a:rPr lang="en-US" sz="2000" dirty="0">
                <a:latin typeface="Candara"/>
              </a:rPr>
              <a:t>, ja </a:t>
            </a:r>
            <a:r>
              <a:rPr lang="en-US" sz="2000" dirty="0" err="1">
                <a:latin typeface="Candara"/>
              </a:rPr>
              <a:t>kun</a:t>
            </a:r>
            <a:r>
              <a:rPr lang="en-US" sz="2000" dirty="0">
                <a:latin typeface="Candara"/>
              </a:rPr>
              <a:t> se </a:t>
            </a:r>
            <a:r>
              <a:rPr lang="en-US" sz="2000" dirty="0" err="1">
                <a:latin typeface="Candara"/>
              </a:rPr>
              <a:t>saavutetaan</a:t>
            </a:r>
            <a:r>
              <a:rPr lang="en-US" sz="2000" dirty="0">
                <a:latin typeface="Candara"/>
              </a:rPr>
              <a:t>, </a:t>
            </a:r>
            <a:r>
              <a:rPr lang="en-US" sz="2000" dirty="0" err="1">
                <a:latin typeface="Candara"/>
              </a:rPr>
              <a:t>saadaan</a:t>
            </a:r>
            <a:r>
              <a:rPr lang="en-US" sz="2000" dirty="0">
                <a:latin typeface="Candara"/>
              </a:rPr>
              <a:t> </a:t>
            </a:r>
            <a:r>
              <a:rPr lang="en-US" sz="2000" dirty="0" err="1">
                <a:latin typeface="Candara"/>
              </a:rPr>
              <a:t>jokin</a:t>
            </a:r>
            <a:r>
              <a:rPr lang="en-US" sz="2000" dirty="0">
                <a:latin typeface="Candara"/>
              </a:rPr>
              <a:t> </a:t>
            </a:r>
            <a:r>
              <a:rPr lang="en-US" sz="2000" dirty="0" err="1">
                <a:latin typeface="Candara"/>
              </a:rPr>
              <a:t>yhteinen</a:t>
            </a:r>
            <a:r>
              <a:rPr lang="en-US" sz="2000" dirty="0">
                <a:latin typeface="Candara"/>
              </a:rPr>
              <a:t> </a:t>
            </a:r>
            <a:r>
              <a:rPr lang="en-US" sz="2000" dirty="0" err="1">
                <a:latin typeface="Candara"/>
              </a:rPr>
              <a:t>palkinto</a:t>
            </a:r>
            <a:r>
              <a:rPr lang="en-US" sz="2000" dirty="0">
                <a:latin typeface="Candara"/>
              </a:rPr>
              <a:t>. </a:t>
            </a:r>
          </a:p>
          <a:p>
            <a:pPr marL="469900">
              <a:spcBef>
                <a:spcPts val="0"/>
              </a:spcBef>
              <a:buSzPts val="2000"/>
            </a:pPr>
            <a:endParaRPr lang="en-US" sz="2000" dirty="0">
              <a:latin typeface="Candara"/>
            </a:endParaRPr>
          </a:p>
          <a:p>
            <a:pPr marL="469900">
              <a:spcBef>
                <a:spcPts val="0"/>
              </a:spcBef>
              <a:buSzPts val="2000"/>
            </a:pPr>
            <a:r>
              <a:rPr lang="en-US" sz="2000" dirty="0" err="1">
                <a:latin typeface="Candara"/>
              </a:rPr>
              <a:t>Kootaan</a:t>
            </a:r>
            <a:r>
              <a:rPr lang="en-US" sz="2000" dirty="0">
                <a:latin typeface="Candara"/>
              </a:rPr>
              <a:t> </a:t>
            </a:r>
            <a:r>
              <a:rPr lang="en-US" sz="2000" dirty="0" err="1">
                <a:latin typeface="Candara"/>
              </a:rPr>
              <a:t>positiivinen</a:t>
            </a:r>
            <a:r>
              <a:rPr lang="en-US" sz="2000" dirty="0">
                <a:latin typeface="Candara"/>
              </a:rPr>
              <a:t> CV </a:t>
            </a:r>
            <a:r>
              <a:rPr lang="en-US" sz="2000" dirty="0" err="1">
                <a:latin typeface="Candara"/>
              </a:rPr>
              <a:t>omista</a:t>
            </a:r>
            <a:r>
              <a:rPr lang="en-US" sz="2000" dirty="0">
                <a:latin typeface="Candara"/>
              </a:rPr>
              <a:t> </a:t>
            </a:r>
            <a:r>
              <a:rPr lang="en-US" sz="2000" dirty="0" err="1">
                <a:latin typeface="Candara"/>
              </a:rPr>
              <a:t>vahvuuksista</a:t>
            </a:r>
            <a:r>
              <a:rPr lang="en-US" sz="2000" dirty="0">
                <a:latin typeface="Candara"/>
              </a:rPr>
              <a:t>.</a:t>
            </a:r>
          </a:p>
          <a:p>
            <a:pPr marL="469900">
              <a:spcBef>
                <a:spcPts val="0"/>
              </a:spcBef>
              <a:buSzPts val="2000"/>
            </a:pPr>
            <a:endParaRPr lang="en-US" sz="2000">
              <a:latin typeface="Candara"/>
            </a:endParaRPr>
          </a:p>
          <a:p>
            <a:pPr marL="469900">
              <a:spcBef>
                <a:spcPts val="0"/>
              </a:spcBef>
              <a:buSzPts val="2000"/>
            </a:pPr>
            <a:r>
              <a:rPr lang="fi-FI" sz="2000" dirty="0">
                <a:latin typeface="Candara"/>
              </a:rPr>
              <a:t>Kuudennella luokalla otetaan käyttöön myös v</a:t>
            </a:r>
            <a:r>
              <a:rPr lang="en-US" sz="2000" dirty="0" err="1">
                <a:latin typeface="Candara"/>
              </a:rPr>
              <a:t>uosikello</a:t>
            </a:r>
            <a:r>
              <a:rPr lang="en-US" sz="2000" dirty="0">
                <a:latin typeface="Candara"/>
              </a:rPr>
              <a:t>: </a:t>
            </a:r>
            <a:r>
              <a:rPr lang="en-US" sz="2000" dirty="0" err="1">
                <a:latin typeface="Candara"/>
              </a:rPr>
              <a:t>kaksi</a:t>
            </a:r>
            <a:r>
              <a:rPr lang="en-US" sz="2000" dirty="0">
                <a:latin typeface="Candara"/>
              </a:rPr>
              <a:t> </a:t>
            </a:r>
            <a:r>
              <a:rPr lang="en-US" sz="2000" dirty="0" err="1">
                <a:latin typeface="Candara"/>
              </a:rPr>
              <a:t>teemaa</a:t>
            </a:r>
            <a:r>
              <a:rPr lang="en-US" sz="2000" dirty="0">
                <a:latin typeface="Candara"/>
              </a:rPr>
              <a:t> </a:t>
            </a:r>
            <a:r>
              <a:rPr lang="en-US" sz="2000" dirty="0" err="1">
                <a:latin typeface="Candara"/>
              </a:rPr>
              <a:t>syksyllä</a:t>
            </a:r>
            <a:r>
              <a:rPr lang="en-US" sz="2000" dirty="0">
                <a:latin typeface="Candara"/>
              </a:rPr>
              <a:t> ja </a:t>
            </a:r>
            <a:r>
              <a:rPr lang="en-US" sz="2000" dirty="0" err="1">
                <a:latin typeface="Candara"/>
              </a:rPr>
              <a:t>kolme</a:t>
            </a:r>
            <a:r>
              <a:rPr lang="en-US" sz="2000" dirty="0">
                <a:latin typeface="Candara"/>
              </a:rPr>
              <a:t> </a:t>
            </a:r>
            <a:r>
              <a:rPr lang="en-US" sz="2000" dirty="0" err="1">
                <a:latin typeface="Candara"/>
              </a:rPr>
              <a:t>teemaa</a:t>
            </a:r>
            <a:r>
              <a:rPr lang="en-US" sz="2000" dirty="0">
                <a:latin typeface="Candara"/>
              </a:rPr>
              <a:t> </a:t>
            </a:r>
            <a:r>
              <a:rPr lang="en-US" sz="2000" dirty="0" err="1">
                <a:latin typeface="Candara"/>
              </a:rPr>
              <a:t>keväällä</a:t>
            </a:r>
            <a:r>
              <a:rPr lang="en-US" sz="2000" dirty="0">
                <a:latin typeface="Candara"/>
              </a:rPr>
              <a:t>. </a:t>
            </a:r>
            <a:br>
              <a:rPr lang="en-US" sz="2000" dirty="0">
                <a:latin typeface="Candara"/>
              </a:rPr>
            </a:br>
            <a:r>
              <a:rPr lang="en-US" sz="2000" dirty="0" err="1">
                <a:latin typeface="Candara"/>
              </a:rPr>
              <a:t>Syksyn</a:t>
            </a:r>
            <a:r>
              <a:rPr lang="en-US" sz="2000" dirty="0">
                <a:latin typeface="Candara"/>
              </a:rPr>
              <a:t> </a:t>
            </a:r>
            <a:r>
              <a:rPr lang="en-US" sz="2000" dirty="0" err="1">
                <a:latin typeface="Candara"/>
              </a:rPr>
              <a:t>teemat</a:t>
            </a:r>
            <a:r>
              <a:rPr lang="en-US" sz="2000" dirty="0">
                <a:latin typeface="Candara"/>
              </a:rPr>
              <a:t>: </a:t>
            </a:r>
            <a:r>
              <a:rPr lang="en-US" sz="2000" dirty="0" err="1">
                <a:latin typeface="Candara"/>
              </a:rPr>
              <a:t>kaveritaidot</a:t>
            </a:r>
            <a:r>
              <a:rPr lang="en-US" sz="2000" dirty="0">
                <a:latin typeface="Candara"/>
              </a:rPr>
              <a:t>, </a:t>
            </a:r>
            <a:r>
              <a:rPr lang="en-US" sz="2000" dirty="0" err="1">
                <a:latin typeface="Candara"/>
              </a:rPr>
              <a:t>ristiriitojen</a:t>
            </a:r>
            <a:r>
              <a:rPr lang="en-US" sz="2000" dirty="0">
                <a:latin typeface="Candara"/>
              </a:rPr>
              <a:t> </a:t>
            </a:r>
            <a:r>
              <a:rPr lang="en-US" sz="2000" dirty="0" err="1">
                <a:latin typeface="Candara"/>
              </a:rPr>
              <a:t>ratkaisu</a:t>
            </a:r>
            <a:r>
              <a:rPr lang="en-US" sz="2000" dirty="0">
                <a:latin typeface="Candara"/>
              </a:rPr>
              <a:t> ja </a:t>
            </a:r>
            <a:r>
              <a:rPr lang="en-US" sz="2000" dirty="0" err="1">
                <a:latin typeface="Candara"/>
              </a:rPr>
              <a:t>yhteisöllisyys</a:t>
            </a:r>
            <a:r>
              <a:rPr lang="en-US" sz="2000" dirty="0">
                <a:latin typeface="Candara"/>
              </a:rPr>
              <a:t>.</a:t>
            </a:r>
            <a:br>
              <a:rPr lang="en-US" sz="2000" dirty="0">
                <a:latin typeface="Candara"/>
              </a:rPr>
            </a:br>
            <a:r>
              <a:rPr lang="en-US" sz="2000" dirty="0" err="1">
                <a:latin typeface="Candara"/>
              </a:rPr>
              <a:t>Kevään</a:t>
            </a:r>
            <a:r>
              <a:rPr lang="en-US" sz="2000" dirty="0">
                <a:latin typeface="Candara"/>
              </a:rPr>
              <a:t> </a:t>
            </a:r>
            <a:r>
              <a:rPr lang="en-US" sz="2000" dirty="0" err="1">
                <a:latin typeface="Candara"/>
              </a:rPr>
              <a:t>teemat</a:t>
            </a:r>
            <a:r>
              <a:rPr lang="en-US" sz="2000" dirty="0">
                <a:latin typeface="Candara"/>
              </a:rPr>
              <a:t>: </a:t>
            </a:r>
            <a:r>
              <a:rPr lang="en-US" sz="2000" dirty="0" err="1">
                <a:latin typeface="Candara"/>
              </a:rPr>
              <a:t>rentoutuminen</a:t>
            </a:r>
            <a:r>
              <a:rPr lang="en-US" sz="2000" dirty="0">
                <a:latin typeface="Candara"/>
              </a:rPr>
              <a:t> ja </a:t>
            </a:r>
            <a:r>
              <a:rPr lang="en-US" sz="2000" dirty="0" err="1">
                <a:latin typeface="Candara"/>
              </a:rPr>
              <a:t>rauhoittuminen</a:t>
            </a:r>
            <a:r>
              <a:rPr lang="en-US" sz="2000" dirty="0">
                <a:latin typeface="Candara"/>
              </a:rPr>
              <a:t>, </a:t>
            </a:r>
            <a:r>
              <a:rPr lang="en-US" sz="2000" dirty="0" err="1">
                <a:latin typeface="Candara"/>
              </a:rPr>
              <a:t>itsetuntemus</a:t>
            </a:r>
            <a:r>
              <a:rPr lang="en-US" sz="2000" dirty="0">
                <a:latin typeface="Candara"/>
              </a:rPr>
              <a:t> ja </a:t>
            </a:r>
            <a:r>
              <a:rPr lang="en-US" sz="2000" dirty="0" err="1">
                <a:latin typeface="Candara"/>
              </a:rPr>
              <a:t>empatia</a:t>
            </a:r>
            <a:endParaRPr lang="en-US" sz="2000" dirty="0">
              <a:latin typeface="Candara"/>
            </a:endParaRPr>
          </a:p>
          <a:p>
            <a:pPr marL="469900">
              <a:spcBef>
                <a:spcPts val="0"/>
              </a:spcBef>
              <a:buSzPts val="2000"/>
            </a:pPr>
            <a:endParaRPr lang="en-US" sz="2000">
              <a:latin typeface="Candara"/>
            </a:endParaRPr>
          </a:p>
          <a:p>
            <a:pPr marL="469900">
              <a:spcBef>
                <a:spcPts val="0"/>
              </a:spcBef>
              <a:buSzPts val="2000"/>
            </a:pPr>
            <a:r>
              <a:rPr lang="fi-FI" sz="2000" dirty="0">
                <a:latin typeface="Candara"/>
              </a:rPr>
              <a:t>Jokaisen teeman aloitustunti pidetään syyslukukaudella syys- ja marraskuun ja kevätlukukaudella tammi- , helmi- ja huhtikuun alussa.</a:t>
            </a:r>
          </a:p>
          <a:p>
            <a:pPr marL="469900">
              <a:spcBef>
                <a:spcPts val="0"/>
              </a:spcBef>
              <a:buSzPts val="2000"/>
            </a:pPr>
            <a:endParaRPr lang="fi-FI" sz="1400" dirty="0">
              <a:latin typeface="Candara"/>
            </a:endParaRPr>
          </a:p>
          <a:p>
            <a:pPr marL="469900">
              <a:spcBef>
                <a:spcPts val="0"/>
              </a:spcBef>
              <a:buSzPts val="2000"/>
            </a:pPr>
            <a:r>
              <a:rPr lang="fi-FI" sz="1400" dirty="0">
                <a:latin typeface="Candara"/>
              </a:rPr>
              <a:t>Päivitetty: 14.8.2023</a:t>
            </a:r>
          </a:p>
        </p:txBody>
      </p:sp>
      <p:sp>
        <p:nvSpPr>
          <p:cNvPr id="13" name="Pilvi 12">
            <a:extLst>
              <a:ext uri="{FF2B5EF4-FFF2-40B4-BE49-F238E27FC236}">
                <a16:creationId xmlns:a16="http://schemas.microsoft.com/office/drawing/2014/main" id="{787236DB-70C6-4A11-8F42-04F15C66987B}"/>
              </a:ext>
            </a:extLst>
          </p:cNvPr>
          <p:cNvSpPr/>
          <p:nvPr/>
        </p:nvSpPr>
        <p:spPr>
          <a:xfrm>
            <a:off x="433974" y="2265907"/>
            <a:ext cx="3726492" cy="2870547"/>
          </a:xfrm>
          <a:prstGeom prst="clou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fi-FI"/>
          </a:p>
        </p:txBody>
      </p:sp>
      <p:sp>
        <p:nvSpPr>
          <p:cNvPr id="14" name="Tekstiruutu 1">
            <a:extLst>
              <a:ext uri="{FF2B5EF4-FFF2-40B4-BE49-F238E27FC236}">
                <a16:creationId xmlns:a16="http://schemas.microsoft.com/office/drawing/2014/main" id="{CF79B054-00AD-4747-9237-240D6DF8A474}"/>
              </a:ext>
            </a:extLst>
          </p:cNvPr>
          <p:cNvSpPr txBox="1"/>
          <p:nvPr/>
        </p:nvSpPr>
        <p:spPr>
          <a:xfrm>
            <a:off x="830893" y="3096016"/>
            <a:ext cx="3254678" cy="120032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fi-FI" sz="2400">
                <a:latin typeface="Calibri"/>
                <a:cs typeface="Segoe UI"/>
              </a:rPr>
              <a:t>#KOHTELIAISUUS</a:t>
            </a:r>
            <a:br>
              <a:rPr lang="fi-FI" sz="2400">
                <a:latin typeface="Calibri"/>
                <a:cs typeface="Segoe UI"/>
              </a:rPr>
            </a:br>
            <a:r>
              <a:rPr lang="fi-FI" sz="2400">
                <a:latin typeface="Calibri"/>
                <a:cs typeface="Segoe UI"/>
              </a:rPr>
              <a:t>#HUOMAAHYVÄMUISSA</a:t>
            </a:r>
            <a:r>
              <a:rPr lang="en-US" sz="2400">
                <a:latin typeface="Calibri"/>
                <a:cs typeface="Segoe UI"/>
              </a:rPr>
              <a:t>​</a:t>
            </a:r>
          </a:p>
          <a:p>
            <a:r>
              <a:rPr lang="fi-FI" sz="2400">
                <a:latin typeface="Calibri"/>
                <a:cs typeface="Segoe UI"/>
              </a:rPr>
              <a:t>#SANOHYVÄÄÄNEEN</a:t>
            </a:r>
          </a:p>
        </p:txBody>
      </p:sp>
    </p:spTree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CCCC"/>
        </a:solidFill>
        <a:effectLst/>
      </p:bgPr>
    </p:bg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gd09e7c81b6_0_3"/>
          <p:cNvPicPr preferRelativeResize="0"/>
          <p:nvPr/>
        </p:nvPicPr>
        <p:blipFill rotWithShape="1">
          <a:blip r:embed="rId3">
            <a:alphaModFix/>
          </a:blip>
          <a:srcRect l="10779" t="6615" r="8776" b="5410"/>
          <a:stretch/>
        </p:blipFill>
        <p:spPr>
          <a:xfrm>
            <a:off x="0" y="0"/>
            <a:ext cx="53111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gd09e7c81b6_0_3"/>
          <p:cNvSpPr/>
          <p:nvPr/>
        </p:nvSpPr>
        <p:spPr>
          <a:xfrm rot="913736">
            <a:off x="5502990" y="1422292"/>
            <a:ext cx="6509769" cy="4331356"/>
          </a:xfrm>
          <a:prstGeom prst="cloud">
            <a:avLst/>
          </a:prstGeom>
          <a:solidFill>
            <a:srgbClr val="FFFFFF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gd09e7c81b6_0_3"/>
          <p:cNvSpPr txBox="1">
            <a:spLocks noGrp="1"/>
          </p:cNvSpPr>
          <p:nvPr>
            <p:ph type="ctrTitle"/>
          </p:nvPr>
        </p:nvSpPr>
        <p:spPr>
          <a:xfrm>
            <a:off x="5867975" y="2236175"/>
            <a:ext cx="5779800" cy="27036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US" sz="4570" b="1">
                <a:solidFill>
                  <a:srgbClr val="92D050"/>
                </a:solidFill>
                <a:latin typeface="Candara"/>
                <a:ea typeface="Candara"/>
                <a:cs typeface="Candara"/>
                <a:sym typeface="Candara"/>
              </a:rPr>
              <a:t>Positiivinen pedagogiikka Niittylahden koululla</a:t>
            </a:r>
            <a:br>
              <a:rPr lang="en-US" sz="3490"/>
            </a:br>
            <a:endParaRPr sz="52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6666"/>
        </a:solid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3" descr="Kuva, joka sisältää kohteen teksti&#10;&#10;Kuvaus luotu automaattisesti"/>
          <p:cNvPicPr preferRelativeResize="0"/>
          <p:nvPr/>
        </p:nvPicPr>
        <p:blipFill rotWithShape="1">
          <a:blip r:embed="rId3">
            <a:alphaModFix/>
          </a:blip>
          <a:srcRect l="-3603" r="3605" b="6881"/>
          <a:stretch/>
        </p:blipFill>
        <p:spPr>
          <a:xfrm>
            <a:off x="-218734" y="10"/>
            <a:ext cx="5443465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75;p7">
            <a:extLst>
              <a:ext uri="{FF2B5EF4-FFF2-40B4-BE49-F238E27FC236}">
                <a16:creationId xmlns:a16="http://schemas.microsoft.com/office/drawing/2014/main" id="{48E042E2-96A4-4601-A1EA-0D357D276EFF}"/>
              </a:ext>
            </a:extLst>
          </p:cNvPr>
          <p:cNvSpPr/>
          <p:nvPr/>
        </p:nvSpPr>
        <p:spPr>
          <a:xfrm>
            <a:off x="5229615" y="-318"/>
            <a:ext cx="7001006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144;p3">
            <a:extLst>
              <a:ext uri="{FF2B5EF4-FFF2-40B4-BE49-F238E27FC236}">
                <a16:creationId xmlns:a16="http://schemas.microsoft.com/office/drawing/2014/main" id="{4B4B49AF-7754-4440-B76C-C054DD5BF77D}"/>
              </a:ext>
            </a:extLst>
          </p:cNvPr>
          <p:cNvSpPr/>
          <p:nvPr/>
        </p:nvSpPr>
        <p:spPr>
          <a:xfrm>
            <a:off x="5510549" y="288461"/>
            <a:ext cx="6404100" cy="6043200"/>
          </a:xfrm>
          <a:prstGeom prst="verticalScroll">
            <a:avLst>
              <a:gd name="adj" fmla="val 12500"/>
            </a:avLst>
          </a:prstGeom>
          <a:gradFill>
            <a:gsLst>
              <a:gs pos="0">
                <a:srgbClr val="FFF6DB"/>
              </a:gs>
              <a:gs pos="100000">
                <a:srgbClr val="FAD25C"/>
              </a:gs>
            </a:gsLst>
            <a:lin ang="5400012" scaled="0"/>
          </a:gradFill>
          <a:ln w="952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45;p3">
            <a:extLst>
              <a:ext uri="{FF2B5EF4-FFF2-40B4-BE49-F238E27FC236}">
                <a16:creationId xmlns:a16="http://schemas.microsoft.com/office/drawing/2014/main" id="{68204DF4-740A-40E5-8C8A-E5B7734F1BD5}"/>
              </a:ext>
            </a:extLst>
          </p:cNvPr>
          <p:cNvSpPr txBox="1">
            <a:spLocks noGrp="1"/>
          </p:cNvSpPr>
          <p:nvPr/>
        </p:nvSpPr>
        <p:spPr>
          <a:xfrm>
            <a:off x="6549274" y="1334018"/>
            <a:ext cx="4472787" cy="4879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0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buSzPct val="103225"/>
              <a:buNone/>
            </a:pPr>
            <a:r>
              <a:rPr lang="en-US" sz="3400" b="1" err="1">
                <a:solidFill>
                  <a:srgbClr val="000000"/>
                </a:solidFill>
                <a:latin typeface="Lucida Calligraphy"/>
                <a:ea typeface="Lobster Two"/>
                <a:cs typeface="Lobster Two"/>
                <a:sym typeface="Lobster Two"/>
              </a:rPr>
              <a:t>Positiivinen</a:t>
            </a:r>
            <a:r>
              <a:rPr lang="en-US" sz="3400" b="1">
                <a:solidFill>
                  <a:srgbClr val="000000"/>
                </a:solidFill>
                <a:latin typeface="Lucida Calligraphy"/>
                <a:ea typeface="Lobster Two"/>
                <a:cs typeface="Lobster Two"/>
                <a:sym typeface="Lobster Two"/>
              </a:rPr>
              <a:t> </a:t>
            </a:r>
            <a:r>
              <a:rPr lang="en-US" sz="3400" b="1" err="1">
                <a:solidFill>
                  <a:srgbClr val="000000"/>
                </a:solidFill>
                <a:latin typeface="Lucida Calligraphy"/>
                <a:ea typeface="Lobster Two"/>
                <a:cs typeface="Lobster Two"/>
                <a:sym typeface="Lobster Two"/>
              </a:rPr>
              <a:t>pedagogiikka</a:t>
            </a:r>
            <a:r>
              <a:rPr lang="en-US" sz="3400" b="1">
                <a:solidFill>
                  <a:srgbClr val="000000"/>
                </a:solidFill>
                <a:latin typeface="Lucida Calligraphy"/>
                <a:ea typeface="Lobster Two"/>
                <a:cs typeface="Lobster Two"/>
                <a:sym typeface="Lobster Two"/>
              </a:rPr>
              <a:t> </a:t>
            </a:r>
            <a:br>
              <a:rPr lang="en-US" sz="3400" b="1">
                <a:latin typeface="Lucida Calligraphy"/>
                <a:ea typeface="Lobster Two"/>
                <a:cs typeface="Lobster Two"/>
              </a:rPr>
            </a:br>
            <a:r>
              <a:rPr lang="en-US" sz="3400" b="1">
                <a:solidFill>
                  <a:srgbClr val="000000"/>
                </a:solidFill>
                <a:latin typeface="Lucida Calligraphy"/>
                <a:ea typeface="Lobster Two"/>
                <a:cs typeface="Lobster Two"/>
                <a:sym typeface="Lobster Two"/>
              </a:rPr>
              <a:t>ja </a:t>
            </a:r>
            <a:r>
              <a:rPr lang="en-US" sz="3400" b="1" err="1">
                <a:solidFill>
                  <a:srgbClr val="000000"/>
                </a:solidFill>
                <a:latin typeface="Lucida Calligraphy"/>
                <a:ea typeface="Lobster Two"/>
                <a:cs typeface="Lobster Two"/>
                <a:sym typeface="Lobster Two"/>
              </a:rPr>
              <a:t>positiivinen</a:t>
            </a:r>
            <a:r>
              <a:rPr lang="en-US" sz="3400" b="1">
                <a:solidFill>
                  <a:srgbClr val="000000"/>
                </a:solidFill>
                <a:latin typeface="Lucida Calligraphy"/>
                <a:ea typeface="Lobster Two"/>
                <a:cs typeface="Lobster Two"/>
                <a:sym typeface="Lobster Two"/>
              </a:rPr>
              <a:t> </a:t>
            </a:r>
            <a:r>
              <a:rPr lang="en-US" sz="3400" b="1" err="1">
                <a:solidFill>
                  <a:srgbClr val="000000"/>
                </a:solidFill>
                <a:latin typeface="Lucida Calligraphy"/>
                <a:ea typeface="Lobster Two"/>
                <a:cs typeface="Lobster Two"/>
                <a:sym typeface="Lobster Two"/>
              </a:rPr>
              <a:t>psykologia</a:t>
            </a:r>
            <a:r>
              <a:rPr lang="en-US" sz="3400" b="1">
                <a:solidFill>
                  <a:srgbClr val="000000"/>
                </a:solidFill>
                <a:latin typeface="Lucida Calligraphy"/>
                <a:ea typeface="Lobster Two"/>
                <a:cs typeface="Lobster Two"/>
                <a:sym typeface="Lobster Two"/>
              </a:rPr>
              <a:t> </a:t>
            </a:r>
            <a:br>
              <a:rPr lang="en-US" sz="3400" b="1">
                <a:latin typeface="Lucida Calligraphy"/>
                <a:ea typeface="Lobster Two"/>
                <a:cs typeface="Lobster Two"/>
              </a:rPr>
            </a:br>
            <a:r>
              <a:rPr lang="en-US" sz="3400" b="1" err="1">
                <a:solidFill>
                  <a:srgbClr val="000000"/>
                </a:solidFill>
                <a:latin typeface="Lucida Calligraphy"/>
                <a:ea typeface="Lobster Two"/>
                <a:cs typeface="Lobster Two"/>
                <a:sym typeface="Lobster Two"/>
              </a:rPr>
              <a:t>näkyy</a:t>
            </a:r>
            <a:r>
              <a:rPr lang="en-US" sz="3400" b="1">
                <a:solidFill>
                  <a:srgbClr val="000000"/>
                </a:solidFill>
                <a:latin typeface="Lucida Calligraphy"/>
                <a:ea typeface="Lobster Two"/>
                <a:cs typeface="Lobster Two"/>
                <a:sym typeface="Lobster Two"/>
              </a:rPr>
              <a:t> </a:t>
            </a:r>
            <a:r>
              <a:rPr lang="en-US" sz="3400" b="1" err="1">
                <a:solidFill>
                  <a:srgbClr val="000000"/>
                </a:solidFill>
                <a:latin typeface="Lucida Calligraphy"/>
                <a:ea typeface="Lobster Two"/>
                <a:cs typeface="Lobster Two"/>
                <a:sym typeface="Lobster Two"/>
              </a:rPr>
              <a:t>Niittylahden</a:t>
            </a:r>
            <a:r>
              <a:rPr lang="en-US" sz="3400" b="1">
                <a:solidFill>
                  <a:srgbClr val="000000"/>
                </a:solidFill>
                <a:latin typeface="Lucida Calligraphy"/>
                <a:ea typeface="Lobster Two"/>
                <a:cs typeface="Lobster Two"/>
                <a:sym typeface="Lobster Two"/>
              </a:rPr>
              <a:t> </a:t>
            </a:r>
            <a:r>
              <a:rPr lang="en-US" sz="3400" b="1" err="1">
                <a:solidFill>
                  <a:srgbClr val="000000"/>
                </a:solidFill>
                <a:latin typeface="Lucida Calligraphy"/>
                <a:ea typeface="Lobster Two"/>
                <a:cs typeface="Lobster Two"/>
                <a:sym typeface="Lobster Two"/>
              </a:rPr>
              <a:t>koulussa</a:t>
            </a:r>
            <a:br>
              <a:rPr lang="en-US" sz="3400" b="1">
                <a:solidFill>
                  <a:srgbClr val="000000"/>
                </a:solidFill>
                <a:latin typeface="Lucida Calligraphy"/>
              </a:rPr>
            </a:br>
            <a:r>
              <a:rPr lang="en-US" sz="5800" b="1"/>
              <a:t> </a:t>
            </a:r>
            <a:br>
              <a:rPr lang="en-US" sz="4100" b="1"/>
            </a:br>
            <a:r>
              <a:rPr lang="en-US" sz="6500" b="1" err="1">
                <a:solidFill>
                  <a:srgbClr val="92D050"/>
                </a:solidFill>
                <a:latin typeface="Lucida Calligraphy"/>
                <a:ea typeface="Oleo Script"/>
                <a:cs typeface="Oleo Script"/>
                <a:sym typeface="Oleo Script"/>
              </a:rPr>
              <a:t>kaikessa</a:t>
            </a:r>
            <a:r>
              <a:rPr lang="en-US" sz="6500" b="1">
                <a:solidFill>
                  <a:srgbClr val="92D050"/>
                </a:solidFill>
                <a:latin typeface="Lucida Calligraphy"/>
                <a:ea typeface="Oleo Script"/>
                <a:cs typeface="Oleo Script"/>
                <a:sym typeface="Oleo Script"/>
              </a:rPr>
              <a:t> </a:t>
            </a:r>
            <a:br>
              <a:rPr lang="en-US" sz="6500" b="1">
                <a:latin typeface="Lucida Calligraphy" panose="03010101010101010101" pitchFamily="66" charset="0"/>
                <a:ea typeface="Oleo Script"/>
                <a:cs typeface="Oleo Script"/>
              </a:rPr>
            </a:br>
            <a:r>
              <a:rPr lang="en-US" sz="6500" b="1" err="1">
                <a:solidFill>
                  <a:srgbClr val="92D050"/>
                </a:solidFill>
                <a:latin typeface="Lucida Calligraphy"/>
                <a:ea typeface="Oleo Script"/>
                <a:cs typeface="Oleo Script"/>
                <a:sym typeface="Oleo Script"/>
              </a:rPr>
              <a:t>toiminnassa</a:t>
            </a:r>
            <a:r>
              <a:rPr lang="en-US" sz="6500" b="1">
                <a:solidFill>
                  <a:srgbClr val="92D050"/>
                </a:solidFill>
                <a:latin typeface="Lucida Calligraphy"/>
                <a:ea typeface="Oleo Script"/>
                <a:cs typeface="Oleo Script"/>
                <a:sym typeface="Oleo Script"/>
              </a:rPr>
              <a:t>.</a:t>
            </a:r>
            <a:r>
              <a:rPr lang="en-US" sz="6500" b="1">
                <a:latin typeface="Lobster Two"/>
                <a:ea typeface="Lobster Two"/>
                <a:cs typeface="Lobster Two"/>
                <a:sym typeface="Lobster Two"/>
              </a:rPr>
              <a:t> </a:t>
            </a:r>
            <a:endParaRPr lang="fi-FI" sz="6500" b="1">
              <a:latin typeface="Lobster Two"/>
              <a:ea typeface="Lobster Two"/>
              <a:cs typeface="Lobster Two"/>
            </a:endParaRPr>
          </a:p>
          <a:p>
            <a:pPr marL="228600" lvl="0" indent="-76200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endParaRPr sz="2400"/>
          </a:p>
          <a:p>
            <a:pPr marL="228600" lvl="0" indent="-76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58536"/>
              <a:buNone/>
            </a:pPr>
            <a:endParaRPr sz="4100" b="1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EE395">
            <a:alpha val="88630"/>
          </a:srgbClr>
        </a:solidFill>
        <a:effectLst/>
      </p:bgPr>
    </p:bg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" name="Google Shape;151;p4"/>
          <p:cNvSpPr txBox="1">
            <a:spLocks noGrp="1"/>
          </p:cNvSpPr>
          <p:nvPr>
            <p:ph type="title"/>
          </p:nvPr>
        </p:nvSpPr>
        <p:spPr>
          <a:xfrm>
            <a:off x="765051" y="662400"/>
            <a:ext cx="6015897" cy="1492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4800"/>
              <a:buFont typeface="Candara"/>
              <a:buNone/>
            </a:pPr>
            <a:r>
              <a:rPr lang="en-US" sz="4800">
                <a:solidFill>
                  <a:srgbClr val="92D050"/>
                </a:solidFill>
                <a:latin typeface="Candara"/>
                <a:ea typeface="Candara"/>
                <a:cs typeface="Candara"/>
                <a:sym typeface="Candara"/>
              </a:rPr>
              <a:t>Niittylahden koulussa</a:t>
            </a:r>
            <a:br>
              <a:rPr lang="en-US"/>
            </a:br>
            <a:endParaRPr/>
          </a:p>
        </p:txBody>
      </p:sp>
      <p:sp>
        <p:nvSpPr>
          <p:cNvPr id="152" name="Google Shape;152;p4"/>
          <p:cNvSpPr txBox="1">
            <a:spLocks noGrp="1"/>
          </p:cNvSpPr>
          <p:nvPr>
            <p:ph type="body" idx="1"/>
          </p:nvPr>
        </p:nvSpPr>
        <p:spPr>
          <a:xfrm>
            <a:off x="765051" y="1880483"/>
            <a:ext cx="6015897" cy="4623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>
                <a:solidFill>
                  <a:schemeClr val="dk1"/>
                </a:solidFill>
              </a:rPr>
              <a:t>huomataan hyvät asiat ja sanotaan ne ääneen 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>
                <a:solidFill>
                  <a:schemeClr val="dk1"/>
                </a:solidFill>
              </a:rPr>
              <a:t>on turvallinen ja tunnelmaltaan avoin oppimisympäristö 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>
                <a:solidFill>
                  <a:schemeClr val="dk1"/>
                </a:solidFill>
              </a:rPr>
              <a:t>on tunne siitä, että on hyvä olla, on hyväksytty ja arvostettu 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>
                <a:solidFill>
                  <a:schemeClr val="dk1"/>
                </a:solidFill>
              </a:rPr>
              <a:t>vältetään kiirettä niin, että on aikaa kuulla ja kuunnella lapsia ja aikuisia 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>
                <a:solidFill>
                  <a:schemeClr val="dk1"/>
                </a:solidFill>
              </a:rPr>
              <a:t>on hyväksyttävää ja turvallista olla myös eri mieltä ja keskustella eri näkökulmista  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>
                <a:solidFill>
                  <a:schemeClr val="dk1"/>
                </a:solidFill>
              </a:rPr>
              <a:t>harjoitellaan säännöllisesti hyvän huomioimista itsessä ja muissa. 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>
                <a:solidFill>
                  <a:schemeClr val="dk1"/>
                </a:solidFill>
              </a:rPr>
              <a:t>harjoitellaan säännöllisesti itsetuntemuksen, kiitollisuuden, anteeksiannon sekä hyvinvoinnin taitoja. </a:t>
            </a:r>
            <a:endParaRPr/>
          </a:p>
          <a:p>
            <a:pPr marL="228600" lvl="0" indent="-1206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</a:pPr>
            <a:endParaRPr sz="1700">
              <a:solidFill>
                <a:schemeClr val="dk1"/>
              </a:solidFill>
            </a:endParaRPr>
          </a:p>
        </p:txBody>
      </p:sp>
      <p:pic>
        <p:nvPicPr>
          <p:cNvPr id="153" name="Google Shape;153;p4"/>
          <p:cNvPicPr preferRelativeResize="0"/>
          <p:nvPr/>
        </p:nvPicPr>
        <p:blipFill rotWithShape="1">
          <a:blip r:embed="rId3">
            <a:alphaModFix/>
          </a:blip>
          <a:srcRect r="1027"/>
          <a:stretch/>
        </p:blipFill>
        <p:spPr>
          <a:xfrm>
            <a:off x="7389812" y="10"/>
            <a:ext cx="4802188" cy="6857990"/>
          </a:xfrm>
          <a:custGeom>
            <a:avLst/>
            <a:gdLst/>
            <a:ahLst/>
            <a:cxnLst/>
            <a:rect l="l" t="t" r="r" b="b"/>
            <a:pathLst>
              <a:path w="4802188" h="6858000" extrusionOk="0">
                <a:moveTo>
                  <a:pt x="0" y="0"/>
                </a:moveTo>
                <a:lnTo>
                  <a:pt x="4802188" y="0"/>
                </a:lnTo>
                <a:lnTo>
                  <a:pt x="4802188" y="6858000"/>
                </a:lnTo>
                <a:lnTo>
                  <a:pt x="0" y="6858000"/>
                </a:lnTo>
                <a:lnTo>
                  <a:pt x="4763" y="6791325"/>
                </a:lnTo>
                <a:lnTo>
                  <a:pt x="12700" y="6735762"/>
                </a:lnTo>
                <a:lnTo>
                  <a:pt x="22225" y="6683375"/>
                </a:lnTo>
                <a:lnTo>
                  <a:pt x="38100" y="6640512"/>
                </a:lnTo>
                <a:lnTo>
                  <a:pt x="53975" y="6597650"/>
                </a:lnTo>
                <a:lnTo>
                  <a:pt x="73025" y="6561137"/>
                </a:lnTo>
                <a:lnTo>
                  <a:pt x="92075" y="6523037"/>
                </a:lnTo>
                <a:lnTo>
                  <a:pt x="109538" y="6488112"/>
                </a:lnTo>
                <a:lnTo>
                  <a:pt x="127000" y="6448425"/>
                </a:lnTo>
                <a:lnTo>
                  <a:pt x="142875" y="6407150"/>
                </a:lnTo>
                <a:lnTo>
                  <a:pt x="157163" y="6361112"/>
                </a:lnTo>
                <a:lnTo>
                  <a:pt x="168275" y="6311900"/>
                </a:lnTo>
                <a:lnTo>
                  <a:pt x="176213" y="6251575"/>
                </a:lnTo>
                <a:lnTo>
                  <a:pt x="179388" y="6183312"/>
                </a:lnTo>
                <a:lnTo>
                  <a:pt x="176213" y="6113462"/>
                </a:lnTo>
                <a:lnTo>
                  <a:pt x="168275" y="6056312"/>
                </a:lnTo>
                <a:lnTo>
                  <a:pt x="157163" y="6003925"/>
                </a:lnTo>
                <a:lnTo>
                  <a:pt x="142875" y="5956300"/>
                </a:lnTo>
                <a:lnTo>
                  <a:pt x="127000" y="5915025"/>
                </a:lnTo>
                <a:lnTo>
                  <a:pt x="107950" y="5876925"/>
                </a:lnTo>
                <a:lnTo>
                  <a:pt x="88900" y="5840412"/>
                </a:lnTo>
                <a:lnTo>
                  <a:pt x="69850" y="5802312"/>
                </a:lnTo>
                <a:lnTo>
                  <a:pt x="52388" y="5762625"/>
                </a:lnTo>
                <a:lnTo>
                  <a:pt x="34925" y="5721350"/>
                </a:lnTo>
                <a:lnTo>
                  <a:pt x="20638" y="5675312"/>
                </a:lnTo>
                <a:lnTo>
                  <a:pt x="11113" y="5622925"/>
                </a:lnTo>
                <a:lnTo>
                  <a:pt x="1588" y="5562600"/>
                </a:lnTo>
                <a:lnTo>
                  <a:pt x="0" y="5494337"/>
                </a:lnTo>
                <a:lnTo>
                  <a:pt x="1588" y="5426075"/>
                </a:lnTo>
                <a:lnTo>
                  <a:pt x="11113" y="5365750"/>
                </a:lnTo>
                <a:lnTo>
                  <a:pt x="20638" y="5313362"/>
                </a:lnTo>
                <a:lnTo>
                  <a:pt x="34925" y="5268912"/>
                </a:lnTo>
                <a:lnTo>
                  <a:pt x="52388" y="5226050"/>
                </a:lnTo>
                <a:lnTo>
                  <a:pt x="69850" y="5186362"/>
                </a:lnTo>
                <a:lnTo>
                  <a:pt x="88900" y="5149850"/>
                </a:lnTo>
                <a:lnTo>
                  <a:pt x="107950" y="5114925"/>
                </a:lnTo>
                <a:lnTo>
                  <a:pt x="127000" y="5075237"/>
                </a:lnTo>
                <a:lnTo>
                  <a:pt x="142875" y="5033962"/>
                </a:lnTo>
                <a:lnTo>
                  <a:pt x="157163" y="4987925"/>
                </a:lnTo>
                <a:lnTo>
                  <a:pt x="168275" y="4935537"/>
                </a:lnTo>
                <a:lnTo>
                  <a:pt x="176213" y="4875212"/>
                </a:lnTo>
                <a:lnTo>
                  <a:pt x="179388" y="4806950"/>
                </a:lnTo>
                <a:lnTo>
                  <a:pt x="176213" y="4738687"/>
                </a:lnTo>
                <a:lnTo>
                  <a:pt x="168275" y="4678362"/>
                </a:lnTo>
                <a:lnTo>
                  <a:pt x="157163" y="4625975"/>
                </a:lnTo>
                <a:lnTo>
                  <a:pt x="142875" y="4579937"/>
                </a:lnTo>
                <a:lnTo>
                  <a:pt x="127000" y="4537075"/>
                </a:lnTo>
                <a:lnTo>
                  <a:pt x="107950" y="4498975"/>
                </a:lnTo>
                <a:lnTo>
                  <a:pt x="69850" y="4424362"/>
                </a:lnTo>
                <a:lnTo>
                  <a:pt x="52388" y="4386262"/>
                </a:lnTo>
                <a:lnTo>
                  <a:pt x="34925" y="4343400"/>
                </a:lnTo>
                <a:lnTo>
                  <a:pt x="20638" y="4297362"/>
                </a:lnTo>
                <a:lnTo>
                  <a:pt x="11113" y="4244975"/>
                </a:lnTo>
                <a:lnTo>
                  <a:pt x="1588" y="4186237"/>
                </a:lnTo>
                <a:lnTo>
                  <a:pt x="0" y="4116387"/>
                </a:lnTo>
                <a:lnTo>
                  <a:pt x="1588" y="4048125"/>
                </a:lnTo>
                <a:lnTo>
                  <a:pt x="11113" y="3987800"/>
                </a:lnTo>
                <a:lnTo>
                  <a:pt x="20638" y="3935412"/>
                </a:lnTo>
                <a:lnTo>
                  <a:pt x="34925" y="3890962"/>
                </a:lnTo>
                <a:lnTo>
                  <a:pt x="52388" y="3848100"/>
                </a:lnTo>
                <a:lnTo>
                  <a:pt x="69850" y="3811587"/>
                </a:lnTo>
                <a:lnTo>
                  <a:pt x="107950" y="3736975"/>
                </a:lnTo>
                <a:lnTo>
                  <a:pt x="127000" y="3697287"/>
                </a:lnTo>
                <a:lnTo>
                  <a:pt x="142875" y="3656012"/>
                </a:lnTo>
                <a:lnTo>
                  <a:pt x="157163" y="3609975"/>
                </a:lnTo>
                <a:lnTo>
                  <a:pt x="168275" y="3557587"/>
                </a:lnTo>
                <a:lnTo>
                  <a:pt x="176213" y="3497262"/>
                </a:lnTo>
                <a:lnTo>
                  <a:pt x="179388" y="3427412"/>
                </a:lnTo>
                <a:lnTo>
                  <a:pt x="176213" y="3360737"/>
                </a:lnTo>
                <a:lnTo>
                  <a:pt x="168275" y="3300412"/>
                </a:lnTo>
                <a:lnTo>
                  <a:pt x="157163" y="3248025"/>
                </a:lnTo>
                <a:lnTo>
                  <a:pt x="142875" y="3201987"/>
                </a:lnTo>
                <a:lnTo>
                  <a:pt x="127000" y="3160712"/>
                </a:lnTo>
                <a:lnTo>
                  <a:pt x="107950" y="3121025"/>
                </a:lnTo>
                <a:lnTo>
                  <a:pt x="88900" y="3084512"/>
                </a:lnTo>
                <a:lnTo>
                  <a:pt x="69850" y="3046412"/>
                </a:lnTo>
                <a:lnTo>
                  <a:pt x="52388" y="3009900"/>
                </a:lnTo>
                <a:lnTo>
                  <a:pt x="34925" y="2967037"/>
                </a:lnTo>
                <a:lnTo>
                  <a:pt x="20638" y="2922587"/>
                </a:lnTo>
                <a:lnTo>
                  <a:pt x="11113" y="2868612"/>
                </a:lnTo>
                <a:lnTo>
                  <a:pt x="1588" y="2809875"/>
                </a:lnTo>
                <a:lnTo>
                  <a:pt x="0" y="2741612"/>
                </a:lnTo>
                <a:lnTo>
                  <a:pt x="1588" y="2671762"/>
                </a:lnTo>
                <a:lnTo>
                  <a:pt x="11113" y="2613025"/>
                </a:lnTo>
                <a:lnTo>
                  <a:pt x="20638" y="2560637"/>
                </a:lnTo>
                <a:lnTo>
                  <a:pt x="34925" y="2513012"/>
                </a:lnTo>
                <a:lnTo>
                  <a:pt x="52388" y="2471737"/>
                </a:lnTo>
                <a:lnTo>
                  <a:pt x="69850" y="2433637"/>
                </a:lnTo>
                <a:lnTo>
                  <a:pt x="88900" y="2395537"/>
                </a:lnTo>
                <a:lnTo>
                  <a:pt x="107950" y="2359025"/>
                </a:lnTo>
                <a:lnTo>
                  <a:pt x="127000" y="2319337"/>
                </a:lnTo>
                <a:lnTo>
                  <a:pt x="142875" y="2278062"/>
                </a:lnTo>
                <a:lnTo>
                  <a:pt x="157163" y="2232025"/>
                </a:lnTo>
                <a:lnTo>
                  <a:pt x="168275" y="2179637"/>
                </a:lnTo>
                <a:lnTo>
                  <a:pt x="176213" y="2119312"/>
                </a:lnTo>
                <a:lnTo>
                  <a:pt x="179388" y="2051050"/>
                </a:lnTo>
                <a:lnTo>
                  <a:pt x="176213" y="1982787"/>
                </a:lnTo>
                <a:lnTo>
                  <a:pt x="168275" y="1922462"/>
                </a:lnTo>
                <a:lnTo>
                  <a:pt x="157163" y="1870075"/>
                </a:lnTo>
                <a:lnTo>
                  <a:pt x="142875" y="1824037"/>
                </a:lnTo>
                <a:lnTo>
                  <a:pt x="127000" y="1782762"/>
                </a:lnTo>
                <a:lnTo>
                  <a:pt x="107950" y="1743075"/>
                </a:lnTo>
                <a:lnTo>
                  <a:pt x="88900" y="1708150"/>
                </a:lnTo>
                <a:lnTo>
                  <a:pt x="69850" y="1671637"/>
                </a:lnTo>
                <a:lnTo>
                  <a:pt x="52388" y="1631950"/>
                </a:lnTo>
                <a:lnTo>
                  <a:pt x="34925" y="1589087"/>
                </a:lnTo>
                <a:lnTo>
                  <a:pt x="20638" y="1544637"/>
                </a:lnTo>
                <a:lnTo>
                  <a:pt x="11113" y="1492250"/>
                </a:lnTo>
                <a:lnTo>
                  <a:pt x="1588" y="1431925"/>
                </a:lnTo>
                <a:lnTo>
                  <a:pt x="0" y="1363662"/>
                </a:lnTo>
                <a:lnTo>
                  <a:pt x="1588" y="1295400"/>
                </a:lnTo>
                <a:lnTo>
                  <a:pt x="11113" y="1235075"/>
                </a:lnTo>
                <a:lnTo>
                  <a:pt x="20638" y="1182687"/>
                </a:lnTo>
                <a:lnTo>
                  <a:pt x="34925" y="1136650"/>
                </a:lnTo>
                <a:lnTo>
                  <a:pt x="52388" y="1095375"/>
                </a:lnTo>
                <a:lnTo>
                  <a:pt x="69850" y="1055687"/>
                </a:lnTo>
                <a:lnTo>
                  <a:pt x="88900" y="1017587"/>
                </a:lnTo>
                <a:lnTo>
                  <a:pt x="107950" y="981075"/>
                </a:lnTo>
                <a:lnTo>
                  <a:pt x="127000" y="942975"/>
                </a:lnTo>
                <a:lnTo>
                  <a:pt x="142875" y="901700"/>
                </a:lnTo>
                <a:lnTo>
                  <a:pt x="157163" y="854075"/>
                </a:lnTo>
                <a:lnTo>
                  <a:pt x="168275" y="801687"/>
                </a:lnTo>
                <a:lnTo>
                  <a:pt x="176213" y="744537"/>
                </a:lnTo>
                <a:lnTo>
                  <a:pt x="179388" y="673100"/>
                </a:lnTo>
                <a:lnTo>
                  <a:pt x="176213" y="606425"/>
                </a:lnTo>
                <a:lnTo>
                  <a:pt x="168275" y="546100"/>
                </a:lnTo>
                <a:lnTo>
                  <a:pt x="157163" y="496887"/>
                </a:lnTo>
                <a:lnTo>
                  <a:pt x="142875" y="450850"/>
                </a:lnTo>
                <a:lnTo>
                  <a:pt x="127000" y="409575"/>
                </a:lnTo>
                <a:lnTo>
                  <a:pt x="109538" y="369887"/>
                </a:lnTo>
                <a:lnTo>
                  <a:pt x="92075" y="334962"/>
                </a:lnTo>
                <a:lnTo>
                  <a:pt x="73025" y="296862"/>
                </a:lnTo>
                <a:lnTo>
                  <a:pt x="53975" y="260350"/>
                </a:lnTo>
                <a:lnTo>
                  <a:pt x="38100" y="217487"/>
                </a:lnTo>
                <a:lnTo>
                  <a:pt x="22225" y="174625"/>
                </a:lnTo>
                <a:lnTo>
                  <a:pt x="12700" y="122237"/>
                </a:lnTo>
                <a:lnTo>
                  <a:pt x="4763" y="66675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50;p4">
            <a:extLst>
              <a:ext uri="{FF2B5EF4-FFF2-40B4-BE49-F238E27FC236}">
                <a16:creationId xmlns:a16="http://schemas.microsoft.com/office/drawing/2014/main" id="{164BCAFF-C7AA-4B18-862A-E34EC871D472}"/>
              </a:ext>
            </a:extLst>
          </p:cNvPr>
          <p:cNvSpPr/>
          <p:nvPr/>
        </p:nvSpPr>
        <p:spPr>
          <a:xfrm>
            <a:off x="73068" y="0"/>
            <a:ext cx="12192000" cy="6858000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Kuva 4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CDEEB49D-166F-4E7A-BFCA-E447360033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175" y="3190"/>
            <a:ext cx="5498926" cy="6851618"/>
          </a:xfrm>
          <a:prstGeom prst="rect">
            <a:avLst/>
          </a:prstGeom>
        </p:spPr>
      </p:pic>
      <p:sp>
        <p:nvSpPr>
          <p:cNvPr id="11" name="Google Shape;158;p5">
            <a:extLst>
              <a:ext uri="{FF2B5EF4-FFF2-40B4-BE49-F238E27FC236}">
                <a16:creationId xmlns:a16="http://schemas.microsoft.com/office/drawing/2014/main" id="{C84831C3-28AF-4BD1-A1FB-DF64AB8F9C9E}"/>
              </a:ext>
            </a:extLst>
          </p:cNvPr>
          <p:cNvSpPr txBox="1">
            <a:spLocks noGrp="1"/>
          </p:cNvSpPr>
          <p:nvPr/>
        </p:nvSpPr>
        <p:spPr>
          <a:xfrm>
            <a:off x="5846506" y="501649"/>
            <a:ext cx="58674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82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ct val="100000"/>
              <a:buFont typeface="Candara"/>
              <a:buNone/>
            </a:pPr>
            <a:r>
              <a:rPr lang="en-US" b="1" err="1">
                <a:solidFill>
                  <a:srgbClr val="92D050"/>
                </a:solidFill>
                <a:latin typeface="Candara"/>
                <a:ea typeface="Candara"/>
                <a:cs typeface="Candara"/>
                <a:sym typeface="Candara"/>
              </a:rPr>
              <a:t>Niittylahden</a:t>
            </a:r>
            <a:r>
              <a:rPr lang="en-US" b="1">
                <a:solidFill>
                  <a:srgbClr val="92D050"/>
                </a:solidFill>
                <a:latin typeface="Candara"/>
                <a:ea typeface="Candara"/>
                <a:cs typeface="Candara"/>
                <a:sym typeface="Candara"/>
              </a:rPr>
              <a:t> </a:t>
            </a:r>
            <a:r>
              <a:rPr lang="en-US" b="1" err="1">
                <a:solidFill>
                  <a:srgbClr val="92D050"/>
                </a:solidFill>
                <a:latin typeface="Candara"/>
                <a:ea typeface="Candara"/>
                <a:cs typeface="Candara"/>
                <a:sym typeface="Candara"/>
              </a:rPr>
              <a:t>koulun</a:t>
            </a:r>
            <a:r>
              <a:rPr lang="en-US" b="1">
                <a:solidFill>
                  <a:srgbClr val="92D050"/>
                </a:solidFill>
                <a:latin typeface="Candara"/>
                <a:ea typeface="Candara"/>
                <a:cs typeface="Candara"/>
                <a:sym typeface="Candara"/>
              </a:rPr>
              <a:t> </a:t>
            </a:r>
            <a:r>
              <a:rPr lang="en-US" b="1" err="1">
                <a:solidFill>
                  <a:srgbClr val="92D050"/>
                </a:solidFill>
                <a:latin typeface="Candara"/>
                <a:ea typeface="Candara"/>
                <a:cs typeface="Candara"/>
                <a:sym typeface="Candara"/>
              </a:rPr>
              <a:t>positiivinen</a:t>
            </a:r>
            <a:r>
              <a:rPr lang="en-US" b="1">
                <a:solidFill>
                  <a:srgbClr val="92D050"/>
                </a:solidFill>
                <a:latin typeface="Candara"/>
                <a:ea typeface="Candara"/>
                <a:cs typeface="Candara"/>
                <a:sym typeface="Candara"/>
              </a:rPr>
              <a:t> </a:t>
            </a:r>
            <a:r>
              <a:rPr lang="en-US" b="1" err="1">
                <a:solidFill>
                  <a:srgbClr val="92D050"/>
                </a:solidFill>
                <a:latin typeface="Candara"/>
                <a:ea typeface="Candara"/>
                <a:cs typeface="Candara"/>
                <a:sym typeface="Candara"/>
              </a:rPr>
              <a:t>työyhteisö</a:t>
            </a:r>
            <a:br>
              <a:rPr lang="en-US"/>
            </a:br>
            <a:endParaRPr/>
          </a:p>
        </p:txBody>
      </p:sp>
      <p:sp>
        <p:nvSpPr>
          <p:cNvPr id="14" name="Google Shape;159;p5">
            <a:extLst>
              <a:ext uri="{FF2B5EF4-FFF2-40B4-BE49-F238E27FC236}">
                <a16:creationId xmlns:a16="http://schemas.microsoft.com/office/drawing/2014/main" id="{4E5D92BE-2DC4-44B1-BF53-3DED599D13C9}"/>
              </a:ext>
            </a:extLst>
          </p:cNvPr>
          <p:cNvSpPr txBox="1">
            <a:spLocks noGrp="1"/>
          </p:cNvSpPr>
          <p:nvPr/>
        </p:nvSpPr>
        <p:spPr>
          <a:xfrm>
            <a:off x="5869858" y="1827212"/>
            <a:ext cx="6096000" cy="14400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2400" err="1">
                <a:latin typeface="Candara"/>
                <a:ea typeface="Candara"/>
                <a:cs typeface="Candara"/>
                <a:sym typeface="Candara"/>
              </a:rPr>
              <a:t>Aikuisten</a:t>
            </a:r>
            <a:r>
              <a:rPr lang="en-US" sz="2400">
                <a:latin typeface="Candara"/>
                <a:ea typeface="Candara"/>
                <a:cs typeface="Candara"/>
                <a:sym typeface="Candara"/>
              </a:rPr>
              <a:t> </a:t>
            </a:r>
            <a:r>
              <a:rPr lang="en-US" sz="2400" err="1">
                <a:latin typeface="Candara"/>
                <a:ea typeface="Candara"/>
                <a:cs typeface="Candara"/>
                <a:sym typeface="Candara"/>
              </a:rPr>
              <a:t>arvot</a:t>
            </a:r>
            <a:r>
              <a:rPr lang="en-US" sz="2400">
                <a:latin typeface="Candara"/>
                <a:ea typeface="Candara"/>
                <a:cs typeface="Candara"/>
                <a:sym typeface="Candara"/>
              </a:rPr>
              <a:t> ja </a:t>
            </a:r>
            <a:r>
              <a:rPr lang="en-US" sz="2400" err="1">
                <a:latin typeface="Candara"/>
                <a:ea typeface="Candara"/>
                <a:cs typeface="Candara"/>
                <a:sym typeface="Candara"/>
              </a:rPr>
              <a:t>tavat</a:t>
            </a:r>
            <a:r>
              <a:rPr lang="en-US" sz="2400">
                <a:latin typeface="Candara"/>
                <a:ea typeface="Candara"/>
                <a:cs typeface="Candara"/>
                <a:sym typeface="Candara"/>
              </a:rPr>
              <a:t> </a:t>
            </a:r>
            <a:r>
              <a:rPr lang="en-US" sz="2400" err="1">
                <a:latin typeface="Candara"/>
                <a:ea typeface="Candara"/>
                <a:cs typeface="Candara"/>
                <a:sym typeface="Candara"/>
              </a:rPr>
              <a:t>välittyvät</a:t>
            </a:r>
            <a:r>
              <a:rPr lang="en-US" sz="2400">
                <a:latin typeface="Candara"/>
                <a:ea typeface="Candara"/>
                <a:cs typeface="Candara"/>
                <a:sym typeface="Candara"/>
              </a:rPr>
              <a:t> </a:t>
            </a:r>
            <a:r>
              <a:rPr lang="en-US" sz="2400" err="1">
                <a:latin typeface="Candara"/>
                <a:ea typeface="Candara"/>
                <a:cs typeface="Candara"/>
                <a:sym typeface="Candara"/>
              </a:rPr>
              <a:t>esimerkin</a:t>
            </a:r>
            <a:r>
              <a:rPr lang="en-US" sz="2400">
                <a:latin typeface="Candara"/>
                <a:ea typeface="Candara"/>
                <a:cs typeface="Candara"/>
                <a:sym typeface="Candara"/>
              </a:rPr>
              <a:t> </a:t>
            </a:r>
            <a:r>
              <a:rPr lang="en-US" sz="2400" err="1">
                <a:latin typeface="Candara"/>
                <a:ea typeface="Candara"/>
                <a:cs typeface="Candara"/>
                <a:sym typeface="Candara"/>
              </a:rPr>
              <a:t>kautta</a:t>
            </a:r>
            <a:r>
              <a:rPr lang="en-US" sz="2400">
                <a:latin typeface="Candara"/>
                <a:ea typeface="Candara"/>
                <a:cs typeface="Candara"/>
                <a:sym typeface="Candara"/>
              </a:rPr>
              <a:t> </a:t>
            </a:r>
            <a:r>
              <a:rPr lang="en-US" sz="2400" err="1">
                <a:latin typeface="Candara"/>
                <a:ea typeface="Candara"/>
                <a:cs typeface="Candara"/>
                <a:sym typeface="Candara"/>
              </a:rPr>
              <a:t>lapsille</a:t>
            </a:r>
            <a:r>
              <a:rPr lang="en-US" sz="2400">
                <a:latin typeface="Candara"/>
                <a:ea typeface="Candara"/>
                <a:cs typeface="Candara"/>
                <a:sym typeface="Candara"/>
              </a:rPr>
              <a:t>. </a:t>
            </a:r>
            <a:r>
              <a:rPr lang="en-US" sz="2400" err="1">
                <a:latin typeface="Candara"/>
                <a:ea typeface="Candara"/>
                <a:cs typeface="Candara"/>
                <a:sym typeface="Candara"/>
              </a:rPr>
              <a:t>Siksi</a:t>
            </a:r>
            <a:r>
              <a:rPr lang="en-US" sz="2400">
                <a:latin typeface="Candara"/>
                <a:ea typeface="Candara"/>
                <a:cs typeface="Candara"/>
                <a:sym typeface="Candara"/>
              </a:rPr>
              <a:t> </a:t>
            </a:r>
            <a:r>
              <a:rPr lang="en-US" sz="2400" err="1">
                <a:latin typeface="Candara"/>
                <a:ea typeface="Candara"/>
                <a:cs typeface="Candara"/>
                <a:sym typeface="Candara"/>
              </a:rPr>
              <a:t>Niittylahden</a:t>
            </a:r>
            <a:r>
              <a:rPr lang="en-US" sz="2400">
                <a:latin typeface="Candara"/>
                <a:ea typeface="Candara"/>
                <a:cs typeface="Candara"/>
                <a:sym typeface="Candara"/>
              </a:rPr>
              <a:t> </a:t>
            </a:r>
            <a:r>
              <a:rPr lang="en-US" sz="2400" err="1">
                <a:latin typeface="Candara"/>
                <a:ea typeface="Candara"/>
                <a:cs typeface="Candara"/>
                <a:sym typeface="Candara"/>
              </a:rPr>
              <a:t>koulun</a:t>
            </a:r>
            <a:r>
              <a:rPr lang="en-US" sz="2400">
                <a:latin typeface="Candara"/>
                <a:ea typeface="Candara"/>
                <a:cs typeface="Candara"/>
                <a:sym typeface="Candara"/>
              </a:rPr>
              <a:t> </a:t>
            </a:r>
            <a:r>
              <a:rPr lang="en-US" sz="2400" err="1">
                <a:latin typeface="Candara"/>
                <a:ea typeface="Candara"/>
                <a:cs typeface="Candara"/>
                <a:sym typeface="Candara"/>
              </a:rPr>
              <a:t>työyhteisössä</a:t>
            </a:r>
            <a:endParaRPr/>
          </a:p>
        </p:txBody>
      </p:sp>
      <p:sp>
        <p:nvSpPr>
          <p:cNvPr id="17" name="Google Shape;160;p5">
            <a:extLst>
              <a:ext uri="{FF2B5EF4-FFF2-40B4-BE49-F238E27FC236}">
                <a16:creationId xmlns:a16="http://schemas.microsoft.com/office/drawing/2014/main" id="{74A1B60E-2C68-445E-95C7-8F7C3161F5E7}"/>
              </a:ext>
            </a:extLst>
          </p:cNvPr>
          <p:cNvSpPr txBox="1">
            <a:spLocks noGrp="1"/>
          </p:cNvSpPr>
          <p:nvPr/>
        </p:nvSpPr>
        <p:spPr>
          <a:xfrm>
            <a:off x="5801032" y="3152775"/>
            <a:ext cx="6233652" cy="33958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100000"/>
              <a:buChar char="•"/>
            </a:pPr>
            <a:r>
              <a:rPr lang="en-US" sz="1800" err="1">
                <a:solidFill>
                  <a:schemeClr val="tx1"/>
                </a:solidFill>
              </a:rPr>
              <a:t>huomataan</a:t>
            </a:r>
            <a:r>
              <a:rPr lang="en-US" sz="1800">
                <a:solidFill>
                  <a:schemeClr val="tx1"/>
                </a:solidFill>
              </a:rPr>
              <a:t> </a:t>
            </a:r>
            <a:r>
              <a:rPr lang="en-US" sz="1800" err="1">
                <a:solidFill>
                  <a:schemeClr val="tx1"/>
                </a:solidFill>
              </a:rPr>
              <a:t>myös</a:t>
            </a:r>
            <a:r>
              <a:rPr lang="en-US" sz="1800">
                <a:solidFill>
                  <a:schemeClr val="tx1"/>
                </a:solidFill>
              </a:rPr>
              <a:t> </a:t>
            </a:r>
            <a:r>
              <a:rPr lang="en-US" sz="1800" err="1">
                <a:solidFill>
                  <a:schemeClr val="tx1"/>
                </a:solidFill>
              </a:rPr>
              <a:t>pienet</a:t>
            </a:r>
            <a:r>
              <a:rPr lang="en-US" sz="1800">
                <a:solidFill>
                  <a:schemeClr val="tx1"/>
                </a:solidFill>
              </a:rPr>
              <a:t> </a:t>
            </a:r>
            <a:r>
              <a:rPr lang="en-US" sz="1800" err="1">
                <a:solidFill>
                  <a:schemeClr val="tx1"/>
                </a:solidFill>
              </a:rPr>
              <a:t>vahvuudet</a:t>
            </a:r>
            <a:r>
              <a:rPr lang="en-US" sz="1800">
                <a:solidFill>
                  <a:schemeClr val="tx1"/>
                </a:solidFill>
              </a:rPr>
              <a:t> ja </a:t>
            </a:r>
            <a:r>
              <a:rPr lang="en-US" sz="1800" err="1">
                <a:solidFill>
                  <a:schemeClr val="tx1"/>
                </a:solidFill>
              </a:rPr>
              <a:t>hyvät</a:t>
            </a:r>
            <a:r>
              <a:rPr lang="en-US" sz="1800">
                <a:solidFill>
                  <a:schemeClr val="tx1"/>
                </a:solidFill>
              </a:rPr>
              <a:t> </a:t>
            </a:r>
            <a:r>
              <a:rPr lang="en-US" sz="1800" err="1">
                <a:solidFill>
                  <a:schemeClr val="tx1"/>
                </a:solidFill>
              </a:rPr>
              <a:t>hetket</a:t>
            </a:r>
            <a:r>
              <a:rPr lang="en-US" sz="1800">
                <a:solidFill>
                  <a:schemeClr val="tx1"/>
                </a:solidFill>
              </a:rPr>
              <a:t>.  </a:t>
            </a:r>
            <a:endParaRPr lang="fi-FI" sz="1800">
              <a:solidFill>
                <a:schemeClr val="tx1"/>
              </a:solidFill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ct val="100000"/>
              <a:buChar char="•"/>
            </a:pPr>
            <a:r>
              <a:rPr lang="en-US" sz="1800" err="1">
                <a:solidFill>
                  <a:schemeClr val="tx1"/>
                </a:solidFill>
              </a:rPr>
              <a:t>ollaan</a:t>
            </a:r>
            <a:r>
              <a:rPr lang="en-US" sz="1800">
                <a:solidFill>
                  <a:schemeClr val="tx1"/>
                </a:solidFill>
              </a:rPr>
              <a:t> </a:t>
            </a:r>
            <a:r>
              <a:rPr lang="en-US" sz="1800" err="1">
                <a:solidFill>
                  <a:schemeClr val="tx1"/>
                </a:solidFill>
              </a:rPr>
              <a:t>läsnä</a:t>
            </a:r>
            <a:r>
              <a:rPr lang="en-US" sz="1800">
                <a:solidFill>
                  <a:schemeClr val="tx1"/>
                </a:solidFill>
              </a:rPr>
              <a:t> </a:t>
            </a:r>
            <a:r>
              <a:rPr lang="en-US" sz="1800" err="1">
                <a:solidFill>
                  <a:schemeClr val="tx1"/>
                </a:solidFill>
              </a:rPr>
              <a:t>silloin</a:t>
            </a:r>
            <a:r>
              <a:rPr lang="en-US" sz="1800">
                <a:solidFill>
                  <a:schemeClr val="tx1"/>
                </a:solidFill>
              </a:rPr>
              <a:t>, </a:t>
            </a:r>
            <a:r>
              <a:rPr lang="en-US" sz="1800" err="1">
                <a:solidFill>
                  <a:schemeClr val="tx1"/>
                </a:solidFill>
              </a:rPr>
              <a:t>kun</a:t>
            </a:r>
            <a:r>
              <a:rPr lang="en-US" sz="1800">
                <a:solidFill>
                  <a:schemeClr val="tx1"/>
                </a:solidFill>
              </a:rPr>
              <a:t> </a:t>
            </a:r>
            <a:r>
              <a:rPr lang="en-US" sz="1800" err="1">
                <a:solidFill>
                  <a:schemeClr val="tx1"/>
                </a:solidFill>
              </a:rPr>
              <a:t>toinen</a:t>
            </a:r>
            <a:r>
              <a:rPr lang="en-US" sz="1800">
                <a:solidFill>
                  <a:schemeClr val="tx1"/>
                </a:solidFill>
              </a:rPr>
              <a:t> </a:t>
            </a:r>
            <a:r>
              <a:rPr lang="en-US" sz="1800" err="1">
                <a:solidFill>
                  <a:schemeClr val="tx1"/>
                </a:solidFill>
              </a:rPr>
              <a:t>tukea</a:t>
            </a:r>
            <a:r>
              <a:rPr lang="en-US" sz="1800">
                <a:solidFill>
                  <a:schemeClr val="tx1"/>
                </a:solidFill>
              </a:rPr>
              <a:t> </a:t>
            </a:r>
            <a:r>
              <a:rPr lang="en-US" sz="1800" err="1">
                <a:solidFill>
                  <a:schemeClr val="tx1"/>
                </a:solidFill>
              </a:rPr>
              <a:t>tarvitsee</a:t>
            </a:r>
            <a:r>
              <a:rPr lang="en-US" sz="1800">
                <a:solidFill>
                  <a:schemeClr val="tx1"/>
                </a:solidFill>
              </a:rPr>
              <a:t> ja </a:t>
            </a:r>
            <a:r>
              <a:rPr lang="en-US" sz="1800" err="1">
                <a:solidFill>
                  <a:schemeClr val="tx1"/>
                </a:solidFill>
              </a:rPr>
              <a:t>myös</a:t>
            </a:r>
            <a:r>
              <a:rPr lang="en-US" sz="1800">
                <a:solidFill>
                  <a:schemeClr val="tx1"/>
                </a:solidFill>
              </a:rPr>
              <a:t> </a:t>
            </a:r>
            <a:r>
              <a:rPr lang="en-US" sz="1800" err="1">
                <a:solidFill>
                  <a:schemeClr val="tx1"/>
                </a:solidFill>
              </a:rPr>
              <a:t>silloin</a:t>
            </a:r>
            <a:r>
              <a:rPr lang="en-US" sz="1800">
                <a:solidFill>
                  <a:schemeClr val="tx1"/>
                </a:solidFill>
              </a:rPr>
              <a:t>, </a:t>
            </a:r>
            <a:r>
              <a:rPr lang="en-US" sz="1800" err="1">
                <a:solidFill>
                  <a:schemeClr val="tx1"/>
                </a:solidFill>
              </a:rPr>
              <a:t>kun</a:t>
            </a:r>
            <a:r>
              <a:rPr lang="en-US" sz="1800">
                <a:solidFill>
                  <a:schemeClr val="tx1"/>
                </a:solidFill>
              </a:rPr>
              <a:t> on </a:t>
            </a:r>
            <a:r>
              <a:rPr lang="en-US" sz="1800" err="1">
                <a:solidFill>
                  <a:schemeClr val="tx1"/>
                </a:solidFill>
              </a:rPr>
              <a:t>tarve</a:t>
            </a:r>
            <a:r>
              <a:rPr lang="en-US" sz="1800">
                <a:solidFill>
                  <a:schemeClr val="tx1"/>
                </a:solidFill>
              </a:rPr>
              <a:t> </a:t>
            </a:r>
            <a:r>
              <a:rPr lang="en-US" sz="1800" err="1">
                <a:solidFill>
                  <a:schemeClr val="tx1"/>
                </a:solidFill>
              </a:rPr>
              <a:t>päästä</a:t>
            </a:r>
            <a:r>
              <a:rPr lang="en-US" sz="1800">
                <a:solidFill>
                  <a:schemeClr val="tx1"/>
                </a:solidFill>
              </a:rPr>
              <a:t> </a:t>
            </a:r>
            <a:r>
              <a:rPr lang="en-US" sz="1800" err="1">
                <a:solidFill>
                  <a:schemeClr val="tx1"/>
                </a:solidFill>
              </a:rPr>
              <a:t>juttusille</a:t>
            </a:r>
            <a:r>
              <a:rPr lang="en-US" sz="1800">
                <a:solidFill>
                  <a:schemeClr val="tx1"/>
                </a:solidFill>
              </a:rPr>
              <a:t>.  </a:t>
            </a:r>
            <a:endParaRPr lang="fi-FI" sz="1800">
              <a:solidFill>
                <a:schemeClr val="tx1"/>
              </a:solidFill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ct val="100000"/>
              <a:buChar char="•"/>
            </a:pPr>
            <a:r>
              <a:rPr lang="en-US" sz="1800">
                <a:solidFill>
                  <a:schemeClr val="tx1"/>
                </a:solidFill>
              </a:rPr>
              <a:t>on </a:t>
            </a:r>
            <a:r>
              <a:rPr lang="en-US" sz="1800" err="1">
                <a:solidFill>
                  <a:schemeClr val="tx1"/>
                </a:solidFill>
              </a:rPr>
              <a:t>hyväksyvä</a:t>
            </a:r>
            <a:r>
              <a:rPr lang="en-US" sz="1800">
                <a:solidFill>
                  <a:schemeClr val="tx1"/>
                </a:solidFill>
              </a:rPr>
              <a:t> </a:t>
            </a:r>
            <a:r>
              <a:rPr lang="en-US" sz="1800" err="1">
                <a:solidFill>
                  <a:schemeClr val="tx1"/>
                </a:solidFill>
              </a:rPr>
              <a:t>ilmapiiri</a:t>
            </a:r>
            <a:r>
              <a:rPr lang="en-US" sz="1800">
                <a:solidFill>
                  <a:schemeClr val="tx1"/>
                </a:solidFill>
              </a:rPr>
              <a:t>, </a:t>
            </a:r>
            <a:r>
              <a:rPr lang="en-US" sz="1800" err="1">
                <a:solidFill>
                  <a:schemeClr val="tx1"/>
                </a:solidFill>
              </a:rPr>
              <a:t>jossa</a:t>
            </a:r>
            <a:r>
              <a:rPr lang="en-US" sz="1800">
                <a:solidFill>
                  <a:schemeClr val="tx1"/>
                </a:solidFill>
              </a:rPr>
              <a:t> </a:t>
            </a:r>
            <a:r>
              <a:rPr lang="en-US" sz="1800" err="1">
                <a:solidFill>
                  <a:schemeClr val="tx1"/>
                </a:solidFill>
              </a:rPr>
              <a:t>erilaisuus</a:t>
            </a:r>
            <a:r>
              <a:rPr lang="en-US" sz="1800">
                <a:solidFill>
                  <a:schemeClr val="tx1"/>
                </a:solidFill>
              </a:rPr>
              <a:t> </a:t>
            </a:r>
            <a:r>
              <a:rPr lang="en-US" sz="1800" err="1">
                <a:solidFill>
                  <a:schemeClr val="tx1"/>
                </a:solidFill>
              </a:rPr>
              <a:t>koetaan</a:t>
            </a:r>
            <a:r>
              <a:rPr lang="en-US" sz="1800">
                <a:solidFill>
                  <a:schemeClr val="tx1"/>
                </a:solidFill>
              </a:rPr>
              <a:t> </a:t>
            </a:r>
            <a:r>
              <a:rPr lang="en-US" sz="1800" err="1">
                <a:solidFill>
                  <a:schemeClr val="tx1"/>
                </a:solidFill>
              </a:rPr>
              <a:t>vahvuutena</a:t>
            </a:r>
            <a:r>
              <a:rPr lang="en-US" sz="1800">
                <a:solidFill>
                  <a:schemeClr val="tx1"/>
                </a:solidFill>
              </a:rPr>
              <a:t>. </a:t>
            </a:r>
            <a:endParaRPr lang="fi-FI" sz="1800">
              <a:solidFill>
                <a:schemeClr val="tx1"/>
              </a:solidFill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ct val="100000"/>
              <a:buChar char="•"/>
            </a:pPr>
            <a:r>
              <a:rPr lang="en-US" sz="1800" err="1">
                <a:solidFill>
                  <a:schemeClr val="tx1"/>
                </a:solidFill>
              </a:rPr>
              <a:t>työstä</a:t>
            </a:r>
            <a:r>
              <a:rPr lang="en-US" sz="1800">
                <a:solidFill>
                  <a:schemeClr val="tx1"/>
                </a:solidFill>
              </a:rPr>
              <a:t> ja </a:t>
            </a:r>
            <a:r>
              <a:rPr lang="en-US" sz="1800" err="1">
                <a:solidFill>
                  <a:schemeClr val="tx1"/>
                </a:solidFill>
              </a:rPr>
              <a:t>yhdessäolosta</a:t>
            </a:r>
            <a:r>
              <a:rPr lang="en-US" sz="1800">
                <a:solidFill>
                  <a:schemeClr val="tx1"/>
                </a:solidFill>
              </a:rPr>
              <a:t> </a:t>
            </a:r>
            <a:r>
              <a:rPr lang="en-US" sz="1800" err="1">
                <a:solidFill>
                  <a:schemeClr val="tx1"/>
                </a:solidFill>
              </a:rPr>
              <a:t>voi</a:t>
            </a:r>
            <a:r>
              <a:rPr lang="en-US" sz="1800">
                <a:solidFill>
                  <a:schemeClr val="tx1"/>
                </a:solidFill>
              </a:rPr>
              <a:t> </a:t>
            </a:r>
            <a:r>
              <a:rPr lang="en-US" sz="1800" err="1">
                <a:solidFill>
                  <a:schemeClr val="tx1"/>
                </a:solidFill>
              </a:rPr>
              <a:t>kokea</a:t>
            </a:r>
            <a:r>
              <a:rPr lang="en-US" sz="1800">
                <a:solidFill>
                  <a:schemeClr val="tx1"/>
                </a:solidFill>
              </a:rPr>
              <a:t> </a:t>
            </a:r>
            <a:r>
              <a:rPr lang="en-US" sz="1800" err="1">
                <a:solidFill>
                  <a:schemeClr val="tx1"/>
                </a:solidFill>
              </a:rPr>
              <a:t>iloa</a:t>
            </a:r>
            <a:r>
              <a:rPr lang="en-US" sz="1800">
                <a:solidFill>
                  <a:schemeClr val="tx1"/>
                </a:solidFill>
              </a:rPr>
              <a:t>.  </a:t>
            </a:r>
            <a:endParaRPr lang="fi-FI" sz="1800">
              <a:solidFill>
                <a:schemeClr val="tx1"/>
              </a:solidFill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ct val="100000"/>
              <a:buChar char="•"/>
            </a:pPr>
            <a:r>
              <a:rPr lang="en-US" sz="1800" err="1">
                <a:solidFill>
                  <a:schemeClr val="tx1"/>
                </a:solidFill>
              </a:rPr>
              <a:t>töihin</a:t>
            </a:r>
            <a:r>
              <a:rPr lang="en-US" sz="1800">
                <a:solidFill>
                  <a:schemeClr val="tx1"/>
                </a:solidFill>
              </a:rPr>
              <a:t> on </a:t>
            </a:r>
            <a:r>
              <a:rPr lang="en-US" sz="1800" err="1">
                <a:solidFill>
                  <a:schemeClr val="tx1"/>
                </a:solidFill>
              </a:rPr>
              <a:t>mukava</a:t>
            </a:r>
            <a:r>
              <a:rPr lang="en-US" sz="1800">
                <a:solidFill>
                  <a:schemeClr val="tx1"/>
                </a:solidFill>
              </a:rPr>
              <a:t> </a:t>
            </a:r>
            <a:r>
              <a:rPr lang="en-US" sz="1800" err="1">
                <a:solidFill>
                  <a:schemeClr val="tx1"/>
                </a:solidFill>
              </a:rPr>
              <a:t>tulla</a:t>
            </a:r>
            <a:r>
              <a:rPr lang="en-US" sz="1800">
                <a:solidFill>
                  <a:schemeClr val="tx1"/>
                </a:solidFill>
              </a:rPr>
              <a:t>. </a:t>
            </a:r>
            <a:endParaRPr lang="fi-FI" sz="1800">
              <a:solidFill>
                <a:schemeClr val="tx1"/>
              </a:solidFill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ct val="100000"/>
              <a:buChar char="•"/>
            </a:pPr>
            <a:r>
              <a:rPr lang="en-US" sz="1800" err="1">
                <a:solidFill>
                  <a:schemeClr val="tx1"/>
                </a:solidFill>
              </a:rPr>
              <a:t>hyvässä</a:t>
            </a:r>
            <a:r>
              <a:rPr lang="en-US" sz="1800">
                <a:solidFill>
                  <a:schemeClr val="tx1"/>
                </a:solidFill>
              </a:rPr>
              <a:t> </a:t>
            </a:r>
            <a:r>
              <a:rPr lang="en-US" sz="1800" err="1">
                <a:solidFill>
                  <a:schemeClr val="tx1"/>
                </a:solidFill>
              </a:rPr>
              <a:t>työyhteisössä</a:t>
            </a:r>
            <a:r>
              <a:rPr lang="en-US" sz="1800">
                <a:solidFill>
                  <a:schemeClr val="tx1"/>
                </a:solidFill>
              </a:rPr>
              <a:t> on </a:t>
            </a:r>
            <a:r>
              <a:rPr lang="en-US" sz="1800" err="1">
                <a:solidFill>
                  <a:schemeClr val="tx1"/>
                </a:solidFill>
              </a:rPr>
              <a:t>naurua</a:t>
            </a:r>
            <a:r>
              <a:rPr lang="en-US" sz="1800">
                <a:solidFill>
                  <a:schemeClr val="tx1"/>
                </a:solidFill>
              </a:rPr>
              <a:t> ja </a:t>
            </a:r>
            <a:r>
              <a:rPr lang="en-US" sz="1800" err="1">
                <a:solidFill>
                  <a:schemeClr val="tx1"/>
                </a:solidFill>
              </a:rPr>
              <a:t>myötätuntoa</a:t>
            </a:r>
            <a:r>
              <a:rPr lang="en-US" sz="1800">
                <a:solidFill>
                  <a:schemeClr val="tx1"/>
                </a:solidFill>
              </a:rPr>
              <a:t>.  </a:t>
            </a:r>
            <a:endParaRPr lang="fi-FI" sz="1800">
              <a:solidFill>
                <a:schemeClr val="tx1"/>
              </a:solidFill>
            </a:endParaRPr>
          </a:p>
          <a:p>
            <a:pPr marL="228600" indent="-228600">
              <a:buClr>
                <a:srgbClr val="595959"/>
              </a:buClr>
              <a:buSzPct val="100000"/>
            </a:pPr>
            <a:r>
              <a:rPr lang="en-US" sz="1800" err="1">
                <a:solidFill>
                  <a:schemeClr val="tx1"/>
                </a:solidFill>
              </a:rPr>
              <a:t>koulussa</a:t>
            </a:r>
            <a:r>
              <a:rPr lang="en-US" sz="1800">
                <a:solidFill>
                  <a:schemeClr val="tx1"/>
                </a:solidFill>
              </a:rPr>
              <a:t> on </a:t>
            </a:r>
            <a:r>
              <a:rPr lang="en-US" sz="1800" err="1">
                <a:solidFill>
                  <a:schemeClr val="tx1"/>
                </a:solidFill>
              </a:rPr>
              <a:t>myönteinen</a:t>
            </a:r>
            <a:r>
              <a:rPr lang="en-US" sz="1800">
                <a:solidFill>
                  <a:schemeClr val="tx1"/>
                </a:solidFill>
              </a:rPr>
              <a:t> ja </a:t>
            </a:r>
            <a:r>
              <a:rPr lang="en-US" sz="1800" err="1">
                <a:solidFill>
                  <a:schemeClr val="tx1"/>
                </a:solidFill>
              </a:rPr>
              <a:t>iloinen</a:t>
            </a:r>
            <a:r>
              <a:rPr lang="en-US" sz="1800">
                <a:solidFill>
                  <a:schemeClr val="tx1"/>
                </a:solidFill>
              </a:rPr>
              <a:t> </a:t>
            </a:r>
            <a:r>
              <a:rPr lang="en-US" sz="1800" err="1">
                <a:solidFill>
                  <a:schemeClr val="tx1"/>
                </a:solidFill>
              </a:rPr>
              <a:t>tekemisen</a:t>
            </a:r>
            <a:r>
              <a:rPr lang="en-US" sz="1800">
                <a:solidFill>
                  <a:schemeClr val="tx1"/>
                </a:solidFill>
              </a:rPr>
              <a:t> </a:t>
            </a:r>
            <a:r>
              <a:rPr lang="en-US" sz="1800" err="1">
                <a:solidFill>
                  <a:schemeClr val="tx1"/>
                </a:solidFill>
              </a:rPr>
              <a:t>meininki</a:t>
            </a:r>
            <a:r>
              <a:rPr lang="en-US" sz="1800">
                <a:solidFill>
                  <a:schemeClr val="tx1"/>
                </a:solidFill>
              </a:rPr>
              <a:t> </a:t>
            </a:r>
            <a:r>
              <a:rPr lang="en-US" sz="1800" err="1">
                <a:solidFill>
                  <a:schemeClr val="tx1"/>
                </a:solidFill>
              </a:rPr>
              <a:t>toisia</a:t>
            </a:r>
            <a:r>
              <a:rPr lang="en-US" sz="1800">
                <a:solidFill>
                  <a:schemeClr val="tx1"/>
                </a:solidFill>
              </a:rPr>
              <a:t> </a:t>
            </a:r>
            <a:r>
              <a:rPr lang="en-US" sz="1800" err="1">
                <a:solidFill>
                  <a:schemeClr val="tx1"/>
                </a:solidFill>
              </a:rPr>
              <a:t>tukien</a:t>
            </a:r>
            <a:r>
              <a:rPr lang="en-US" sz="1800">
                <a:solidFill>
                  <a:schemeClr val="tx1"/>
                </a:solidFill>
              </a:rPr>
              <a:t> ja </a:t>
            </a:r>
            <a:r>
              <a:rPr lang="en-US" sz="1800" err="1">
                <a:solidFill>
                  <a:schemeClr val="tx1"/>
                </a:solidFill>
              </a:rPr>
              <a:t>kannustaen</a:t>
            </a:r>
            <a:r>
              <a:rPr lang="en-US" sz="1800">
                <a:solidFill>
                  <a:schemeClr val="tx1"/>
                </a:solidFill>
              </a:rPr>
              <a:t>. </a:t>
            </a:r>
            <a:endParaRPr sz="1800">
              <a:solidFill>
                <a:schemeClr val="tx1"/>
              </a:solidFill>
            </a:endParaRPr>
          </a:p>
          <a:p>
            <a:pPr marL="228600" lvl="0" indent="-6413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6" name="Google Shape;166;p6" descr="Kuva, joka sisältää kohteen teksti&#10;&#10;Kuvaus luotu automaattisesti"/>
          <p:cNvPicPr preferRelativeResize="0"/>
          <p:nvPr/>
        </p:nvPicPr>
        <p:blipFill rotWithShape="1">
          <a:blip r:embed="rId3">
            <a:alphaModFix amt="35000"/>
          </a:blip>
          <a:srcRect l="1291" t="18012" b="3387"/>
          <a:stretch/>
        </p:blipFill>
        <p:spPr>
          <a:xfrm>
            <a:off x="-4839" y="-329381"/>
            <a:ext cx="12201676" cy="7187381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6"/>
          <p:cNvSpPr txBox="1">
            <a:spLocks noGrp="1"/>
          </p:cNvSpPr>
          <p:nvPr>
            <p:ph type="title"/>
          </p:nvPr>
        </p:nvSpPr>
        <p:spPr>
          <a:xfrm>
            <a:off x="838201" y="1065862"/>
            <a:ext cx="3313164" cy="47262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4000"/>
              <a:buFont typeface="Calibri"/>
              <a:buNone/>
            </a:pPr>
            <a:r>
              <a:rPr lang="en-US" sz="4000" b="1">
                <a:solidFill>
                  <a:srgbClr val="92D050"/>
                </a:solidFill>
              </a:rPr>
              <a:t>Niittylahden koulun positiivinen yhteistyö kotien kanssa</a:t>
            </a:r>
            <a:br>
              <a:rPr lang="en-US" sz="4000">
                <a:solidFill>
                  <a:srgbClr val="FFFFFF"/>
                </a:solidFill>
              </a:rPr>
            </a:br>
            <a:endParaRPr sz="4000">
              <a:solidFill>
                <a:srgbClr val="FFFFFF"/>
              </a:solidFill>
            </a:endParaRPr>
          </a:p>
        </p:txBody>
      </p:sp>
      <p:cxnSp>
        <p:nvCxnSpPr>
          <p:cNvPr id="168" name="Google Shape;168;p6"/>
          <p:cNvCxnSpPr/>
          <p:nvPr/>
        </p:nvCxnSpPr>
        <p:spPr>
          <a:xfrm>
            <a:off x="4653372" y="2286000"/>
            <a:ext cx="0" cy="2286000"/>
          </a:xfrm>
          <a:prstGeom prst="straightConnector1">
            <a:avLst/>
          </a:prstGeom>
          <a:noFill/>
          <a:ln w="15875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69" name="Google Shape;169;p6"/>
          <p:cNvSpPr txBox="1">
            <a:spLocks noGrp="1"/>
          </p:cNvSpPr>
          <p:nvPr>
            <p:ph type="body" idx="1"/>
          </p:nvPr>
        </p:nvSpPr>
        <p:spPr>
          <a:xfrm>
            <a:off x="5159827" y="1119975"/>
            <a:ext cx="5744685" cy="47262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Char char="•"/>
            </a:pPr>
            <a:r>
              <a:rPr lang="en-US">
                <a:solidFill>
                  <a:srgbClr val="FFFFFF"/>
                </a:solidFill>
              </a:rPr>
              <a:t>Yhteistyön perustana on oivallus siitä, että koti ja koulu tavoittelevat vilpittömästi samaa: lapsen hyvinvointia ja hyvää elämää.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800"/>
              <a:buChar char="•"/>
            </a:pPr>
            <a:r>
              <a:rPr lang="en-US">
                <a:solidFill>
                  <a:srgbClr val="FFFFFF"/>
                </a:solidFill>
              </a:rPr>
              <a:t>Yhteinen tavoite tukee ja mahdollistaa yhteistyön toista huomioivassa, kuuntelevassa ja kunnioittavassa ilmapiirissä.</a:t>
            </a:r>
            <a:endParaRPr/>
          </a:p>
          <a:p>
            <a:pPr marL="228600" lvl="0" indent="-101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endParaRPr sz="2000"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>
            <a:alpha val="90980"/>
          </a:schemeClr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" name="Google Shape;175;p7"/>
          <p:cNvSpPr/>
          <p:nvPr/>
        </p:nvSpPr>
        <p:spPr>
          <a:xfrm>
            <a:off x="0" y="-318"/>
            <a:ext cx="6781800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" name="Google Shape;176;p7"/>
          <p:cNvSpPr txBox="1">
            <a:spLocks noGrp="1"/>
          </p:cNvSpPr>
          <p:nvPr>
            <p:ph type="title"/>
          </p:nvPr>
        </p:nvSpPr>
        <p:spPr>
          <a:xfrm>
            <a:off x="871442" y="414403"/>
            <a:ext cx="5038916" cy="1746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algn="ctr">
              <a:buClr>
                <a:srgbClr val="92D050"/>
              </a:buClr>
              <a:buSzPts val="3200"/>
            </a:pPr>
            <a:r>
              <a:rPr lang="en-US" sz="3600" b="1" err="1">
                <a:solidFill>
                  <a:srgbClr val="92D050"/>
                </a:solidFill>
                <a:latin typeface="Candara"/>
                <a:ea typeface="Candara"/>
                <a:cs typeface="Candara"/>
                <a:sym typeface="Candara"/>
              </a:rPr>
              <a:t>Positiivisen</a:t>
            </a:r>
            <a:r>
              <a:rPr lang="en-US" sz="3600" b="1">
                <a:solidFill>
                  <a:srgbClr val="92D050"/>
                </a:solidFill>
                <a:latin typeface="Candara"/>
                <a:ea typeface="Candara"/>
                <a:cs typeface="Candara"/>
                <a:sym typeface="Candara"/>
              </a:rPr>
              <a:t> </a:t>
            </a:r>
            <a:r>
              <a:rPr lang="en-US" sz="3600" b="1" err="1">
                <a:solidFill>
                  <a:srgbClr val="92D050"/>
                </a:solidFill>
                <a:latin typeface="Candara"/>
                <a:ea typeface="Candara"/>
                <a:cs typeface="Candara"/>
                <a:sym typeface="Candara"/>
              </a:rPr>
              <a:t>pedagogiikan</a:t>
            </a:r>
            <a:r>
              <a:rPr lang="en-US" sz="3600" b="1">
                <a:solidFill>
                  <a:srgbClr val="92D050"/>
                </a:solidFill>
                <a:latin typeface="Candara"/>
                <a:ea typeface="Candara"/>
                <a:cs typeface="Candara"/>
                <a:sym typeface="Candara"/>
              </a:rPr>
              <a:t> </a:t>
            </a:r>
            <a:br>
              <a:rPr lang="en-US" sz="3600" b="1">
                <a:solidFill>
                  <a:srgbClr val="92D050"/>
                </a:solidFill>
                <a:latin typeface="Candara"/>
                <a:ea typeface="Candara"/>
                <a:cs typeface="Candara"/>
                <a:sym typeface="Candara"/>
              </a:rPr>
            </a:br>
            <a:r>
              <a:rPr lang="en-US" sz="3600" b="1">
                <a:solidFill>
                  <a:srgbClr val="92D050"/>
                </a:solidFill>
                <a:latin typeface="Candara"/>
                <a:ea typeface="Candara"/>
                <a:cs typeface="Candara"/>
                <a:sym typeface="Candara"/>
              </a:rPr>
              <a:t>#hashtagit</a:t>
            </a:r>
            <a:br>
              <a:rPr lang="en-US" sz="3200"/>
            </a:br>
            <a:endParaRPr sz="3200">
              <a:solidFill>
                <a:schemeClr val="lt1"/>
              </a:solidFill>
            </a:endParaRPr>
          </a:p>
        </p:txBody>
      </p:sp>
      <p:pic>
        <p:nvPicPr>
          <p:cNvPr id="177" name="Google Shape;177;p7" descr="Kuva, joka sisältää kohteen teksti&#10;&#10;Kuvaus luotu automaattisesti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6057900" y="723582"/>
            <a:ext cx="6857999" cy="5410200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7"/>
          <p:cNvSpPr/>
          <p:nvPr/>
        </p:nvSpPr>
        <p:spPr>
          <a:xfrm>
            <a:off x="182033" y="1932166"/>
            <a:ext cx="6417734" cy="4656667"/>
          </a:xfrm>
          <a:prstGeom prst="cloud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p7"/>
          <p:cNvSpPr txBox="1"/>
          <p:nvPr/>
        </p:nvSpPr>
        <p:spPr>
          <a:xfrm>
            <a:off x="1152168" y="2667469"/>
            <a:ext cx="5038916" cy="372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>
                <a:solidFill>
                  <a:srgbClr val="FFC000"/>
                </a:solidFill>
                <a:latin typeface="Candara"/>
                <a:ea typeface="Candara"/>
                <a:cs typeface="Candara"/>
                <a:sym typeface="Candara"/>
              </a:rPr>
              <a:t>#iloisuus 	</a:t>
            </a:r>
            <a:r>
              <a:rPr lang="en-US" sz="1600" b="0" i="0" u="none" strike="noStrike" cap="none">
                <a:solidFill>
                  <a:srgbClr val="2E75B5"/>
                </a:solidFill>
                <a:latin typeface="Candara"/>
                <a:ea typeface="Candara"/>
                <a:cs typeface="Candara"/>
                <a:sym typeface="Candara"/>
              </a:rPr>
              <a:t>	#myönteisyys </a:t>
            </a:r>
            <a:r>
              <a:rPr lang="en-US" sz="16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	</a:t>
            </a:r>
            <a:r>
              <a:rPr lang="en-US" sz="1600" b="0" i="0" u="none" strike="noStrike" cap="none">
                <a:solidFill>
                  <a:srgbClr val="C55A11"/>
                </a:solidFill>
                <a:latin typeface="Candara"/>
                <a:ea typeface="Candara"/>
                <a:cs typeface="Candara"/>
                <a:sym typeface="Candara"/>
              </a:rPr>
              <a:t>#carpediem </a:t>
            </a:r>
            <a:endParaRPr/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600" b="0" i="0" u="none" strike="noStrike" cap="none">
                <a:solidFill>
                  <a:srgbClr val="00B050"/>
                </a:solidFill>
                <a:latin typeface="Candara"/>
                <a:ea typeface="Candara"/>
                <a:cs typeface="Candara"/>
                <a:sym typeface="Candara"/>
              </a:rPr>
              <a:t>	#avoimuus </a:t>
            </a:r>
            <a:r>
              <a:rPr lang="en-US" sz="16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	</a:t>
            </a:r>
            <a:r>
              <a:rPr lang="en-US" sz="1600" b="0" i="0" u="none" strike="noStrike" cap="none">
                <a:solidFill>
                  <a:srgbClr val="FF0000"/>
                </a:solidFill>
                <a:latin typeface="Candara"/>
                <a:ea typeface="Candara"/>
                <a:cs typeface="Candara"/>
                <a:sym typeface="Candara"/>
              </a:rPr>
              <a:t>#turvallinenolo </a:t>
            </a:r>
            <a:br>
              <a:rPr lang="en-US" sz="16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</a:br>
            <a:endParaRPr sz="1600" b="0" i="0" u="none" strike="noStrike" cap="none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600" b="0" i="0" u="none" strike="noStrike" cap="none">
                <a:solidFill>
                  <a:srgbClr val="7030A0"/>
                </a:solidFill>
                <a:latin typeface="Candara"/>
                <a:ea typeface="Candara"/>
                <a:cs typeface="Candara"/>
                <a:sym typeface="Candara"/>
              </a:rPr>
              <a:t>#empatiataidot</a:t>
            </a:r>
            <a:r>
              <a:rPr lang="en-US" sz="16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	</a:t>
            </a:r>
            <a:r>
              <a:rPr lang="en-US" sz="1600" b="0" i="0" u="none" strike="noStrike" cap="none">
                <a:solidFill>
                  <a:srgbClr val="C00000"/>
                </a:solidFill>
                <a:latin typeface="Candara"/>
                <a:ea typeface="Candara"/>
                <a:cs typeface="Candara"/>
                <a:sym typeface="Candara"/>
              </a:rPr>
              <a:t> #rohkeastiomanaitsenään</a:t>
            </a:r>
            <a:endParaRPr/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600" b="0" i="0" u="none" strike="noStrike" cap="non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rPr>
              <a:t># hyvinvointitaidot    </a:t>
            </a:r>
            <a:r>
              <a:rPr lang="en-US" sz="1600" b="0" i="0" u="none" strike="noStrike" cap="none">
                <a:solidFill>
                  <a:srgbClr val="00B0F0"/>
                </a:solidFill>
                <a:latin typeface="Candara"/>
                <a:ea typeface="Candara"/>
                <a:cs typeface="Candara"/>
                <a:sym typeface="Candara"/>
              </a:rPr>
              <a:t>#huomaahyväitsessäsi</a:t>
            </a:r>
            <a:br>
              <a:rPr lang="en-US" sz="16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</a:br>
            <a:r>
              <a:rPr lang="en-US" sz="16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 </a:t>
            </a:r>
            <a:endParaRPr/>
          </a:p>
          <a:p>
            <a:pPr marL="0" marR="0" lvl="0" indent="0" algn="l" rtl="0">
              <a:lnSpc>
                <a:spcPct val="2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600" b="0" i="0" u="none" strike="noStrike" cap="none">
                <a:solidFill>
                  <a:srgbClr val="BF9000"/>
                </a:solidFill>
                <a:latin typeface="Candara"/>
                <a:ea typeface="Candara"/>
                <a:cs typeface="Candara"/>
                <a:sym typeface="Candara"/>
              </a:rPr>
              <a:t>#huomaahyvämuissa	</a:t>
            </a:r>
            <a:r>
              <a:rPr lang="en-US" sz="1600" b="0" i="0" u="none" strike="noStrike" cap="none">
                <a:solidFill>
                  <a:srgbClr val="002060"/>
                </a:solidFill>
                <a:latin typeface="Candara"/>
                <a:ea typeface="Candara"/>
                <a:cs typeface="Candara"/>
                <a:sym typeface="Candara"/>
              </a:rPr>
              <a:t>     #kiireettömyys</a:t>
            </a:r>
            <a:endParaRPr/>
          </a:p>
          <a:p>
            <a:pPr marL="0" marR="0" lvl="0" indent="0" algn="l" rtl="0">
              <a:lnSpc>
                <a:spcPct val="2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600" b="0" i="0" u="none" strike="noStrike" cap="none">
                <a:solidFill>
                  <a:srgbClr val="FF0066"/>
                </a:solidFill>
                <a:latin typeface="Candara"/>
                <a:ea typeface="Candara"/>
                <a:cs typeface="Candara"/>
                <a:sym typeface="Candara"/>
              </a:rPr>
              <a:t>	#pysähtyminenasioidenäärelle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600" b="0" i="0" u="none" strike="noStrike" cap="none">
                <a:solidFill>
                  <a:srgbClr val="0070C0"/>
                </a:solidFill>
                <a:latin typeface="Candara"/>
                <a:ea typeface="Candara"/>
                <a:cs typeface="Candara"/>
                <a:sym typeface="Candara"/>
              </a:rPr>
              <a:t> #oppilaantuntemus</a:t>
            </a:r>
            <a:r>
              <a:rPr lang="en-US" sz="1600" b="0" i="0" u="none" strike="noStrike" cap="none">
                <a:solidFill>
                  <a:srgbClr val="548135"/>
                </a:solidFill>
                <a:latin typeface="Candara"/>
                <a:ea typeface="Candara"/>
                <a:cs typeface="Candara"/>
                <a:sym typeface="Candara"/>
              </a:rPr>
              <a:t> 	#mokaonlahja 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EE395"/>
        </a:solidFill>
        <a:effectLst/>
      </p:bgPr>
    </p:bg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p8" descr="Kuva, joka sisältää kohteen teksti&#10;&#10;Kuvaus luotu automaattisesti"/>
          <p:cNvPicPr preferRelativeResize="0"/>
          <p:nvPr/>
        </p:nvPicPr>
        <p:blipFill rotWithShape="1">
          <a:blip r:embed="rId3">
            <a:alphaModFix/>
          </a:blip>
          <a:srcRect r="1235"/>
          <a:stretch/>
        </p:blipFill>
        <p:spPr>
          <a:xfrm>
            <a:off x="20" y="10"/>
            <a:ext cx="4639713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75;p7">
            <a:extLst>
              <a:ext uri="{FF2B5EF4-FFF2-40B4-BE49-F238E27FC236}">
                <a16:creationId xmlns:a16="http://schemas.microsoft.com/office/drawing/2014/main" id="{FA40828B-A6CC-4C00-9E1F-457F1F615270}"/>
              </a:ext>
            </a:extLst>
          </p:cNvPr>
          <p:cNvSpPr/>
          <p:nvPr/>
        </p:nvSpPr>
        <p:spPr>
          <a:xfrm>
            <a:off x="4634630" y="-318"/>
            <a:ext cx="7669060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187;p8">
            <a:extLst>
              <a:ext uri="{FF2B5EF4-FFF2-40B4-BE49-F238E27FC236}">
                <a16:creationId xmlns:a16="http://schemas.microsoft.com/office/drawing/2014/main" id="{77B0FF5D-4313-4E1D-AF73-490724B5030C}"/>
              </a:ext>
            </a:extLst>
          </p:cNvPr>
          <p:cNvSpPr txBox="1"/>
          <p:nvPr/>
        </p:nvSpPr>
        <p:spPr>
          <a:xfrm>
            <a:off x="5308599" y="493776"/>
            <a:ext cx="6417734" cy="1649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ndara"/>
              <a:buNone/>
            </a:pPr>
            <a:r>
              <a:rPr lang="en-US" sz="3600" b="1" i="0" u="none" strike="noStrike" cap="none" err="1">
                <a:solidFill>
                  <a:srgbClr val="92D050"/>
                </a:solidFill>
                <a:latin typeface="Candara"/>
                <a:ea typeface="Candara"/>
                <a:cs typeface="Candara"/>
                <a:sym typeface="Candara"/>
              </a:rPr>
              <a:t>Positiivisen</a:t>
            </a:r>
            <a:r>
              <a:rPr lang="en-US" sz="3600" b="1" i="0" u="none" strike="noStrike" cap="none">
                <a:solidFill>
                  <a:srgbClr val="92D050"/>
                </a:solidFill>
                <a:latin typeface="Candara"/>
                <a:ea typeface="Candara"/>
                <a:cs typeface="Candara"/>
                <a:sym typeface="Candara"/>
              </a:rPr>
              <a:t> </a:t>
            </a:r>
            <a:r>
              <a:rPr lang="en-US" sz="3600" b="1" i="0" u="none" strike="noStrike" cap="none" err="1">
                <a:solidFill>
                  <a:srgbClr val="92D050"/>
                </a:solidFill>
                <a:latin typeface="Candara"/>
                <a:ea typeface="Candara"/>
                <a:cs typeface="Candara"/>
                <a:sym typeface="Candara"/>
              </a:rPr>
              <a:t>pedagogiikan</a:t>
            </a:r>
            <a:r>
              <a:rPr lang="en-US" sz="3600" b="1" i="0" u="none" strike="noStrike" cap="none">
                <a:solidFill>
                  <a:srgbClr val="92D050"/>
                </a:solidFill>
                <a:latin typeface="Candara"/>
                <a:ea typeface="Candara"/>
                <a:cs typeface="Candara"/>
                <a:sym typeface="Candara"/>
              </a:rPr>
              <a:t> #hashtagit</a:t>
            </a:r>
            <a:br>
              <a:rPr lang="en-US" sz="3200" b="0" i="0" u="none" strike="noStrike" cap="none">
                <a:latin typeface="Calibri"/>
                <a:ea typeface="Calibri"/>
                <a:cs typeface="Calibri"/>
              </a:rPr>
            </a:b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85;p8">
            <a:extLst>
              <a:ext uri="{FF2B5EF4-FFF2-40B4-BE49-F238E27FC236}">
                <a16:creationId xmlns:a16="http://schemas.microsoft.com/office/drawing/2014/main" id="{B19AEEEF-4F49-484C-A406-5279A7165128}"/>
              </a:ext>
            </a:extLst>
          </p:cNvPr>
          <p:cNvSpPr/>
          <p:nvPr/>
        </p:nvSpPr>
        <p:spPr>
          <a:xfrm>
            <a:off x="5162462" y="1802723"/>
            <a:ext cx="6417734" cy="4656667"/>
          </a:xfrm>
          <a:prstGeom prst="cloud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86;p8">
            <a:extLst>
              <a:ext uri="{FF2B5EF4-FFF2-40B4-BE49-F238E27FC236}">
                <a16:creationId xmlns:a16="http://schemas.microsoft.com/office/drawing/2014/main" id="{A210FA84-5DDE-4FD2-AFEC-363620ED1311}"/>
              </a:ext>
            </a:extLst>
          </p:cNvPr>
          <p:cNvSpPr/>
          <p:nvPr/>
        </p:nvSpPr>
        <p:spPr>
          <a:xfrm>
            <a:off x="6333067" y="2505456"/>
            <a:ext cx="5190067" cy="3858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77" b="0" i="0" u="none" strike="noStrike" cap="none">
                <a:solidFill>
                  <a:srgbClr val="C55A11"/>
                </a:solidFill>
                <a:latin typeface="Candara"/>
                <a:ea typeface="Candara"/>
                <a:cs typeface="Candara"/>
                <a:sym typeface="Candara"/>
              </a:rPr>
              <a:t>#rakkaus 	</a:t>
            </a:r>
            <a:r>
              <a:rPr lang="en-US" sz="1377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	</a:t>
            </a:r>
            <a:r>
              <a:rPr lang="en-US" sz="1377" b="0" i="0" u="none" strike="noStrike" cap="none">
                <a:solidFill>
                  <a:srgbClr val="C00000"/>
                </a:solidFill>
                <a:latin typeface="Candara"/>
                <a:ea typeface="Candara"/>
                <a:cs typeface="Candara"/>
                <a:sym typeface="Candara"/>
              </a:rPr>
              <a:t>#saaollaerimieltä </a:t>
            </a:r>
            <a:r>
              <a:rPr lang="en-US" sz="1377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	</a:t>
            </a:r>
            <a:r>
              <a:rPr lang="en-US" sz="1377" b="0" i="0" u="none" strike="noStrike" cap="none">
                <a:solidFill>
                  <a:schemeClr val="accent1"/>
                </a:solidFill>
                <a:latin typeface="Candara"/>
                <a:ea typeface="Candara"/>
                <a:cs typeface="Candara"/>
                <a:sym typeface="Candara"/>
              </a:rPr>
              <a:t>#toiveikkuus </a:t>
            </a:r>
            <a:endParaRPr/>
          </a:p>
          <a:p>
            <a:pPr marL="0" marR="0" lvl="0" indent="0" algn="l" rtl="0">
              <a:lnSpc>
                <a:spcPct val="7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1377" b="0" i="0" u="none" strike="noStrike" cap="none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marL="0" marR="0" lvl="0" indent="0" algn="l" rtl="0">
              <a:lnSpc>
                <a:spcPct val="7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377" b="0" i="0" u="none" strike="noStrike" cap="none">
                <a:solidFill>
                  <a:srgbClr val="FFFF00"/>
                </a:solidFill>
                <a:latin typeface="Candara"/>
                <a:ea typeface="Candara"/>
                <a:cs typeface="Candara"/>
                <a:sym typeface="Candara"/>
              </a:rPr>
              <a:t>       #kiitollisuus </a:t>
            </a:r>
            <a:r>
              <a:rPr lang="en-US" sz="1377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	</a:t>
            </a:r>
            <a:r>
              <a:rPr lang="en-US" sz="1377" b="0" i="0" u="none" strike="noStrike" cap="none">
                <a:solidFill>
                  <a:srgbClr val="00B050"/>
                </a:solidFill>
                <a:latin typeface="Candara"/>
                <a:ea typeface="Candara"/>
                <a:cs typeface="Candara"/>
                <a:sym typeface="Candara"/>
              </a:rPr>
              <a:t>#saanauraa 	</a:t>
            </a:r>
            <a:r>
              <a:rPr lang="en-US" sz="1377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	</a:t>
            </a:r>
            <a:r>
              <a:rPr lang="en-US" sz="1377" b="0" i="0" u="none" strike="noStrike" cap="non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rPr>
              <a:t>#kohteliaisuus </a:t>
            </a:r>
            <a:endParaRPr/>
          </a:p>
          <a:p>
            <a:pPr marL="0" marR="0" lvl="0" indent="0" algn="l" rtl="0">
              <a:lnSpc>
                <a:spcPct val="7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1377" b="0" i="0" u="none" strike="noStrike" cap="none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marL="0" marR="0" lvl="0" indent="0" algn="l" rtl="0">
              <a:lnSpc>
                <a:spcPct val="7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377" b="0" i="0" u="none" strike="noStrike" cap="none">
                <a:solidFill>
                  <a:srgbClr val="0070C0"/>
                </a:solidFill>
                <a:latin typeface="Candara"/>
                <a:ea typeface="Candara"/>
                <a:cs typeface="Candara"/>
                <a:sym typeface="Candara"/>
              </a:rPr>
              <a:t>#usko omaan tekemiseen </a:t>
            </a:r>
            <a:r>
              <a:rPr lang="en-US" sz="1377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	 </a:t>
            </a:r>
            <a:r>
              <a:rPr lang="en-US" sz="1377" b="0" i="0" u="none" strike="noStrike" cap="none">
                <a:solidFill>
                  <a:srgbClr val="FF0000"/>
                </a:solidFill>
                <a:latin typeface="Candara"/>
                <a:ea typeface="Candara"/>
                <a:cs typeface="Candara"/>
                <a:sym typeface="Candara"/>
              </a:rPr>
              <a:t>#ilo</a:t>
            </a:r>
            <a:endParaRPr/>
          </a:p>
          <a:p>
            <a:pPr marL="0" marR="0" lvl="0" indent="0" algn="l" rtl="0">
              <a:lnSpc>
                <a:spcPct val="7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377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		</a:t>
            </a:r>
            <a:r>
              <a:rPr lang="en-US" sz="1377" b="0" i="0" u="none" strike="noStrike" cap="none">
                <a:solidFill>
                  <a:schemeClr val="accent4"/>
                </a:solidFill>
                <a:latin typeface="Candara"/>
                <a:ea typeface="Candara"/>
                <a:cs typeface="Candara"/>
                <a:sym typeface="Candara"/>
              </a:rPr>
              <a:t>#kannusta </a:t>
            </a:r>
            <a:r>
              <a:rPr lang="en-US" sz="1377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		</a:t>
            </a:r>
            <a:r>
              <a:rPr lang="en-US" sz="1377" b="0" i="0" u="none" strike="noStrike" cap="none">
                <a:solidFill>
                  <a:srgbClr val="002060"/>
                </a:solidFill>
                <a:latin typeface="Candara"/>
                <a:ea typeface="Candara"/>
                <a:cs typeface="Candara"/>
                <a:sym typeface="Candara"/>
              </a:rPr>
              <a:t>#kehu </a:t>
            </a:r>
            <a:endParaRPr/>
          </a:p>
          <a:p>
            <a:pPr marL="0" marR="0" lvl="0" indent="0" algn="l" rtl="0">
              <a:lnSpc>
                <a:spcPct val="7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1377" b="0" i="0" u="none" strike="noStrike" cap="none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marL="0" marR="0" lvl="0" indent="0" algn="l" rtl="0">
              <a:lnSpc>
                <a:spcPct val="7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377" b="0" i="0" u="none" strike="noStrike" cap="none">
                <a:solidFill>
                  <a:srgbClr val="7030A0"/>
                </a:solidFill>
                <a:latin typeface="Candara"/>
                <a:ea typeface="Candara"/>
                <a:cs typeface="Candara"/>
                <a:sym typeface="Candara"/>
              </a:rPr>
              <a:t>#kiitä </a:t>
            </a:r>
            <a:r>
              <a:rPr lang="en-US" sz="1377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			</a:t>
            </a:r>
            <a:r>
              <a:rPr lang="en-US" sz="1377" b="0" i="0" u="none" strike="noStrike" cap="none">
                <a:solidFill>
                  <a:schemeClr val="accent2"/>
                </a:solidFill>
                <a:latin typeface="Candara"/>
                <a:ea typeface="Candara"/>
                <a:cs typeface="Candara"/>
                <a:sym typeface="Candara"/>
              </a:rPr>
              <a:t>#kohtaaminen </a:t>
            </a:r>
            <a:endParaRPr/>
          </a:p>
          <a:p>
            <a:pPr marL="0" marR="0" lvl="0" indent="0" algn="l" rtl="0">
              <a:lnSpc>
                <a:spcPct val="7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377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	</a:t>
            </a:r>
            <a:r>
              <a:rPr lang="en-US" sz="1377" b="0" i="0" u="none" strike="noStrike" cap="none">
                <a:solidFill>
                  <a:srgbClr val="FF0066"/>
                </a:solidFill>
                <a:latin typeface="Candara"/>
                <a:ea typeface="Candara"/>
                <a:cs typeface="Candara"/>
                <a:sym typeface="Candara"/>
              </a:rPr>
              <a:t>#tekemisenmeininki</a:t>
            </a:r>
            <a:endParaRPr/>
          </a:p>
          <a:p>
            <a:pPr marL="0" marR="0" lvl="0" indent="0" algn="l" rtl="0">
              <a:lnSpc>
                <a:spcPct val="7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1377" b="0" i="0" u="none" strike="noStrike" cap="none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marL="0" marR="0" lvl="0" indent="0" algn="l" rtl="0">
              <a:lnSpc>
                <a:spcPct val="7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377" b="0" i="0" u="none" strike="noStrike" cap="none">
                <a:solidFill>
                  <a:srgbClr val="C00000"/>
                </a:solidFill>
                <a:latin typeface="Candara"/>
                <a:ea typeface="Candara"/>
                <a:cs typeface="Candara"/>
                <a:sym typeface="Candara"/>
              </a:rPr>
              <a:t>#sanohyväääneen </a:t>
            </a:r>
            <a:r>
              <a:rPr lang="en-US" sz="1377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		</a:t>
            </a:r>
            <a:r>
              <a:rPr lang="en-US" sz="1377" b="0" i="0" u="none" strike="noStrike" cap="none">
                <a:solidFill>
                  <a:srgbClr val="548135"/>
                </a:solidFill>
                <a:latin typeface="Candara"/>
                <a:ea typeface="Candara"/>
                <a:cs typeface="Candara"/>
                <a:sym typeface="Candara"/>
              </a:rPr>
              <a:t>#turvallisuus</a:t>
            </a:r>
            <a:endParaRPr/>
          </a:p>
          <a:p>
            <a:pPr marL="0" marR="0" lvl="0" indent="0" algn="l" rtl="0">
              <a:lnSpc>
                <a:spcPct val="7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377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 </a:t>
            </a:r>
            <a:endParaRPr/>
          </a:p>
          <a:p>
            <a:pPr marL="0" marR="0" lvl="0" indent="0" algn="l" rtl="0">
              <a:lnSpc>
                <a:spcPct val="7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377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	</a:t>
            </a:r>
            <a:r>
              <a:rPr lang="en-US" sz="1377" b="0" i="0" u="none" strike="noStrike" cap="none">
                <a:solidFill>
                  <a:srgbClr val="595959"/>
                </a:solidFill>
                <a:latin typeface="Candara"/>
                <a:ea typeface="Candara"/>
                <a:cs typeface="Candara"/>
                <a:sym typeface="Candara"/>
              </a:rPr>
              <a:t>#hyväksymut </a:t>
            </a:r>
            <a:r>
              <a:rPr lang="en-US" sz="1377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	</a:t>
            </a:r>
            <a:r>
              <a:rPr lang="en-US" sz="1377" b="0" i="0" u="none" strike="noStrike" cap="none">
                <a:solidFill>
                  <a:srgbClr val="002060"/>
                </a:solidFill>
                <a:latin typeface="Candara"/>
                <a:ea typeface="Candara"/>
                <a:cs typeface="Candara"/>
                <a:sym typeface="Candara"/>
              </a:rPr>
              <a:t>#saainnostua </a:t>
            </a:r>
            <a:endParaRPr/>
          </a:p>
          <a:p>
            <a:pPr marL="0" marR="0" lvl="0" indent="0" algn="l" rtl="0">
              <a:lnSpc>
                <a:spcPct val="7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377" b="0" i="0" u="none" strike="noStrike" cap="none">
                <a:solidFill>
                  <a:srgbClr val="00B0F0"/>
                </a:solidFill>
                <a:latin typeface="Candara"/>
                <a:ea typeface="Candara"/>
                <a:cs typeface="Candara"/>
                <a:sym typeface="Candara"/>
              </a:rPr>
              <a:t>#saanauraa </a:t>
            </a:r>
            <a:r>
              <a:rPr lang="en-US" sz="1377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		</a:t>
            </a:r>
            <a:r>
              <a:rPr lang="en-US" sz="1377" b="0" i="0" u="none" strike="noStrike" cap="none">
                <a:solidFill>
                  <a:srgbClr val="FFC000"/>
                </a:solidFill>
                <a:latin typeface="Candara"/>
                <a:ea typeface="Candara"/>
                <a:cs typeface="Candara"/>
                <a:sym typeface="Candara"/>
              </a:rPr>
              <a:t>#kuuluntänne </a:t>
            </a:r>
            <a:endParaRPr/>
          </a:p>
          <a:p>
            <a:pPr marL="0" marR="0" lvl="0" indent="24130" algn="l" rtl="0">
              <a:lnSpc>
                <a:spcPct val="7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80"/>
              <a:buFont typeface="Arial"/>
              <a:buNone/>
            </a:pPr>
            <a:endParaRPr sz="38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-te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7B6A4FBA82E9EE48A6F0C16CD38D3CF6" ma:contentTypeVersion="13" ma:contentTypeDescription="Luo uusi asiakirja." ma:contentTypeScope="" ma:versionID="ba82a6fc37a8ee3034145022883f7bdd">
  <xsd:schema xmlns:xsd="http://www.w3.org/2001/XMLSchema" xmlns:xs="http://www.w3.org/2001/XMLSchema" xmlns:p="http://schemas.microsoft.com/office/2006/metadata/properties" xmlns:ns2="7dd6b4ba-27d5-4271-a6b4-9172aaba7c7b" xmlns:ns3="23744364-1b19-47a8-b1af-249ee96b8894" targetNamespace="http://schemas.microsoft.com/office/2006/metadata/properties" ma:root="true" ma:fieldsID="28e56bb03e11f5db63f4d56083adb062" ns2:_="" ns3:_="">
    <xsd:import namespace="7dd6b4ba-27d5-4271-a6b4-9172aaba7c7b"/>
    <xsd:import namespace="23744364-1b19-47a8-b1af-249ee96b889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LengthInSecond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dd6b4ba-27d5-4271-a6b4-9172aaba7c7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Kuvien tunnisteet" ma:readOnly="false" ma:fieldId="{5cf76f15-5ced-4ddc-b409-7134ff3c332f}" ma:taxonomyMulti="true" ma:sspId="98f8e604-e69a-4139-9b26-d9436af5312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744364-1b19-47a8-b1af-249ee96b8894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d61ee8bb-e0a8-4ae3-ba09-d031e10a6a63}" ma:internalName="TaxCatchAll" ma:showField="CatchAllData" ma:web="23744364-1b19-47a8-b1af-249ee96b889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23744364-1b19-47a8-b1af-249ee96b8894" xsi:nil="true"/>
    <lcf76f155ced4ddcb4097134ff3c332f xmlns="7dd6b4ba-27d5-4271-a6b4-9172aaba7c7b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4084683D-2013-477D-B72C-F6C1FAA67CA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6AE02A7-DDA2-4281-B097-249C7C8E722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dd6b4ba-27d5-4271-a6b4-9172aaba7c7b"/>
    <ds:schemaRef ds:uri="23744364-1b19-47a8-b1af-249ee96b889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CB26810-3BB2-4F2C-A9D8-6371F8280931}">
  <ds:schemaRefs>
    <ds:schemaRef ds:uri="http://schemas.microsoft.com/office/2006/metadata/properties"/>
    <ds:schemaRef ds:uri="http://www.w3.org/2000/xmlns/"/>
    <ds:schemaRef ds:uri="http://schemas.microsoft.com/office/infopath/2007/PartnerControls"/>
    <ds:schemaRef ds:uri="ea12ed3a-c39a-4e65-b1cd-df3ea3ba93a9"/>
    <ds:schemaRef ds:uri="2e5596fe-caab-4b32-ba84-01ca471871de"/>
    <ds:schemaRef ds:uri="23744364-1b19-47a8-b1af-249ee96b8894"/>
    <ds:schemaRef ds:uri="7dd6b4ba-27d5-4271-a6b4-9172aaba7c7b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Laajakuva</PresentationFormat>
  <Slides>20</Slides>
  <Notes>20</Notes>
  <HiddenSlides>0</HiddenSlides>
  <ScaleCrop>false</ScaleCrop>
  <HeadingPairs>
    <vt:vector size="4" baseType="variant">
      <vt:variant>
        <vt:lpstr>Teema</vt:lpstr>
      </vt:variant>
      <vt:variant>
        <vt:i4>2</vt:i4>
      </vt:variant>
      <vt:variant>
        <vt:lpstr>Dian otsikot</vt:lpstr>
      </vt:variant>
      <vt:variant>
        <vt:i4>20</vt:i4>
      </vt:variant>
    </vt:vector>
  </HeadingPairs>
  <TitlesOfParts>
    <vt:vector size="22" baseType="lpstr">
      <vt:lpstr>Office-teema</vt:lpstr>
      <vt:lpstr>Office-teema</vt:lpstr>
      <vt:lpstr>Niittylahden koulun positiivisen pedagogiikan toimintamalli</vt:lpstr>
      <vt:lpstr>Mitä on positiivinen pedagogiikka? </vt:lpstr>
      <vt:lpstr>Positiivinen pedagogiikka Niittylahden koululla </vt:lpstr>
      <vt:lpstr>PowerPoint-esitys</vt:lpstr>
      <vt:lpstr>Niittylahden koulussa </vt:lpstr>
      <vt:lpstr>PowerPoint-esitys</vt:lpstr>
      <vt:lpstr>Niittylahden koulun positiivinen yhteistyö kotien kanssa </vt:lpstr>
      <vt:lpstr>Positiivisen pedagogiikan  #hashtagit </vt:lpstr>
      <vt:lpstr>PowerPoint-esitys</vt:lpstr>
      <vt:lpstr>Konkreettiset toimenpiteet</vt:lpstr>
      <vt:lpstr>PowerPoint-esitys</vt:lpstr>
      <vt:lpstr>PowerPoint-esitys</vt:lpstr>
      <vt:lpstr>PowerPoint-esitys</vt:lpstr>
      <vt:lpstr>Vuosiluokkaistetut konkreettiset toimenpiteet </vt:lpstr>
      <vt:lpstr>Vuosiluokka 1</vt:lpstr>
      <vt:lpstr>Vuosiluokka 2 </vt:lpstr>
      <vt:lpstr>Vuosiluokka 3 </vt:lpstr>
      <vt:lpstr>Vuosiluokka 4</vt:lpstr>
      <vt:lpstr>Vuosiluokka 5</vt:lpstr>
      <vt:lpstr>Vuosiluokka 6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Niittylahden koulun positiivisen pedagogiikan toimintamalli</dc:title>
  <dc:creator>Pesonen Kati</dc:creator>
  <cp:revision>203</cp:revision>
  <dcterms:created xsi:type="dcterms:W3CDTF">2021-03-19T12:06:17Z</dcterms:created>
  <dcterms:modified xsi:type="dcterms:W3CDTF">2023-08-18T11:18:01Z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0x0101007B6A4FBA82E9EE48A6F0C16CD38D3CF6</vt:lpwstr>
  </property>
  <property fmtid="{D5CDD505-2E9C-101B-9397-08002B2CF9AE}" pid="3" name="MediaServiceImageTags">
    <vt:lpwstr/>
  </property>
</Properties>
</file>