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3" r:id="rId4"/>
    <p:sldId id="259" r:id="rId5"/>
    <p:sldId id="260" r:id="rId6"/>
    <p:sldId id="261" r:id="rId7"/>
    <p:sldId id="265" r:id="rId8"/>
    <p:sldId id="264" r:id="rId9"/>
    <p:sldId id="258" r:id="rId10"/>
    <p:sldId id="267" r:id="rId11"/>
    <p:sldId id="268" r:id="rId12"/>
    <p:sldId id="269" r:id="rId13"/>
    <p:sldId id="262" r:id="rId14"/>
    <p:sldId id="266" r:id="rId15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A5B61-AE34-D2E9-A103-1C6712D3CA63}" v="2" dt="2025-03-31T15:30:31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849495B2-A3C9-4728-9748-1DECFAD147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83134DD-5FF9-488D-85CA-D1A0580285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A52B7-DC37-4794-8A81-EE17B8C75E37}" type="datetime1">
              <a:rPr lang="fi-FI" smtClean="0"/>
              <a:t>3.4.2025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505BB5D-FBE0-4E2D-AF34-D9A4828C36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363ACA-D95F-4F80-9913-B041FD2737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EAD5E-D478-40F0-8855-E86C14AB9F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9796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66A73-F136-486B-95D8-36B8E193CDF5}" type="datetime1">
              <a:rPr lang="fi-FI" smtClean="0"/>
              <a:pPr/>
              <a:t>3.4.2025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8C681-E5EA-475F-9380-23B7ECD2E7C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76496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8C681-E5EA-475F-9380-23B7ECD2E7C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4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9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53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6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0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08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2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7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7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0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9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7EDEEE96-A259-B604-D212-251BE3C79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1892" r="1239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 rtlCol="0">
            <a:normAutofit/>
          </a:bodyPr>
          <a:lstStyle/>
          <a:p>
            <a:r>
              <a:rPr lang="fi-FI"/>
              <a:t>Ainon ja Saijan Tšekin vierailu 3.-7.3.2024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rtlCol="0">
            <a:normAutofit/>
          </a:bodyPr>
          <a:lstStyle/>
          <a:p>
            <a:r>
              <a:rPr lang="fi-FI"/>
              <a:t>Job shadowing Chyne</a:t>
            </a:r>
          </a:p>
        </p:txBody>
      </p:sp>
      <p:pic>
        <p:nvPicPr>
          <p:cNvPr id="4" name="Kuva 3" descr="Kuva, joka sisältää kohteen teksti, kirja, Kirjan kansi, animaatio&#10;&#10;Kuvaus luotu automaattisesti">
            <a:extLst>
              <a:ext uri="{FF2B5EF4-FFF2-40B4-BE49-F238E27FC236}">
                <a16:creationId xmlns:a16="http://schemas.microsoft.com/office/drawing/2014/main" id="{A7D2E0EB-A9AA-C55D-8A98-5D745F17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64" r="-1" b="2874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2625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D31A0FE-9DE4-843F-67A1-7B7D97DD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/>
              <a:t>Lukuinto</a:t>
            </a:r>
          </a:p>
        </p:txBody>
      </p:sp>
      <p:pic>
        <p:nvPicPr>
          <p:cNvPr id="4" name="Kuva 3" descr="Kuva, joka sisältää kohteen seinä, sisä-, ikkuna, sisustussuunnittelu&#10;&#10;Kuvaus luotu automaattisesti">
            <a:extLst>
              <a:ext uri="{FF2B5EF4-FFF2-40B4-BE49-F238E27FC236}">
                <a16:creationId xmlns:a16="http://schemas.microsoft.com/office/drawing/2014/main" id="{2D8CE0FE-5A16-03C6-EE8E-56FA195EF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6" r="14602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DE7BEA-9F1F-D500-098D-D16C7F00E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sz="2000"/>
              <a:t>Oppilaat eivät kovin innokkaita lukemaan eikä siihen näyttävästi kannustettu</a:t>
            </a:r>
          </a:p>
          <a:p>
            <a:r>
              <a:rPr lang="fi-FI" sz="2000">
                <a:ea typeface="+mn-lt"/>
                <a:cs typeface="+mn-lt"/>
              </a:rPr>
              <a:t>Erityisesti yläkoulun puolella lukemiseen ei juuri kannustettu: käytävien lukupaikolta kirjat otettu pois</a:t>
            </a:r>
          </a:p>
          <a:p>
            <a:r>
              <a:rPr lang="fi-FI" sz="2000">
                <a:ea typeface="+mn-lt"/>
                <a:cs typeface="+mn-lt"/>
              </a:rPr>
              <a:t>Koulussa kuitenkin iso kirjasto, jossa oppilaat saivat käydä välituntisin tai koulun jälkeen, myös osa opettajista hyödynsi kirjastoa lainaamalla sieltä kirjoja luokkiin</a:t>
            </a:r>
          </a:p>
          <a:p>
            <a:r>
              <a:rPr lang="fi-FI" sz="2000">
                <a:ea typeface="+mn-lt"/>
                <a:cs typeface="+mn-lt"/>
              </a:rPr>
              <a:t>Lukuhaasteet, luettujen kirjojen arviointi, lukumato, koulun kirjaston hyödyntäminen erityisesti pienten oppilaiden kanssa </a:t>
            </a:r>
          </a:p>
          <a:p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335457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97375D-E68D-46A9-98ED-68D94AA9B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17D10DB-5FCF-48FC-8BE5-E0A7D07F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37128 w 12192000"/>
              <a:gd name="connsiteY0" fmla="*/ 2 h 6858000"/>
              <a:gd name="connsiteX1" fmla="*/ 852028 w 12192000"/>
              <a:gd name="connsiteY1" fmla="*/ 23690 h 6858000"/>
              <a:gd name="connsiteX2" fmla="*/ 891907 w 12192000"/>
              <a:gd name="connsiteY2" fmla="*/ 52394 h 6858000"/>
              <a:gd name="connsiteX3" fmla="*/ 906646 w 12192000"/>
              <a:gd name="connsiteY3" fmla="*/ 104695 h 6858000"/>
              <a:gd name="connsiteX4" fmla="*/ 936549 w 12192000"/>
              <a:gd name="connsiteY4" fmla="*/ 314765 h 6858000"/>
              <a:gd name="connsiteX5" fmla="*/ 927845 w 12192000"/>
              <a:gd name="connsiteY5" fmla="*/ 361126 h 6858000"/>
              <a:gd name="connsiteX6" fmla="*/ 883802 w 12192000"/>
              <a:gd name="connsiteY6" fmla="*/ 423852 h 6858000"/>
              <a:gd name="connsiteX7" fmla="*/ 849360 w 12192000"/>
              <a:gd name="connsiteY7" fmla="*/ 560315 h 6858000"/>
              <a:gd name="connsiteX8" fmla="*/ 781097 w 12192000"/>
              <a:gd name="connsiteY8" fmla="*/ 760899 h 6858000"/>
              <a:gd name="connsiteX9" fmla="*/ 746671 w 12192000"/>
              <a:gd name="connsiteY9" fmla="*/ 821287 h 6858000"/>
              <a:gd name="connsiteX10" fmla="*/ 774839 w 12192000"/>
              <a:gd name="connsiteY10" fmla="*/ 854016 h 6858000"/>
              <a:gd name="connsiteX11" fmla="*/ 873080 w 12192000"/>
              <a:gd name="connsiteY11" fmla="*/ 1080054 h 6858000"/>
              <a:gd name="connsiteX12" fmla="*/ 745230 w 12192000"/>
              <a:gd name="connsiteY12" fmla="*/ 1372763 h 6858000"/>
              <a:gd name="connsiteX13" fmla="*/ 677448 w 12192000"/>
              <a:gd name="connsiteY13" fmla="*/ 1466111 h 6858000"/>
              <a:gd name="connsiteX14" fmla="*/ 813381 w 12192000"/>
              <a:gd name="connsiteY14" fmla="*/ 1459416 h 6858000"/>
              <a:gd name="connsiteX15" fmla="*/ 863936 w 12192000"/>
              <a:gd name="connsiteY15" fmla="*/ 1556556 h 6858000"/>
              <a:gd name="connsiteX16" fmla="*/ 886342 w 12192000"/>
              <a:gd name="connsiteY16" fmla="*/ 1606219 h 6858000"/>
              <a:gd name="connsiteX17" fmla="*/ 1024481 w 12192000"/>
              <a:gd name="connsiteY17" fmla="*/ 1914131 h 6858000"/>
              <a:gd name="connsiteX18" fmla="*/ 1006326 w 12192000"/>
              <a:gd name="connsiteY18" fmla="*/ 2014030 h 6858000"/>
              <a:gd name="connsiteX19" fmla="*/ 808320 w 12192000"/>
              <a:gd name="connsiteY19" fmla="*/ 2524082 h 6858000"/>
              <a:gd name="connsiteX20" fmla="*/ 1038341 w 12192000"/>
              <a:gd name="connsiteY20" fmla="*/ 2596951 h 6858000"/>
              <a:gd name="connsiteX21" fmla="*/ 1058657 w 12192000"/>
              <a:gd name="connsiteY21" fmla="*/ 2810129 h 6858000"/>
              <a:gd name="connsiteX22" fmla="*/ 1181729 w 12192000"/>
              <a:gd name="connsiteY22" fmla="*/ 3024680 h 6858000"/>
              <a:gd name="connsiteX23" fmla="*/ 1304707 w 12192000"/>
              <a:gd name="connsiteY23" fmla="*/ 3181570 h 6858000"/>
              <a:gd name="connsiteX24" fmla="*/ 1310534 w 12192000"/>
              <a:gd name="connsiteY24" fmla="*/ 3198168 h 6858000"/>
              <a:gd name="connsiteX25" fmla="*/ 1310457 w 12192000"/>
              <a:gd name="connsiteY25" fmla="*/ 3204657 h 6858000"/>
              <a:gd name="connsiteX26" fmla="*/ 1332982 w 12192000"/>
              <a:gd name="connsiteY26" fmla="*/ 3274734 h 6858000"/>
              <a:gd name="connsiteX27" fmla="*/ 1336037 w 12192000"/>
              <a:gd name="connsiteY27" fmla="*/ 3279723 h 6858000"/>
              <a:gd name="connsiteX28" fmla="*/ 1359012 w 12192000"/>
              <a:gd name="connsiteY28" fmla="*/ 3363920 h 6858000"/>
              <a:gd name="connsiteX29" fmla="*/ 1364600 w 12192000"/>
              <a:gd name="connsiteY29" fmla="*/ 3393686 h 6858000"/>
              <a:gd name="connsiteX30" fmla="*/ 1361259 w 12192000"/>
              <a:gd name="connsiteY30" fmla="*/ 3405688 h 6858000"/>
              <a:gd name="connsiteX31" fmla="*/ 1333269 w 12192000"/>
              <a:gd name="connsiteY31" fmla="*/ 3445527 h 6858000"/>
              <a:gd name="connsiteX32" fmla="*/ 1287522 w 12192000"/>
              <a:gd name="connsiteY32" fmla="*/ 3705030 h 6858000"/>
              <a:gd name="connsiteX33" fmla="*/ 1331225 w 12192000"/>
              <a:gd name="connsiteY33" fmla="*/ 3747327 h 6858000"/>
              <a:gd name="connsiteX34" fmla="*/ 1337016 w 12192000"/>
              <a:gd name="connsiteY34" fmla="*/ 3757937 h 6858000"/>
              <a:gd name="connsiteX35" fmla="*/ 1340380 w 12192000"/>
              <a:gd name="connsiteY35" fmla="*/ 3771720 h 6858000"/>
              <a:gd name="connsiteX36" fmla="*/ 1341905 w 12192000"/>
              <a:gd name="connsiteY36" fmla="*/ 3800023 h 6858000"/>
              <a:gd name="connsiteX37" fmla="*/ 1220094 w 12192000"/>
              <a:gd name="connsiteY37" fmla="*/ 3860431 h 6858000"/>
              <a:gd name="connsiteX38" fmla="*/ 1352023 w 12192000"/>
              <a:gd name="connsiteY38" fmla="*/ 4017892 h 6858000"/>
              <a:gd name="connsiteX39" fmla="*/ 1341402 w 12192000"/>
              <a:gd name="connsiteY39" fmla="*/ 4042037 h 6858000"/>
              <a:gd name="connsiteX40" fmla="*/ 1317622 w 12192000"/>
              <a:gd name="connsiteY40" fmla="*/ 4153972 h 6858000"/>
              <a:gd name="connsiteX41" fmla="*/ 1307428 w 12192000"/>
              <a:gd name="connsiteY41" fmla="*/ 4216189 h 6858000"/>
              <a:gd name="connsiteX42" fmla="*/ 6095999 w 12192000"/>
              <a:gd name="connsiteY42" fmla="*/ 4216189 h 6858000"/>
              <a:gd name="connsiteX43" fmla="*/ 6095999 w 12192000"/>
              <a:gd name="connsiteY43" fmla="*/ 2 h 6858000"/>
              <a:gd name="connsiteX44" fmla="*/ 0 w 12192000"/>
              <a:gd name="connsiteY44" fmla="*/ 0 h 6858000"/>
              <a:gd name="connsiteX45" fmla="*/ 6200127 w 12192000"/>
              <a:gd name="connsiteY45" fmla="*/ 0 h 6858000"/>
              <a:gd name="connsiteX46" fmla="*/ 6200127 w 12192000"/>
              <a:gd name="connsiteY46" fmla="*/ 2532888 h 6858000"/>
              <a:gd name="connsiteX47" fmla="*/ 12192000 w 12192000"/>
              <a:gd name="connsiteY47" fmla="*/ 2532888 h 6858000"/>
              <a:gd name="connsiteX48" fmla="*/ 12192000 w 12192000"/>
              <a:gd name="connsiteY48" fmla="*/ 2642616 h 6858000"/>
              <a:gd name="connsiteX49" fmla="*/ 6200127 w 12192000"/>
              <a:gd name="connsiteY49" fmla="*/ 2642616 h 6858000"/>
              <a:gd name="connsiteX50" fmla="*/ 6200127 w 12192000"/>
              <a:gd name="connsiteY50" fmla="*/ 6858000 h 6858000"/>
              <a:gd name="connsiteX51" fmla="*/ 6095999 w 12192000"/>
              <a:gd name="connsiteY51" fmla="*/ 6858000 h 6858000"/>
              <a:gd name="connsiteX52" fmla="*/ 6095999 w 12192000"/>
              <a:gd name="connsiteY52" fmla="*/ 4323898 h 6858000"/>
              <a:gd name="connsiteX53" fmla="*/ 1282136 w 12192000"/>
              <a:gd name="connsiteY53" fmla="*/ 4323898 h 6858000"/>
              <a:gd name="connsiteX54" fmla="*/ 1262195 w 12192000"/>
              <a:gd name="connsiteY54" fmla="*/ 4367581 h 6858000"/>
              <a:gd name="connsiteX55" fmla="*/ 1185836 w 12192000"/>
              <a:gd name="connsiteY55" fmla="*/ 4436820 h 6858000"/>
              <a:gd name="connsiteX56" fmla="*/ 1032293 w 12192000"/>
              <a:gd name="connsiteY56" fmla="*/ 4637206 h 6858000"/>
              <a:gd name="connsiteX57" fmla="*/ 693994 w 12192000"/>
              <a:gd name="connsiteY57" fmla="*/ 5460078 h 6858000"/>
              <a:gd name="connsiteX58" fmla="*/ 587579 w 12192000"/>
              <a:gd name="connsiteY58" fmla="*/ 5725838 h 6858000"/>
              <a:gd name="connsiteX59" fmla="*/ 674402 w 12192000"/>
              <a:gd name="connsiteY59" fmla="*/ 5790091 h 6858000"/>
              <a:gd name="connsiteX60" fmla="*/ 521234 w 12192000"/>
              <a:gd name="connsiteY60" fmla="*/ 6078875 h 6858000"/>
              <a:gd name="connsiteX61" fmla="*/ 340096 w 12192000"/>
              <a:gd name="connsiteY61" fmla="*/ 6402410 h 6858000"/>
              <a:gd name="connsiteX62" fmla="*/ 66606 w 12192000"/>
              <a:gd name="connsiteY62" fmla="*/ 6827529 h 6858000"/>
              <a:gd name="connsiteX63" fmla="*/ 44740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837128" y="2"/>
                </a:moveTo>
                <a:lnTo>
                  <a:pt x="852028" y="23690"/>
                </a:lnTo>
                <a:cubicBezTo>
                  <a:pt x="863088" y="36365"/>
                  <a:pt x="876091" y="46347"/>
                  <a:pt x="891907" y="52394"/>
                </a:cubicBezTo>
                <a:cubicBezTo>
                  <a:pt x="907105" y="58009"/>
                  <a:pt x="912116" y="78525"/>
                  <a:pt x="906646" y="104695"/>
                </a:cubicBezTo>
                <a:cubicBezTo>
                  <a:pt x="888557" y="191377"/>
                  <a:pt x="903274" y="258434"/>
                  <a:pt x="936549" y="314765"/>
                </a:cubicBezTo>
                <a:cubicBezTo>
                  <a:pt x="948316" y="334409"/>
                  <a:pt x="943899" y="347905"/>
                  <a:pt x="927845" y="361126"/>
                </a:cubicBezTo>
                <a:cubicBezTo>
                  <a:pt x="909409" y="375706"/>
                  <a:pt x="895067" y="397048"/>
                  <a:pt x="883802" y="423852"/>
                </a:cubicBezTo>
                <a:cubicBezTo>
                  <a:pt x="865308" y="467168"/>
                  <a:pt x="856599" y="513533"/>
                  <a:pt x="849360" y="560315"/>
                </a:cubicBezTo>
                <a:cubicBezTo>
                  <a:pt x="838118" y="633689"/>
                  <a:pt x="824852" y="704452"/>
                  <a:pt x="781097" y="760899"/>
                </a:cubicBezTo>
                <a:cubicBezTo>
                  <a:pt x="768072" y="778042"/>
                  <a:pt x="757625" y="799994"/>
                  <a:pt x="746671" y="821287"/>
                </a:cubicBezTo>
                <a:cubicBezTo>
                  <a:pt x="750165" y="839842"/>
                  <a:pt x="758803" y="852488"/>
                  <a:pt x="774839" y="854016"/>
                </a:cubicBezTo>
                <a:cubicBezTo>
                  <a:pt x="876903" y="864107"/>
                  <a:pt x="872378" y="966115"/>
                  <a:pt x="873080" y="1080054"/>
                </a:cubicBezTo>
                <a:cubicBezTo>
                  <a:pt x="874152" y="1221067"/>
                  <a:pt x="816580" y="1300282"/>
                  <a:pt x="745230" y="1372763"/>
                </a:cubicBezTo>
                <a:cubicBezTo>
                  <a:pt x="720814" y="1397335"/>
                  <a:pt x="685212" y="1405225"/>
                  <a:pt x="677448" y="1466111"/>
                </a:cubicBezTo>
                <a:cubicBezTo>
                  <a:pt x="720070" y="1511624"/>
                  <a:pt x="768660" y="1454778"/>
                  <a:pt x="813381" y="1459416"/>
                </a:cubicBezTo>
                <a:cubicBezTo>
                  <a:pt x="850334" y="1463612"/>
                  <a:pt x="910216" y="1442051"/>
                  <a:pt x="863936" y="1556556"/>
                </a:cubicBezTo>
                <a:cubicBezTo>
                  <a:pt x="850463" y="1590110"/>
                  <a:pt x="867973" y="1607583"/>
                  <a:pt x="886342" y="1606219"/>
                </a:cubicBezTo>
                <a:cubicBezTo>
                  <a:pt x="1035133" y="1592505"/>
                  <a:pt x="973444" y="1817107"/>
                  <a:pt x="1024481" y="1914131"/>
                </a:cubicBezTo>
                <a:cubicBezTo>
                  <a:pt x="1038870" y="1940127"/>
                  <a:pt x="1026585" y="1995900"/>
                  <a:pt x="1006326" y="2014030"/>
                </a:cubicBezTo>
                <a:cubicBezTo>
                  <a:pt x="877750" y="2130712"/>
                  <a:pt x="866299" y="2335319"/>
                  <a:pt x="808320" y="2524082"/>
                </a:cubicBezTo>
                <a:cubicBezTo>
                  <a:pt x="879243" y="2575906"/>
                  <a:pt x="962405" y="2570409"/>
                  <a:pt x="1038341" y="2596951"/>
                </a:cubicBezTo>
                <a:cubicBezTo>
                  <a:pt x="1117214" y="2624326"/>
                  <a:pt x="1118310" y="2658990"/>
                  <a:pt x="1058657" y="2810129"/>
                </a:cubicBezTo>
                <a:cubicBezTo>
                  <a:pt x="1225938" y="2798903"/>
                  <a:pt x="1225938" y="2798903"/>
                  <a:pt x="1181729" y="3024680"/>
                </a:cubicBezTo>
                <a:cubicBezTo>
                  <a:pt x="1225642" y="3020056"/>
                  <a:pt x="1269038" y="3088783"/>
                  <a:pt x="1304707" y="3181570"/>
                </a:cubicBezTo>
                <a:lnTo>
                  <a:pt x="1310534" y="3198168"/>
                </a:lnTo>
                <a:lnTo>
                  <a:pt x="1310457" y="3204657"/>
                </a:lnTo>
                <a:cubicBezTo>
                  <a:pt x="1313473" y="3236253"/>
                  <a:pt x="1322602" y="3256806"/>
                  <a:pt x="1332982" y="3274734"/>
                </a:cubicBezTo>
                <a:lnTo>
                  <a:pt x="1336037" y="3279723"/>
                </a:lnTo>
                <a:lnTo>
                  <a:pt x="1359012" y="3363920"/>
                </a:lnTo>
                <a:lnTo>
                  <a:pt x="1364600" y="3393686"/>
                </a:lnTo>
                <a:lnTo>
                  <a:pt x="1361259" y="3405688"/>
                </a:lnTo>
                <a:cubicBezTo>
                  <a:pt x="1355112" y="3418104"/>
                  <a:pt x="1345951" y="3431230"/>
                  <a:pt x="1333269" y="3445527"/>
                </a:cubicBezTo>
                <a:cubicBezTo>
                  <a:pt x="1206088" y="3588145"/>
                  <a:pt x="1191545" y="3608963"/>
                  <a:pt x="1287522" y="3705030"/>
                </a:cubicBezTo>
                <a:lnTo>
                  <a:pt x="1331225" y="3747327"/>
                </a:lnTo>
                <a:lnTo>
                  <a:pt x="1337016" y="3757937"/>
                </a:lnTo>
                <a:lnTo>
                  <a:pt x="1340380" y="3771720"/>
                </a:lnTo>
                <a:cubicBezTo>
                  <a:pt x="1340884" y="3781011"/>
                  <a:pt x="1340814" y="3791629"/>
                  <a:pt x="1341905" y="3800023"/>
                </a:cubicBezTo>
                <a:cubicBezTo>
                  <a:pt x="1306324" y="3834528"/>
                  <a:pt x="1261249" y="3777848"/>
                  <a:pt x="1220094" y="3860431"/>
                </a:cubicBezTo>
                <a:lnTo>
                  <a:pt x="1352023" y="4017892"/>
                </a:lnTo>
                <a:lnTo>
                  <a:pt x="1341402" y="4042037"/>
                </a:lnTo>
                <a:cubicBezTo>
                  <a:pt x="1330186" y="4076732"/>
                  <a:pt x="1323502" y="4115042"/>
                  <a:pt x="1317622" y="4153972"/>
                </a:cubicBezTo>
                <a:lnTo>
                  <a:pt x="1307428" y="4216189"/>
                </a:lnTo>
                <a:lnTo>
                  <a:pt x="6095999" y="4216189"/>
                </a:lnTo>
                <a:lnTo>
                  <a:pt x="6095999" y="2"/>
                </a:lnTo>
                <a:close/>
                <a:moveTo>
                  <a:pt x="0" y="0"/>
                </a:moveTo>
                <a:lnTo>
                  <a:pt x="6200127" y="0"/>
                </a:lnTo>
                <a:lnTo>
                  <a:pt x="6200127" y="2532888"/>
                </a:lnTo>
                <a:lnTo>
                  <a:pt x="12192000" y="2532888"/>
                </a:lnTo>
                <a:lnTo>
                  <a:pt x="12192000" y="2642616"/>
                </a:lnTo>
                <a:lnTo>
                  <a:pt x="6200127" y="2642616"/>
                </a:lnTo>
                <a:lnTo>
                  <a:pt x="6200127" y="6858000"/>
                </a:lnTo>
                <a:lnTo>
                  <a:pt x="6095999" y="6858000"/>
                </a:lnTo>
                <a:lnTo>
                  <a:pt x="6095999" y="4323898"/>
                </a:lnTo>
                <a:lnTo>
                  <a:pt x="1282136" y="4323898"/>
                </a:lnTo>
                <a:lnTo>
                  <a:pt x="1262195" y="4367581"/>
                </a:lnTo>
                <a:cubicBezTo>
                  <a:pt x="1244631" y="4397024"/>
                  <a:pt x="1220420" y="4421101"/>
                  <a:pt x="1185836" y="4436820"/>
                </a:cubicBezTo>
                <a:cubicBezTo>
                  <a:pt x="1114686" y="4469668"/>
                  <a:pt x="1083043" y="4572068"/>
                  <a:pt x="1032293" y="4637206"/>
                </a:cubicBezTo>
                <a:cubicBezTo>
                  <a:pt x="855320" y="4862698"/>
                  <a:pt x="740586" y="5125826"/>
                  <a:pt x="693994" y="5460078"/>
                </a:cubicBezTo>
                <a:cubicBezTo>
                  <a:pt x="680933" y="5552525"/>
                  <a:pt x="623581" y="5638675"/>
                  <a:pt x="587579" y="5725838"/>
                </a:cubicBezTo>
                <a:cubicBezTo>
                  <a:pt x="608160" y="5779045"/>
                  <a:pt x="705226" y="5631223"/>
                  <a:pt x="674402" y="5790091"/>
                </a:cubicBezTo>
                <a:cubicBezTo>
                  <a:pt x="651060" y="5909878"/>
                  <a:pt x="584044" y="5996829"/>
                  <a:pt x="521234" y="6078875"/>
                </a:cubicBezTo>
                <a:cubicBezTo>
                  <a:pt x="449098" y="6172500"/>
                  <a:pt x="368810" y="6253368"/>
                  <a:pt x="340096" y="6402410"/>
                </a:cubicBezTo>
                <a:cubicBezTo>
                  <a:pt x="338531" y="6410359"/>
                  <a:pt x="243164" y="6577419"/>
                  <a:pt x="66606" y="6827529"/>
                </a:cubicBezTo>
                <a:lnTo>
                  <a:pt x="4474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Kuva 7" descr="Kuva, joka sisältää kohteen teksti, sisä-, kirja, seinä&#10;&#10;Kuvaus luotu automaattisesti">
            <a:extLst>
              <a:ext uri="{FF2B5EF4-FFF2-40B4-BE49-F238E27FC236}">
                <a16:creationId xmlns:a16="http://schemas.microsoft.com/office/drawing/2014/main" id="{FA3136D4-F3D8-5D7E-A47E-06CD26479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2" t="954" r="15367"/>
          <a:stretch/>
        </p:blipFill>
        <p:spPr>
          <a:xfrm rot="5400000">
            <a:off x="1433982" y="-115912"/>
            <a:ext cx="3758407" cy="4797197"/>
          </a:xfrm>
          <a:prstGeom prst="rect">
            <a:avLst/>
          </a:prstGeom>
        </p:spPr>
      </p:pic>
      <p:pic>
        <p:nvPicPr>
          <p:cNvPr id="4" name="Sisällön paikkamerkki 3" descr="Kuva, joka sisältää kohteen sisä-, huone, huonekalu, kohtaus&#10;&#10;Kuvaus luotu automaattisesti">
            <a:extLst>
              <a:ext uri="{FF2B5EF4-FFF2-40B4-BE49-F238E27FC236}">
                <a16:creationId xmlns:a16="http://schemas.microsoft.com/office/drawing/2014/main" id="{5CDD8155-7969-B4AD-412C-A6EB0D68649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009156" y="211691"/>
            <a:ext cx="4200004" cy="3153598"/>
          </a:xfrm>
          <a:prstGeom prst="rect">
            <a:avLst/>
          </a:prstGeom>
        </p:spPr>
      </p:pic>
      <p:pic>
        <p:nvPicPr>
          <p:cNvPr id="5" name="Kuva 4" descr="Kuva, joka sisältää kohteen teksti, pyörä, maa-ajoneuvo, ajoneuvo&#10;&#10;Kuvaus luotu automaattisesti">
            <a:extLst>
              <a:ext uri="{FF2B5EF4-FFF2-40B4-BE49-F238E27FC236}">
                <a16:creationId xmlns:a16="http://schemas.microsoft.com/office/drawing/2014/main" id="{B72BD44F-7709-85EC-5132-9EE4EDC5C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76" y="4338927"/>
            <a:ext cx="3245400" cy="2430455"/>
          </a:xfrm>
          <a:prstGeom prst="rect">
            <a:avLst/>
          </a:prstGeom>
        </p:spPr>
      </p:pic>
      <p:pic>
        <p:nvPicPr>
          <p:cNvPr id="6" name="Kuva 5" descr="Kuva, joka sisältää kohteen teksti, käsiala, Tarralappu&#10;&#10;Kuvaus luotu automaattisesti">
            <a:extLst>
              <a:ext uri="{FF2B5EF4-FFF2-40B4-BE49-F238E27FC236}">
                <a16:creationId xmlns:a16="http://schemas.microsoft.com/office/drawing/2014/main" id="{A4D0A51E-46B7-A58C-2DB4-023186B2D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7" t="7860" r="5401" b="10480"/>
          <a:stretch/>
        </p:blipFill>
        <p:spPr>
          <a:xfrm>
            <a:off x="5879811" y="3419285"/>
            <a:ext cx="4820151" cy="33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8A38CE5-695D-DB5C-1B9A-2F9F80994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40024" y="3420157"/>
            <a:ext cx="3784121" cy="3086100"/>
          </a:xfrm>
          <a:prstGeom prst="rect">
            <a:avLst/>
          </a:prstGeom>
        </p:spPr>
      </p:pic>
      <p:pic>
        <p:nvPicPr>
          <p:cNvPr id="4" name="Kuva 3" descr="Kuva, joka sisältää kohteen teksti, käsiala, kuitti, ruokalista&#10;&#10;Kuvaus luotu automaattisesti">
            <a:extLst>
              <a:ext uri="{FF2B5EF4-FFF2-40B4-BE49-F238E27FC236}">
                <a16:creationId xmlns:a16="http://schemas.microsoft.com/office/drawing/2014/main" id="{E2175476-57EB-97F3-476E-E6BFBD7AA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8" t="4662" r="7517" b="6527"/>
          <a:stretch/>
        </p:blipFill>
        <p:spPr>
          <a:xfrm rot="5400000">
            <a:off x="7749109" y="507019"/>
            <a:ext cx="4746862" cy="390536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CE6043D-F59E-86CE-7023-4EF2003CF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" t="8726" b="18325"/>
          <a:stretch/>
        </p:blipFill>
        <p:spPr>
          <a:xfrm>
            <a:off x="1905" y="473734"/>
            <a:ext cx="5488314" cy="3001723"/>
          </a:xfrm>
          <a:prstGeom prst="rect">
            <a:avLst/>
          </a:prstGeom>
        </p:spPr>
      </p:pic>
      <p:pic>
        <p:nvPicPr>
          <p:cNvPr id="2" name="Kuva 1" descr="Kuva, joka sisältää kohteen teksti, Lapsitaide, käsiala, paperi&#10;&#10;Kuvaus luotu automaattisesti">
            <a:extLst>
              <a:ext uri="{FF2B5EF4-FFF2-40B4-BE49-F238E27FC236}">
                <a16:creationId xmlns:a16="http://schemas.microsoft.com/office/drawing/2014/main" id="{AA9DF0DD-5314-E20F-A420-1578BAF64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00191" y="3108313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1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2C9BEE6-5996-D46A-2F5A-99811916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fi-FI" sz="1900"/>
              <a:t>Matkalta tarttui mukaan omaan monilukutaitopainopisteeseen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0E007C-66F3-4B90-AD23-3315B455B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sz="1700"/>
              <a:t>Oppilaiden omien kokemusmaailmoiden hyödyntäminen opetuksessa esim. luettava teksti </a:t>
            </a:r>
          </a:p>
          <a:p>
            <a:pPr>
              <a:lnSpc>
                <a:spcPct val="90000"/>
              </a:lnSpc>
            </a:pPr>
            <a:r>
              <a:rPr lang="fi-FI" sz="1700"/>
              <a:t>Yksin tekemisen tilalle yhdessä tekeminen ja yhdessä pohtiminen (kriittinen ajattelu) </a:t>
            </a:r>
          </a:p>
          <a:p>
            <a:pPr>
              <a:lnSpc>
                <a:spcPct val="90000"/>
              </a:lnSpc>
            </a:pPr>
            <a:r>
              <a:rPr lang="fi-FI" sz="1700"/>
              <a:t>Puzzle </a:t>
            </a:r>
            <a:r>
              <a:rPr lang="fi-FI" sz="1700" err="1"/>
              <a:t>learning</a:t>
            </a:r>
            <a:r>
              <a:rPr lang="fi-FI" sz="1700"/>
              <a:t> –metodi</a:t>
            </a:r>
          </a:p>
          <a:p>
            <a:pPr>
              <a:lnSpc>
                <a:spcPct val="90000"/>
              </a:lnSpc>
            </a:pPr>
            <a:r>
              <a:rPr lang="fi-FI" sz="1700"/>
              <a:t>Kaunokirjoitus alkaa jo heti ekaluokalla; opettajilla ristiriitaiset mielipiteet sen käytöstä</a:t>
            </a:r>
          </a:p>
          <a:p>
            <a:pPr>
              <a:lnSpc>
                <a:spcPct val="90000"/>
              </a:lnSpc>
            </a:pPr>
            <a:r>
              <a:rPr lang="fi-FI" sz="1700"/>
              <a:t>Matikan kielentäminen ja skeemakeskeinen opetus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1300"/>
              <a:t>Oppilaan kriittisen ajattelun hyödyntäminen ja kehittäminen</a:t>
            </a:r>
          </a:p>
          <a:p>
            <a:pPr marL="0" indent="0">
              <a:lnSpc>
                <a:spcPct val="90000"/>
              </a:lnSpc>
              <a:buNone/>
            </a:pPr>
            <a:endParaRPr lang="fi-FI" sz="1700"/>
          </a:p>
          <a:p>
            <a:pPr marL="0" indent="0">
              <a:lnSpc>
                <a:spcPct val="90000"/>
              </a:lnSpc>
              <a:buNone/>
            </a:pPr>
            <a:endParaRPr lang="fi-FI" sz="1700"/>
          </a:p>
        </p:txBody>
      </p:sp>
      <p:pic>
        <p:nvPicPr>
          <p:cNvPr id="4" name="Kuva 3" descr="Kuva, joka sisältää kohteen teksti, käsiala, kirje, paperi&#10;&#10;Kuvaus luotu automaattisesti">
            <a:extLst>
              <a:ext uri="{FF2B5EF4-FFF2-40B4-BE49-F238E27FC236}">
                <a16:creationId xmlns:a16="http://schemas.microsoft.com/office/drawing/2014/main" id="{131A5D79-3ED1-59C7-DB9F-A4A6C7D5B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" b="2906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26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D6B608-8B49-234E-CECE-5DFF7E7E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Meidänkin kouluun</a:t>
            </a:r>
          </a:p>
        </p:txBody>
      </p:sp>
      <p:pic>
        <p:nvPicPr>
          <p:cNvPr id="4" name="Sisällön paikkamerkki 3" descr="Kuva, joka sisältää kohteen huonekalu, sisä-, seinä, lattia&#10;&#10;Kuvaus luotu automaattisesti">
            <a:extLst>
              <a:ext uri="{FF2B5EF4-FFF2-40B4-BE49-F238E27FC236}">
                <a16:creationId xmlns:a16="http://schemas.microsoft.com/office/drawing/2014/main" id="{172771B6-2E5D-6856-9B54-6DDC9EF3F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42014" y="1971545"/>
            <a:ext cx="5318213" cy="3990456"/>
          </a:xfrm>
        </p:spPr>
      </p:pic>
      <p:pic>
        <p:nvPicPr>
          <p:cNvPr id="5" name="Kuva 4" descr="Kuva, joka sisältää kohteen sisä-, automaatti, kolikkopeli, teksti&#10;&#10;Kuvaus luotu automaattisesti">
            <a:extLst>
              <a:ext uri="{FF2B5EF4-FFF2-40B4-BE49-F238E27FC236}">
                <a16:creationId xmlns:a16="http://schemas.microsoft.com/office/drawing/2014/main" id="{392DC10D-293F-B025-88F4-743A5C550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8" t="12642" r="12454" b="18067"/>
          <a:stretch/>
        </p:blipFill>
        <p:spPr>
          <a:xfrm rot="5400000">
            <a:off x="6624625" y="1432747"/>
            <a:ext cx="5997397" cy="43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656BA6-CBD6-B8B0-5787-14616246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fi-FI" sz="3600"/>
              <a:t>Hankkeen tavoitteet</a:t>
            </a:r>
          </a:p>
        </p:txBody>
      </p:sp>
      <p:pic>
        <p:nvPicPr>
          <p:cNvPr id="4" name="Kuva 3" descr="Kuva, joka sisältää kohteen sisä-, huonekalu, seinä, tuoli&#10;&#10;Kuvaus luotu automaattisesti">
            <a:extLst>
              <a:ext uri="{FF2B5EF4-FFF2-40B4-BE49-F238E27FC236}">
                <a16:creationId xmlns:a16="http://schemas.microsoft.com/office/drawing/2014/main" id="{638BBA96-E8FB-8AE3-97F9-76B7FCB5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987" y="1422345"/>
            <a:ext cx="5354605" cy="4015954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482B37-8E6A-28CD-3420-5CE5DA602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300"/>
              <a:t>Oppilaiden peruslukutaidon parantaminen</a:t>
            </a:r>
          </a:p>
          <a:p>
            <a:pPr>
              <a:lnSpc>
                <a:spcPct val="90000"/>
              </a:lnSpc>
            </a:pPr>
            <a:r>
              <a:rPr lang="fi-FI" sz="1300"/>
              <a:t>Oppilaiden kriittisen lukutaidon kehittäminen</a:t>
            </a:r>
          </a:p>
          <a:p>
            <a:pPr>
              <a:lnSpc>
                <a:spcPct val="90000"/>
              </a:lnSpc>
            </a:pPr>
            <a:r>
              <a:rPr lang="fi-FI" sz="1300"/>
              <a:t>Lukuinnokkuuden lisääminen</a:t>
            </a:r>
          </a:p>
          <a:p>
            <a:pPr>
              <a:lnSpc>
                <a:spcPct val="90000"/>
              </a:lnSpc>
            </a:pPr>
            <a:r>
              <a:rPr lang="fi-FI" sz="1300"/>
              <a:t>Kriittisen lukutaidon työtapojen ymmärtäminen ja kehittäminen</a:t>
            </a:r>
          </a:p>
          <a:p>
            <a:pPr>
              <a:lnSpc>
                <a:spcPct val="90000"/>
              </a:lnSpc>
            </a:pPr>
            <a:endParaRPr lang="fi-FI" sz="1300"/>
          </a:p>
          <a:p>
            <a:pPr>
              <a:lnSpc>
                <a:spcPct val="90000"/>
              </a:lnSpc>
            </a:pPr>
            <a:r>
              <a:rPr lang="fi-FI" sz="1300"/>
              <a:t>Opitaan kohdemaan pedagogisia toimintatapoja ja toimintakulttuuria opetuksessa ja oppimisessa</a:t>
            </a:r>
          </a:p>
        </p:txBody>
      </p:sp>
    </p:spTree>
    <p:extLst>
      <p:ext uri="{BB962C8B-B14F-4D97-AF65-F5344CB8AC3E}">
        <p14:creationId xmlns:p14="http://schemas.microsoft.com/office/powerpoint/2010/main" val="171593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2D580B-01F3-EA07-6E21-6047E8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fi-FI"/>
              <a:t>Koulu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74BD29-F04A-F6B3-4A20-59E9EEDD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/>
              <a:t>600 oppilaan yhtenäiskoulu </a:t>
            </a:r>
          </a:p>
          <a:p>
            <a:pPr>
              <a:lnSpc>
                <a:spcPct val="90000"/>
              </a:lnSpc>
            </a:pPr>
            <a:r>
              <a:rPr lang="fi-FI" sz="1400"/>
              <a:t>n. 15km Prahasta</a:t>
            </a:r>
          </a:p>
          <a:p>
            <a:pPr>
              <a:lnSpc>
                <a:spcPct val="90000"/>
              </a:lnSpc>
            </a:pPr>
            <a:r>
              <a:rPr lang="fi-FI" sz="1400"/>
              <a:t>Pienten (1-2.lk) koulu erillään isojen (3.lk--&gt;) koulusta</a:t>
            </a:r>
          </a:p>
          <a:p>
            <a:pPr>
              <a:lnSpc>
                <a:spcPct val="90000"/>
              </a:lnSpc>
            </a:pPr>
            <a:r>
              <a:rPr lang="fi-FI" sz="1400"/>
              <a:t>Koulussa matematiikan painopiste ja käytössä oma metodi, johon vanhempien sitouduttava oppilaan koulupolun alkaessa</a:t>
            </a:r>
          </a:p>
          <a:p>
            <a:pPr>
              <a:lnSpc>
                <a:spcPct val="90000"/>
              </a:lnSpc>
            </a:pPr>
            <a:r>
              <a:rPr lang="fi-FI" sz="1400"/>
              <a:t>Koulussa opettajien ja ohjaajien lisäksi psykologi, erityisopettaja ja päihteisiin ja niiden käyttöön valvontaan valjastettu opettaja. Myös rehtorilla "omaa henkilökuntaa": omat assistentit ja sihteerit</a:t>
            </a:r>
          </a:p>
          <a:p>
            <a:pPr>
              <a:lnSpc>
                <a:spcPct val="90000"/>
              </a:lnSpc>
            </a:pPr>
            <a:r>
              <a:rPr lang="fi-FI" sz="1400"/>
              <a:t>Koulussa kanoja ja mehiläistarha</a:t>
            </a:r>
          </a:p>
        </p:txBody>
      </p:sp>
      <p:pic>
        <p:nvPicPr>
          <p:cNvPr id="4" name="Kuva 3" descr="Kuva, joka sisältää kohteen piha-, pilvi, taivas, rakennus&#10;&#10;Kuvaus luotu automaattisesti">
            <a:extLst>
              <a:ext uri="{FF2B5EF4-FFF2-40B4-BE49-F238E27FC236}">
                <a16:creationId xmlns:a16="http://schemas.microsoft.com/office/drawing/2014/main" id="{EA9E2C9B-9B48-3C76-1CE2-D442527E5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3" r="8318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138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02E254-B781-5E29-475B-3C7C266F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fi-FI" sz="3400"/>
              <a:t>4.3.  Aktiviteetit ja oppiminen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42DCE4-26D3-402C-C870-0B8BD599B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100"/>
              <a:t>Aamulla perinteisen sijaiskriisin todistaminen: työpäivä alkoi myöhässä</a:t>
            </a:r>
          </a:p>
          <a:p>
            <a:pPr>
              <a:lnSpc>
                <a:spcPct val="90000"/>
              </a:lnSpc>
            </a:pPr>
            <a:r>
              <a:rPr lang="fi-FI" sz="1100"/>
              <a:t>Lyhyt tulevan viikon esittely ja kiertokävely koulun tiloihin</a:t>
            </a:r>
          </a:p>
          <a:p>
            <a:pPr>
              <a:lnSpc>
                <a:spcPct val="90000"/>
              </a:lnSpc>
            </a:pPr>
            <a:r>
              <a:rPr lang="fi-FI" sz="1100"/>
              <a:t>Rehtorin pitämän tuokion seuraaminen: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1100"/>
              <a:t>koulussa liikaa oppilaita jo nyt ja lisää tulossa, toisen koulun valmistuminen vasta 2v kuluttua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1100"/>
              <a:t>Palopuhe koulun toimintatavoista ja esim matikan opetusmetodista (Hejneho metoda)</a:t>
            </a:r>
          </a:p>
          <a:p>
            <a:pPr>
              <a:lnSpc>
                <a:spcPct val="90000"/>
              </a:lnSpc>
            </a:pPr>
            <a:r>
              <a:rPr lang="fi-FI" sz="1100"/>
              <a:t>5.lk science: ihmisen lisääntymisen kertausta yksin ja ryhmässä työskennellen</a:t>
            </a:r>
          </a:p>
          <a:p>
            <a:pPr>
              <a:lnSpc>
                <a:spcPct val="90000"/>
              </a:lnSpc>
            </a:pPr>
            <a:r>
              <a:rPr lang="fi-FI" sz="1100"/>
              <a:t>4.lk JaS: Tsekin maakuntien läpikäymistä ja niiden kertausta, 3kk aikaa opetella aiheeseen liittyvät tiedot 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fi-FI" sz="1100"/>
          </a:p>
          <a:p>
            <a:pPr>
              <a:lnSpc>
                <a:spcPct val="90000"/>
              </a:lnSpc>
            </a:pPr>
            <a:endParaRPr lang="fi-FI" sz="1100"/>
          </a:p>
        </p:txBody>
      </p:sp>
      <p:pic>
        <p:nvPicPr>
          <p:cNvPr id="4" name="Kuva 3" descr="Kuva, joka sisältää kohteen teksti, paperi, dokumentti, kirja&#10;&#10;Kuvaus luotu automaattisesti">
            <a:extLst>
              <a:ext uri="{FF2B5EF4-FFF2-40B4-BE49-F238E27FC236}">
                <a16:creationId xmlns:a16="http://schemas.microsoft.com/office/drawing/2014/main" id="{81982E22-FF6B-F955-02CB-2F37C6CE0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475" r="8564" b="-634"/>
          <a:stretch/>
        </p:blipFill>
        <p:spPr>
          <a:xfrm rot="5400000">
            <a:off x="5380772" y="1158539"/>
            <a:ext cx="6655380" cy="45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0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BAD9765-04DE-47E5-9D31-2A9689C12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4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10E811E-5860-C812-20CA-02F18FEF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47949" cy="2137273"/>
          </a:xfrm>
        </p:spPr>
        <p:txBody>
          <a:bodyPr anchor="b">
            <a:normAutofit/>
          </a:bodyPr>
          <a:lstStyle/>
          <a:p>
            <a:r>
              <a:rPr lang="fi-FI" sz="4400"/>
              <a:t>5.3. Aktiviteetit ja oppiminen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252FE7-2448-4420-993C-9A23AC5F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1785"/>
            <a:ext cx="4114800" cy="3495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/>
              <a:t>4.lk Tsekki: </a:t>
            </a:r>
          </a:p>
          <a:p>
            <a:r>
              <a:rPr lang="fi-FI" sz="2000"/>
              <a:t>5.lk Tsekki/Historia: puzzle learning -työtavan ja asiantuntijaroolien hyödyntämistä </a:t>
            </a:r>
          </a:p>
          <a:p>
            <a:r>
              <a:rPr lang="fi-FI" sz="2000"/>
              <a:t>4.lk JaS: koekertaus Tsekin alueista </a:t>
            </a:r>
          </a:p>
          <a:p>
            <a:r>
              <a:rPr lang="fi-FI" sz="2000"/>
              <a:t>4.lk Tsekki: Luetun ymmärtäminen </a:t>
            </a:r>
          </a:p>
        </p:txBody>
      </p:sp>
      <p:pic>
        <p:nvPicPr>
          <p:cNvPr id="4" name="Kuva 3" descr="Kuva, joka sisältää kohteen teksti, käsiala, kynä, toimistotarvikkeet&#10;&#10;Kuvaus luotu automaattisesti">
            <a:extLst>
              <a:ext uri="{FF2B5EF4-FFF2-40B4-BE49-F238E27FC236}">
                <a16:creationId xmlns:a16="http://schemas.microsoft.com/office/drawing/2014/main" id="{41D5CDD8-B1BB-613F-09F5-44F4A4BB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47" y="318452"/>
            <a:ext cx="4575993" cy="3433791"/>
          </a:xfrm>
          <a:prstGeom prst="rect">
            <a:avLst/>
          </a:prstGeom>
        </p:spPr>
      </p:pic>
      <p:pic>
        <p:nvPicPr>
          <p:cNvPr id="6" name="Kuva 5" descr="Kuva, joka sisältää kohteen teksti, Paperituote, paperi, käsiala&#10;&#10;Kuvaus luotu automaattisesti">
            <a:extLst>
              <a:ext uri="{FF2B5EF4-FFF2-40B4-BE49-F238E27FC236}">
                <a16:creationId xmlns:a16="http://schemas.microsoft.com/office/drawing/2014/main" id="{DCA8DC15-7F6C-02E7-FFAD-D45F83A83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19966" y="4129906"/>
            <a:ext cx="2992704" cy="2242730"/>
          </a:xfrm>
          <a:prstGeom prst="rect">
            <a:avLst/>
          </a:prstGeom>
        </p:spPr>
      </p:pic>
      <p:pic>
        <p:nvPicPr>
          <p:cNvPr id="5" name="Kuva 4" descr="Kuva, joka sisältää kohteen teksti, käsiala, paperi, Paperituote&#10;&#10;Kuvaus luotu automaattisesti">
            <a:extLst>
              <a:ext uri="{FF2B5EF4-FFF2-40B4-BE49-F238E27FC236}">
                <a16:creationId xmlns:a16="http://schemas.microsoft.com/office/drawing/2014/main" id="{7D7ADA6B-4F07-EC57-3FD5-9D53738C9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60953" y="4092201"/>
            <a:ext cx="3108017" cy="23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A0FD627-D6DF-4ED8-8AFA-C1A9B57AF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FD594F-1A69-4F1D-A5C2-A199AB639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CE6D8360-2DE7-4E5F-8612-6BBFB565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6758 w 12192000"/>
              <a:gd name="connsiteY0" fmla="*/ 1 h 6858000"/>
              <a:gd name="connsiteX1" fmla="*/ 5392866 w 12192000"/>
              <a:gd name="connsiteY1" fmla="*/ 1224 h 6858000"/>
              <a:gd name="connsiteX2" fmla="*/ 5281815 w 12192000"/>
              <a:gd name="connsiteY2" fmla="*/ 33229 h 6858000"/>
              <a:gd name="connsiteX3" fmla="*/ 5060816 w 12192000"/>
              <a:gd name="connsiteY3" fmla="*/ 130134 h 6858000"/>
              <a:gd name="connsiteX4" fmla="*/ 5019170 w 12192000"/>
              <a:gd name="connsiteY4" fmla="*/ 170109 h 6858000"/>
              <a:gd name="connsiteX5" fmla="*/ 4674779 w 12192000"/>
              <a:gd name="connsiteY5" fmla="*/ 431470 h 6858000"/>
              <a:gd name="connsiteX6" fmla="*/ 4740661 w 12192000"/>
              <a:gd name="connsiteY6" fmla="*/ 486881 h 6858000"/>
              <a:gd name="connsiteX7" fmla="*/ 4618372 w 12192000"/>
              <a:gd name="connsiteY7" fmla="*/ 553170 h 6858000"/>
              <a:gd name="connsiteX8" fmla="*/ 4590828 w 12192000"/>
              <a:gd name="connsiteY8" fmla="*/ 581002 h 6858000"/>
              <a:gd name="connsiteX9" fmla="*/ 4614185 w 12192000"/>
              <a:gd name="connsiteY9" fmla="*/ 614399 h 6858000"/>
              <a:gd name="connsiteX10" fmla="*/ 4664862 w 12192000"/>
              <a:gd name="connsiteY10" fmla="*/ 637676 h 6858000"/>
              <a:gd name="connsiteX11" fmla="*/ 4732066 w 12192000"/>
              <a:gd name="connsiteY11" fmla="*/ 696627 h 6858000"/>
              <a:gd name="connsiteX12" fmla="*/ 4729423 w 12192000"/>
              <a:gd name="connsiteY12" fmla="*/ 742676 h 6858000"/>
              <a:gd name="connsiteX13" fmla="*/ 4689540 w 12192000"/>
              <a:gd name="connsiteY13" fmla="*/ 826170 h 6858000"/>
              <a:gd name="connsiteX14" fmla="*/ 4749475 w 12192000"/>
              <a:gd name="connsiteY14" fmla="*/ 913459 h 6858000"/>
              <a:gd name="connsiteX15" fmla="*/ 4780322 w 12192000"/>
              <a:gd name="connsiteY15" fmla="*/ 939266 h 6858000"/>
              <a:gd name="connsiteX16" fmla="*/ 4720828 w 12192000"/>
              <a:gd name="connsiteY16" fmla="*/ 948121 h 6858000"/>
              <a:gd name="connsiteX17" fmla="*/ 4700119 w 12192000"/>
              <a:gd name="connsiteY17" fmla="*/ 984555 h 6858000"/>
              <a:gd name="connsiteX18" fmla="*/ 4690862 w 12192000"/>
              <a:gd name="connsiteY18" fmla="*/ 1002773 h 6858000"/>
              <a:gd name="connsiteX19" fmla="*/ 4634676 w 12192000"/>
              <a:gd name="connsiteY19" fmla="*/ 1116881 h 6858000"/>
              <a:gd name="connsiteX20" fmla="*/ 4644152 w 12192000"/>
              <a:gd name="connsiteY20" fmla="*/ 1148759 h 6858000"/>
              <a:gd name="connsiteX21" fmla="*/ 4737797 w 12192000"/>
              <a:gd name="connsiteY21" fmla="*/ 1302845 h 6858000"/>
              <a:gd name="connsiteX22" fmla="*/ 4638204 w 12192000"/>
              <a:gd name="connsiteY22" fmla="*/ 1345856 h 6858000"/>
              <a:gd name="connsiteX23" fmla="*/ 4632253 w 12192000"/>
              <a:gd name="connsiteY23" fmla="*/ 1418723 h 6858000"/>
              <a:gd name="connsiteX24" fmla="*/ 4581575 w 12192000"/>
              <a:gd name="connsiteY24" fmla="*/ 1500193 h 6858000"/>
              <a:gd name="connsiteX25" fmla="*/ 4470084 w 12192000"/>
              <a:gd name="connsiteY25" fmla="*/ 1614809 h 6858000"/>
              <a:gd name="connsiteX26" fmla="*/ 4406845 w 12192000"/>
              <a:gd name="connsiteY26" fmla="*/ 1691724 h 6858000"/>
              <a:gd name="connsiteX27" fmla="*/ 4515913 w 12192000"/>
              <a:gd name="connsiteY27" fmla="*/ 1712216 h 6858000"/>
              <a:gd name="connsiteX28" fmla="*/ 4532879 w 12192000"/>
              <a:gd name="connsiteY28" fmla="*/ 1724109 h 6858000"/>
              <a:gd name="connsiteX29" fmla="*/ 4519880 w 12192000"/>
              <a:gd name="connsiteY29" fmla="*/ 1764590 h 6858000"/>
              <a:gd name="connsiteX30" fmla="*/ 4502473 w 12192000"/>
              <a:gd name="connsiteY30" fmla="*/ 1804822 h 6858000"/>
              <a:gd name="connsiteX31" fmla="*/ 4514592 w 12192000"/>
              <a:gd name="connsiteY31" fmla="*/ 1836447 h 6858000"/>
              <a:gd name="connsiteX32" fmla="*/ 4599644 w 12192000"/>
              <a:gd name="connsiteY32" fmla="*/ 1973327 h 6858000"/>
              <a:gd name="connsiteX33" fmla="*/ 4669490 w 12192000"/>
              <a:gd name="connsiteY33" fmla="*/ 2027723 h 6858000"/>
              <a:gd name="connsiteX34" fmla="*/ 4828575 w 12192000"/>
              <a:gd name="connsiteY34" fmla="*/ 2274916 h 6858000"/>
              <a:gd name="connsiteX35" fmla="*/ 4878593 w 12192000"/>
              <a:gd name="connsiteY35" fmla="*/ 2355120 h 6858000"/>
              <a:gd name="connsiteX36" fmla="*/ 4841575 w 12192000"/>
              <a:gd name="connsiteY36" fmla="*/ 2383457 h 6858000"/>
              <a:gd name="connsiteX37" fmla="*/ 4912527 w 12192000"/>
              <a:gd name="connsiteY37" fmla="*/ 2467458 h 6858000"/>
              <a:gd name="connsiteX38" fmla="*/ 4996035 w 12192000"/>
              <a:gd name="connsiteY38" fmla="*/ 2560819 h 6858000"/>
              <a:gd name="connsiteX39" fmla="*/ 5017848 w 12192000"/>
              <a:gd name="connsiteY39" fmla="*/ 2585616 h 6858000"/>
              <a:gd name="connsiteX40" fmla="*/ 6739364 w 12192000"/>
              <a:gd name="connsiteY40" fmla="*/ 3418023 h 6858000"/>
              <a:gd name="connsiteX41" fmla="*/ 7193263 w 12192000"/>
              <a:gd name="connsiteY41" fmla="*/ 3295312 h 6858000"/>
              <a:gd name="connsiteX42" fmla="*/ 7372843 w 12192000"/>
              <a:gd name="connsiteY42" fmla="*/ 3199928 h 6858000"/>
              <a:gd name="connsiteX43" fmla="*/ 7602877 w 12192000"/>
              <a:gd name="connsiteY43" fmla="*/ 3046855 h 6858000"/>
              <a:gd name="connsiteX44" fmla="*/ 7848777 w 12192000"/>
              <a:gd name="connsiteY44" fmla="*/ 2923638 h 6858000"/>
              <a:gd name="connsiteX45" fmla="*/ 7932507 w 12192000"/>
              <a:gd name="connsiteY45" fmla="*/ 2810795 h 6858000"/>
              <a:gd name="connsiteX46" fmla="*/ 7961812 w 12192000"/>
              <a:gd name="connsiteY46" fmla="*/ 2779170 h 6858000"/>
              <a:gd name="connsiteX47" fmla="*/ 8035185 w 12192000"/>
              <a:gd name="connsiteY47" fmla="*/ 2737927 h 6858000"/>
              <a:gd name="connsiteX48" fmla="*/ 8163202 w 12192000"/>
              <a:gd name="connsiteY48" fmla="*/ 2648867 h 6858000"/>
              <a:gd name="connsiteX49" fmla="*/ 8116270 w 12192000"/>
              <a:gd name="connsiteY49" fmla="*/ 2628626 h 6858000"/>
              <a:gd name="connsiteX50" fmla="*/ 7981202 w 12192000"/>
              <a:gd name="connsiteY50" fmla="*/ 2682518 h 6858000"/>
              <a:gd name="connsiteX51" fmla="*/ 7882928 w 12192000"/>
              <a:gd name="connsiteY51" fmla="*/ 2696938 h 6858000"/>
              <a:gd name="connsiteX52" fmla="*/ 8021303 w 12192000"/>
              <a:gd name="connsiteY52" fmla="*/ 2602820 h 6858000"/>
              <a:gd name="connsiteX53" fmla="*/ 8155270 w 12192000"/>
              <a:gd name="connsiteY53" fmla="*/ 2480361 h 6858000"/>
              <a:gd name="connsiteX54" fmla="*/ 8051930 w 12192000"/>
              <a:gd name="connsiteY54" fmla="*/ 2503891 h 6858000"/>
              <a:gd name="connsiteX55" fmla="*/ 8047523 w 12192000"/>
              <a:gd name="connsiteY55" fmla="*/ 2487445 h 6858000"/>
              <a:gd name="connsiteX56" fmla="*/ 8136981 w 12192000"/>
              <a:gd name="connsiteY56" fmla="*/ 2341711 h 6858000"/>
              <a:gd name="connsiteX57" fmla="*/ 8181271 w 12192000"/>
              <a:gd name="connsiteY57" fmla="*/ 2283012 h 6858000"/>
              <a:gd name="connsiteX58" fmla="*/ 8380457 w 12192000"/>
              <a:gd name="connsiteY58" fmla="*/ 2106158 h 6858000"/>
              <a:gd name="connsiteX59" fmla="*/ 8191404 w 12192000"/>
              <a:gd name="connsiteY59" fmla="*/ 2185098 h 6858000"/>
              <a:gd name="connsiteX60" fmla="*/ 8386627 w 12192000"/>
              <a:gd name="connsiteY60" fmla="*/ 2013048 h 6858000"/>
              <a:gd name="connsiteX61" fmla="*/ 8481372 w 12192000"/>
              <a:gd name="connsiteY61" fmla="*/ 1949543 h 6858000"/>
              <a:gd name="connsiteX62" fmla="*/ 8505390 w 12192000"/>
              <a:gd name="connsiteY62" fmla="*/ 1912097 h 6858000"/>
              <a:gd name="connsiteX63" fmla="*/ 8463305 w 12192000"/>
              <a:gd name="connsiteY63" fmla="*/ 1904000 h 6858000"/>
              <a:gd name="connsiteX64" fmla="*/ 8334185 w 12192000"/>
              <a:gd name="connsiteY64" fmla="*/ 1918424 h 6858000"/>
              <a:gd name="connsiteX65" fmla="*/ 8493491 w 12192000"/>
              <a:gd name="connsiteY65" fmla="*/ 1802796 h 6858000"/>
              <a:gd name="connsiteX66" fmla="*/ 8374066 w 12192000"/>
              <a:gd name="connsiteY66" fmla="*/ 1820506 h 6858000"/>
              <a:gd name="connsiteX67" fmla="*/ 8339694 w 12192000"/>
              <a:gd name="connsiteY67" fmla="*/ 1774964 h 6858000"/>
              <a:gd name="connsiteX68" fmla="*/ 8284168 w 12192000"/>
              <a:gd name="connsiteY68" fmla="*/ 1701338 h 6858000"/>
              <a:gd name="connsiteX69" fmla="*/ 8245831 w 12192000"/>
              <a:gd name="connsiteY69" fmla="*/ 1660350 h 6858000"/>
              <a:gd name="connsiteX70" fmla="*/ 8229745 w 12192000"/>
              <a:gd name="connsiteY70" fmla="*/ 1531315 h 6858000"/>
              <a:gd name="connsiteX71" fmla="*/ 8262796 w 12192000"/>
              <a:gd name="connsiteY71" fmla="*/ 1390134 h 6858000"/>
              <a:gd name="connsiteX72" fmla="*/ 8352254 w 12192000"/>
              <a:gd name="connsiteY72" fmla="*/ 1318785 h 6858000"/>
              <a:gd name="connsiteX73" fmla="*/ 8326473 w 12192000"/>
              <a:gd name="connsiteY73" fmla="*/ 1238579 h 6858000"/>
              <a:gd name="connsiteX74" fmla="*/ 8136099 w 12192000"/>
              <a:gd name="connsiteY74" fmla="*/ 1287158 h 6858000"/>
              <a:gd name="connsiteX75" fmla="*/ 8420998 w 12192000"/>
              <a:gd name="connsiteY75" fmla="*/ 1096134 h 6858000"/>
              <a:gd name="connsiteX76" fmla="*/ 8373186 w 12192000"/>
              <a:gd name="connsiteY76" fmla="*/ 1086520 h 6858000"/>
              <a:gd name="connsiteX77" fmla="*/ 8375169 w 12192000"/>
              <a:gd name="connsiteY77" fmla="*/ 1071592 h 6858000"/>
              <a:gd name="connsiteX78" fmla="*/ 8372084 w 12192000"/>
              <a:gd name="connsiteY78" fmla="*/ 979748 h 6858000"/>
              <a:gd name="connsiteX79" fmla="*/ 8364151 w 12192000"/>
              <a:gd name="connsiteY79" fmla="*/ 937495 h 6858000"/>
              <a:gd name="connsiteX80" fmla="*/ 8376711 w 12192000"/>
              <a:gd name="connsiteY80" fmla="*/ 888916 h 6858000"/>
              <a:gd name="connsiteX81" fmla="*/ 8162981 w 12192000"/>
              <a:gd name="connsiteY81" fmla="*/ 907892 h 6858000"/>
              <a:gd name="connsiteX82" fmla="*/ 8069999 w 12192000"/>
              <a:gd name="connsiteY82" fmla="*/ 896759 h 6858000"/>
              <a:gd name="connsiteX83" fmla="*/ 7907827 w 12192000"/>
              <a:gd name="connsiteY83" fmla="*/ 893724 h 6858000"/>
              <a:gd name="connsiteX84" fmla="*/ 7832692 w 12192000"/>
              <a:gd name="connsiteY84" fmla="*/ 903085 h 6858000"/>
              <a:gd name="connsiteX85" fmla="*/ 7768573 w 12192000"/>
              <a:gd name="connsiteY85" fmla="*/ 890942 h 6858000"/>
              <a:gd name="connsiteX86" fmla="*/ 7830048 w 12192000"/>
              <a:gd name="connsiteY86" fmla="*/ 833761 h 6858000"/>
              <a:gd name="connsiteX87" fmla="*/ 7916642 w 12192000"/>
              <a:gd name="connsiteY87" fmla="*/ 834519 h 6858000"/>
              <a:gd name="connsiteX88" fmla="*/ 7978337 w 12192000"/>
              <a:gd name="connsiteY88" fmla="*/ 797328 h 6858000"/>
              <a:gd name="connsiteX89" fmla="*/ 8037167 w 12192000"/>
              <a:gd name="connsiteY89" fmla="*/ 730024 h 6858000"/>
              <a:gd name="connsiteX90" fmla="*/ 8244728 w 12192000"/>
              <a:gd name="connsiteY90" fmla="*/ 622748 h 6858000"/>
              <a:gd name="connsiteX91" fmla="*/ 8282626 w 12192000"/>
              <a:gd name="connsiteY91" fmla="*/ 582014 h 6858000"/>
              <a:gd name="connsiteX92" fmla="*/ 7689250 w 12192000"/>
              <a:gd name="connsiteY92" fmla="*/ 737616 h 6858000"/>
              <a:gd name="connsiteX93" fmla="*/ 7872573 w 12192000"/>
              <a:gd name="connsiteY93" fmla="*/ 672339 h 6858000"/>
              <a:gd name="connsiteX94" fmla="*/ 7748521 w 12192000"/>
              <a:gd name="connsiteY94" fmla="*/ 684231 h 6858000"/>
              <a:gd name="connsiteX95" fmla="*/ 7679775 w 12192000"/>
              <a:gd name="connsiteY95" fmla="*/ 640460 h 6858000"/>
              <a:gd name="connsiteX96" fmla="*/ 7680657 w 12192000"/>
              <a:gd name="connsiteY96" fmla="*/ 628062 h 6858000"/>
              <a:gd name="connsiteX97" fmla="*/ 7731115 w 12192000"/>
              <a:gd name="connsiteY97" fmla="*/ 587326 h 6858000"/>
              <a:gd name="connsiteX98" fmla="*/ 7760642 w 12192000"/>
              <a:gd name="connsiteY98" fmla="*/ 561014 h 6858000"/>
              <a:gd name="connsiteX99" fmla="*/ 7841505 w 12192000"/>
              <a:gd name="connsiteY99" fmla="*/ 466134 h 6858000"/>
              <a:gd name="connsiteX100" fmla="*/ 7783776 w 12192000"/>
              <a:gd name="connsiteY100" fmla="*/ 456014 h 6858000"/>
              <a:gd name="connsiteX101" fmla="*/ 7762403 w 12192000"/>
              <a:gd name="connsiteY101" fmla="*/ 436279 h 6858000"/>
              <a:gd name="connsiteX102" fmla="*/ 7778488 w 12192000"/>
              <a:gd name="connsiteY102" fmla="*/ 408448 h 6858000"/>
              <a:gd name="connsiteX103" fmla="*/ 7957184 w 12192000"/>
              <a:gd name="connsiteY103" fmla="*/ 322929 h 6858000"/>
              <a:gd name="connsiteX104" fmla="*/ 7971064 w 12192000"/>
              <a:gd name="connsiteY104" fmla="*/ 256639 h 6858000"/>
              <a:gd name="connsiteX105" fmla="*/ 7937572 w 12192000"/>
              <a:gd name="connsiteY105" fmla="*/ 246773 h 6858000"/>
              <a:gd name="connsiteX106" fmla="*/ 7898573 w 12192000"/>
              <a:gd name="connsiteY106" fmla="*/ 251326 h 6858000"/>
              <a:gd name="connsiteX107" fmla="*/ 7929642 w 12192000"/>
              <a:gd name="connsiteY107" fmla="*/ 199206 h 6858000"/>
              <a:gd name="connsiteX108" fmla="*/ 8056117 w 12192000"/>
              <a:gd name="connsiteY108" fmla="*/ 146580 h 6858000"/>
              <a:gd name="connsiteX109" fmla="*/ 8025270 w 12192000"/>
              <a:gd name="connsiteY109" fmla="*/ 98255 h 6858000"/>
              <a:gd name="connsiteX110" fmla="*/ 8167695 w 12192000"/>
              <a:gd name="connsiteY110" fmla="*/ 25407 h 6858000"/>
              <a:gd name="connsiteX111" fmla="*/ 8251347 w 12192000"/>
              <a:gd name="connsiteY111" fmla="*/ 1 h 6858000"/>
              <a:gd name="connsiteX112" fmla="*/ 0 w 12192000"/>
              <a:gd name="connsiteY112" fmla="*/ 0 h 6858000"/>
              <a:gd name="connsiteX113" fmla="*/ 10023511 w 12192000"/>
              <a:gd name="connsiteY113" fmla="*/ 0 h 6858000"/>
              <a:gd name="connsiteX114" fmla="*/ 10081290 w 12192000"/>
              <a:gd name="connsiteY114" fmla="*/ 36752 h 6858000"/>
              <a:gd name="connsiteX115" fmla="*/ 10208104 w 12192000"/>
              <a:gd name="connsiteY115" fmla="*/ 111776 h 6858000"/>
              <a:gd name="connsiteX116" fmla="*/ 9887339 w 12192000"/>
              <a:gd name="connsiteY116" fmla="*/ 194718 h 6858000"/>
              <a:gd name="connsiteX117" fmla="*/ 9575589 w 12192000"/>
              <a:gd name="connsiteY117" fmla="*/ 311942 h 6858000"/>
              <a:gd name="connsiteX118" fmla="*/ 9516842 w 12192000"/>
              <a:gd name="connsiteY118" fmla="*/ 360299 h 6858000"/>
              <a:gd name="connsiteX119" fmla="*/ 9031031 w 12192000"/>
              <a:gd name="connsiteY119" fmla="*/ 676463 h 6858000"/>
              <a:gd name="connsiteX120" fmla="*/ 9123967 w 12192000"/>
              <a:gd name="connsiteY120" fmla="*/ 743493 h 6858000"/>
              <a:gd name="connsiteX121" fmla="*/ 8951461 w 12192000"/>
              <a:gd name="connsiteY121" fmla="*/ 823681 h 6858000"/>
              <a:gd name="connsiteX122" fmla="*/ 8912607 w 12192000"/>
              <a:gd name="connsiteY122" fmla="*/ 857348 h 6858000"/>
              <a:gd name="connsiteX123" fmla="*/ 8945555 w 12192000"/>
              <a:gd name="connsiteY123" fmla="*/ 897749 h 6858000"/>
              <a:gd name="connsiteX124" fmla="*/ 9017042 w 12192000"/>
              <a:gd name="connsiteY124" fmla="*/ 925907 h 6858000"/>
              <a:gd name="connsiteX125" fmla="*/ 9111842 w 12192000"/>
              <a:gd name="connsiteY125" fmla="*/ 997218 h 6858000"/>
              <a:gd name="connsiteX126" fmla="*/ 9108115 w 12192000"/>
              <a:gd name="connsiteY126" fmla="*/ 1052922 h 6858000"/>
              <a:gd name="connsiteX127" fmla="*/ 9051854 w 12192000"/>
              <a:gd name="connsiteY127" fmla="*/ 1153924 h 6858000"/>
              <a:gd name="connsiteX128" fmla="*/ 9136399 w 12192000"/>
              <a:gd name="connsiteY128" fmla="*/ 1259517 h 6858000"/>
              <a:gd name="connsiteX129" fmla="*/ 9179914 w 12192000"/>
              <a:gd name="connsiteY129" fmla="*/ 1290735 h 6858000"/>
              <a:gd name="connsiteX130" fmla="*/ 9095990 w 12192000"/>
              <a:gd name="connsiteY130" fmla="*/ 1301447 h 6858000"/>
              <a:gd name="connsiteX131" fmla="*/ 9066775 w 12192000"/>
              <a:gd name="connsiteY131" fmla="*/ 1345520 h 6858000"/>
              <a:gd name="connsiteX132" fmla="*/ 9053719 w 12192000"/>
              <a:gd name="connsiteY132" fmla="*/ 1367557 h 6858000"/>
              <a:gd name="connsiteX133" fmla="*/ 8974460 w 12192000"/>
              <a:gd name="connsiteY133" fmla="*/ 1505592 h 6858000"/>
              <a:gd name="connsiteX134" fmla="*/ 8987827 w 12192000"/>
              <a:gd name="connsiteY134" fmla="*/ 1544155 h 6858000"/>
              <a:gd name="connsiteX135" fmla="*/ 9119926 w 12192000"/>
              <a:gd name="connsiteY135" fmla="*/ 1730550 h 6858000"/>
              <a:gd name="connsiteX136" fmla="*/ 8979435 w 12192000"/>
              <a:gd name="connsiteY136" fmla="*/ 1782580 h 6858000"/>
              <a:gd name="connsiteX137" fmla="*/ 8971042 w 12192000"/>
              <a:gd name="connsiteY137" fmla="*/ 1870725 h 6858000"/>
              <a:gd name="connsiteX138" fmla="*/ 8899553 w 12192000"/>
              <a:gd name="connsiteY138" fmla="*/ 1969279 h 6858000"/>
              <a:gd name="connsiteX139" fmla="*/ 8742279 w 12192000"/>
              <a:gd name="connsiteY139" fmla="*/ 2107927 h 6858000"/>
              <a:gd name="connsiteX140" fmla="*/ 8653074 w 12192000"/>
              <a:gd name="connsiteY140" fmla="*/ 2200970 h 6858000"/>
              <a:gd name="connsiteX141" fmla="*/ 8806929 w 12192000"/>
              <a:gd name="connsiteY141" fmla="*/ 2225759 h 6858000"/>
              <a:gd name="connsiteX142" fmla="*/ 8830862 w 12192000"/>
              <a:gd name="connsiteY142" fmla="*/ 2240145 h 6858000"/>
              <a:gd name="connsiteX143" fmla="*/ 8812524 w 12192000"/>
              <a:gd name="connsiteY143" fmla="*/ 2289115 h 6858000"/>
              <a:gd name="connsiteX144" fmla="*/ 8787969 w 12192000"/>
              <a:gd name="connsiteY144" fmla="*/ 2337782 h 6858000"/>
              <a:gd name="connsiteX145" fmla="*/ 8805064 w 12192000"/>
              <a:gd name="connsiteY145" fmla="*/ 2376038 h 6858000"/>
              <a:gd name="connsiteX146" fmla="*/ 8925043 w 12192000"/>
              <a:gd name="connsiteY146" fmla="*/ 2541620 h 6858000"/>
              <a:gd name="connsiteX147" fmla="*/ 9023571 w 12192000"/>
              <a:gd name="connsiteY147" fmla="*/ 2607422 h 6858000"/>
              <a:gd name="connsiteX148" fmla="*/ 9247982 w 12192000"/>
              <a:gd name="connsiteY148" fmla="*/ 2906447 h 6858000"/>
              <a:gd name="connsiteX149" fmla="*/ 9318539 w 12192000"/>
              <a:gd name="connsiteY149" fmla="*/ 3003469 h 6858000"/>
              <a:gd name="connsiteX150" fmla="*/ 9266320 w 12192000"/>
              <a:gd name="connsiteY150" fmla="*/ 3037747 h 6858000"/>
              <a:gd name="connsiteX151" fmla="*/ 9366406 w 12192000"/>
              <a:gd name="connsiteY151" fmla="*/ 3139362 h 6858000"/>
              <a:gd name="connsiteX152" fmla="*/ 9484207 w 12192000"/>
              <a:gd name="connsiteY152" fmla="*/ 3252299 h 6858000"/>
              <a:gd name="connsiteX153" fmla="*/ 9514977 w 12192000"/>
              <a:gd name="connsiteY153" fmla="*/ 3282295 h 6858000"/>
              <a:gd name="connsiteX154" fmla="*/ 11943411 w 12192000"/>
              <a:gd name="connsiteY154" fmla="*/ 4289244 h 6858000"/>
              <a:gd name="connsiteX155" fmla="*/ 12108408 w 12192000"/>
              <a:gd name="connsiteY155" fmla="*/ 4273195 h 6858000"/>
              <a:gd name="connsiteX156" fmla="*/ 12192000 w 12192000"/>
              <a:gd name="connsiteY156" fmla="*/ 4256362 h 6858000"/>
              <a:gd name="connsiteX157" fmla="*/ 12192000 w 12192000"/>
              <a:gd name="connsiteY157" fmla="*/ 6858000 h 6858000"/>
              <a:gd name="connsiteX158" fmla="*/ 0 w 12192000"/>
              <a:gd name="connsiteY158" fmla="*/ 6858000 h 6858000"/>
              <a:gd name="connsiteX159" fmla="*/ 0 w 12192000"/>
              <a:gd name="connsiteY159" fmla="*/ 6194880 h 6858000"/>
              <a:gd name="connsiteX160" fmla="*/ 31834 w 12192000"/>
              <a:gd name="connsiteY160" fmla="*/ 6201329 h 6858000"/>
              <a:gd name="connsiteX161" fmla="*/ 247714 w 12192000"/>
              <a:gd name="connsiteY161" fmla="*/ 6222455 h 6858000"/>
              <a:gd name="connsiteX162" fmla="*/ 3425038 w 12192000"/>
              <a:gd name="connsiteY162" fmla="*/ 4896951 h 6858000"/>
              <a:gd name="connsiteX163" fmla="*/ 3465296 w 12192000"/>
              <a:gd name="connsiteY163" fmla="*/ 4857465 h 6858000"/>
              <a:gd name="connsiteX164" fmla="*/ 3619425 w 12192000"/>
              <a:gd name="connsiteY164" fmla="*/ 4708800 h 6858000"/>
              <a:gd name="connsiteX165" fmla="*/ 3750377 w 12192000"/>
              <a:gd name="connsiteY165" fmla="*/ 4575039 h 6858000"/>
              <a:gd name="connsiteX166" fmla="*/ 3682054 w 12192000"/>
              <a:gd name="connsiteY166" fmla="*/ 4529916 h 6858000"/>
              <a:gd name="connsiteX167" fmla="*/ 3774370 w 12192000"/>
              <a:gd name="connsiteY167" fmla="*/ 4402201 h 6858000"/>
              <a:gd name="connsiteX168" fmla="*/ 4067986 w 12192000"/>
              <a:gd name="connsiteY168" fmla="*/ 4008578 h 6858000"/>
              <a:gd name="connsiteX169" fmla="*/ 4196899 w 12192000"/>
              <a:gd name="connsiteY169" fmla="*/ 3921958 h 6858000"/>
              <a:gd name="connsiteX170" fmla="*/ 4353877 w 12192000"/>
              <a:gd name="connsiteY170" fmla="*/ 3703994 h 6858000"/>
              <a:gd name="connsiteX171" fmla="*/ 4376244 w 12192000"/>
              <a:gd name="connsiteY171" fmla="*/ 3653635 h 6858000"/>
              <a:gd name="connsiteX172" fmla="*/ 4344116 w 12192000"/>
              <a:gd name="connsiteY172" fmla="*/ 3589571 h 6858000"/>
              <a:gd name="connsiteX173" fmla="*/ 4320122 w 12192000"/>
              <a:gd name="connsiteY173" fmla="*/ 3525109 h 6858000"/>
              <a:gd name="connsiteX174" fmla="*/ 4351436 w 12192000"/>
              <a:gd name="connsiteY174" fmla="*/ 3506172 h 6858000"/>
              <a:gd name="connsiteX175" fmla="*/ 4552738 w 12192000"/>
              <a:gd name="connsiteY175" fmla="*/ 3473540 h 6858000"/>
              <a:gd name="connsiteX176" fmla="*/ 4436023 w 12192000"/>
              <a:gd name="connsiteY176" fmla="*/ 3351063 h 6858000"/>
              <a:gd name="connsiteX177" fmla="*/ 4230249 w 12192000"/>
              <a:gd name="connsiteY177" fmla="*/ 3168552 h 6858000"/>
              <a:gd name="connsiteX178" fmla="*/ 4136714 w 12192000"/>
              <a:gd name="connsiteY178" fmla="*/ 3038821 h 6858000"/>
              <a:gd name="connsiteX179" fmla="*/ 4125732 w 12192000"/>
              <a:gd name="connsiteY179" fmla="*/ 2922790 h 6858000"/>
              <a:gd name="connsiteX180" fmla="*/ 3941916 w 12192000"/>
              <a:gd name="connsiteY180" fmla="*/ 2854300 h 6858000"/>
              <a:gd name="connsiteX181" fmla="*/ 4114752 w 12192000"/>
              <a:gd name="connsiteY181" fmla="*/ 2608938 h 6858000"/>
              <a:gd name="connsiteX182" fmla="*/ 4132241 w 12192000"/>
              <a:gd name="connsiteY182" fmla="*/ 2558175 h 6858000"/>
              <a:gd name="connsiteX183" fmla="*/ 4028540 w 12192000"/>
              <a:gd name="connsiteY183" fmla="*/ 2376472 h 6858000"/>
              <a:gd name="connsiteX184" fmla="*/ 4011458 w 12192000"/>
              <a:gd name="connsiteY184" fmla="*/ 2347463 h 6858000"/>
              <a:gd name="connsiteX185" fmla="*/ 3973233 w 12192000"/>
              <a:gd name="connsiteY185" fmla="*/ 2289447 h 6858000"/>
              <a:gd name="connsiteX186" fmla="*/ 3863429 w 12192000"/>
              <a:gd name="connsiteY186" fmla="*/ 2275346 h 6858000"/>
              <a:gd name="connsiteX187" fmla="*/ 3920363 w 12192000"/>
              <a:gd name="connsiteY187" fmla="*/ 2234252 h 6858000"/>
              <a:gd name="connsiteX188" fmla="*/ 4030981 w 12192000"/>
              <a:gd name="connsiteY188" fmla="*/ 2095254 h 6858000"/>
              <a:gd name="connsiteX189" fmla="*/ 3957370 w 12192000"/>
              <a:gd name="connsiteY189" fmla="*/ 1962300 h 6858000"/>
              <a:gd name="connsiteX190" fmla="*/ 3952493 w 12192000"/>
              <a:gd name="connsiteY190" fmla="*/ 1888974 h 6858000"/>
              <a:gd name="connsiteX191" fmla="*/ 4076527 w 12192000"/>
              <a:gd name="connsiteY191" fmla="*/ 1795102 h 6858000"/>
              <a:gd name="connsiteX192" fmla="*/ 4170061 w 12192000"/>
              <a:gd name="connsiteY192" fmla="*/ 1758036 h 6858000"/>
              <a:gd name="connsiteX193" fmla="*/ 4213168 w 12192000"/>
              <a:gd name="connsiteY193" fmla="*/ 1704855 h 6858000"/>
              <a:gd name="connsiteX194" fmla="*/ 4162334 w 12192000"/>
              <a:gd name="connsiteY194" fmla="*/ 1660537 h 6858000"/>
              <a:gd name="connsiteX195" fmla="*/ 3936629 w 12192000"/>
              <a:gd name="connsiteY195" fmla="*/ 1554980 h 6858000"/>
              <a:gd name="connsiteX196" fmla="*/ 4058225 w 12192000"/>
              <a:gd name="connsiteY196" fmla="*/ 1466745 h 6858000"/>
              <a:gd name="connsiteX197" fmla="*/ 3422598 w 12192000"/>
              <a:gd name="connsiteY197" fmla="*/ 1050561 h 6858000"/>
              <a:gd name="connsiteX198" fmla="*/ 3345734 w 12192000"/>
              <a:gd name="connsiteY198" fmla="*/ 986905 h 6858000"/>
              <a:gd name="connsiteX199" fmla="*/ 2937846 w 12192000"/>
              <a:gd name="connsiteY199" fmla="*/ 832596 h 6858000"/>
              <a:gd name="connsiteX200" fmla="*/ 2518162 w 12192000"/>
              <a:gd name="connsiteY200" fmla="*/ 723416 h 6858000"/>
              <a:gd name="connsiteX201" fmla="*/ 2809744 w 12192000"/>
              <a:gd name="connsiteY201" fmla="*/ 492962 h 6858000"/>
              <a:gd name="connsiteX202" fmla="*/ 2364438 w 12192000"/>
              <a:gd name="connsiteY202" fmla="*/ 439377 h 6858000"/>
              <a:gd name="connsiteX203" fmla="*/ 2320927 w 12192000"/>
              <a:gd name="connsiteY203" fmla="*/ 440989 h 6858000"/>
              <a:gd name="connsiteX204" fmla="*/ 1446580 w 12192000"/>
              <a:gd name="connsiteY204" fmla="*/ 405533 h 6858000"/>
              <a:gd name="connsiteX205" fmla="*/ 193217 w 12192000"/>
              <a:gd name="connsiteY205" fmla="*/ 287890 h 6858000"/>
              <a:gd name="connsiteX206" fmla="*/ 0 w 12192000"/>
              <a:gd name="connsiteY206" fmla="*/ 277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12192000" h="6858000">
                <a:moveTo>
                  <a:pt x="5396758" y="1"/>
                </a:moveTo>
                <a:lnTo>
                  <a:pt x="5392866" y="1224"/>
                </a:lnTo>
                <a:cubicBezTo>
                  <a:pt x="5355355" y="12926"/>
                  <a:pt x="5318722" y="23868"/>
                  <a:pt x="5281815" y="33229"/>
                </a:cubicBezTo>
                <a:cubicBezTo>
                  <a:pt x="5203593" y="52964"/>
                  <a:pt x="5137272" y="106351"/>
                  <a:pt x="5060816" y="130134"/>
                </a:cubicBezTo>
                <a:cubicBezTo>
                  <a:pt x="5044508" y="135195"/>
                  <a:pt x="5024899" y="152905"/>
                  <a:pt x="5019170" y="170109"/>
                </a:cubicBezTo>
                <a:cubicBezTo>
                  <a:pt x="5000662" y="225773"/>
                  <a:pt x="4631152" y="381882"/>
                  <a:pt x="4674779" y="431470"/>
                </a:cubicBezTo>
                <a:cubicBezTo>
                  <a:pt x="4692846" y="451965"/>
                  <a:pt x="4716202" y="466640"/>
                  <a:pt x="4740661" y="486881"/>
                </a:cubicBezTo>
                <a:cubicBezTo>
                  <a:pt x="4703862" y="525086"/>
                  <a:pt x="4662440" y="541785"/>
                  <a:pt x="4618372" y="553170"/>
                </a:cubicBezTo>
                <a:cubicBezTo>
                  <a:pt x="4605150" y="556712"/>
                  <a:pt x="4592151" y="563796"/>
                  <a:pt x="4590828" y="581002"/>
                </a:cubicBezTo>
                <a:cubicBezTo>
                  <a:pt x="4589507" y="598965"/>
                  <a:pt x="4602948" y="606048"/>
                  <a:pt x="4614185" y="614399"/>
                </a:cubicBezTo>
                <a:cubicBezTo>
                  <a:pt x="4629828" y="626036"/>
                  <a:pt x="4645032" y="636159"/>
                  <a:pt x="4664862" y="637676"/>
                </a:cubicBezTo>
                <a:cubicBezTo>
                  <a:pt x="4697474" y="639954"/>
                  <a:pt x="4713117" y="672339"/>
                  <a:pt x="4732066" y="696627"/>
                </a:cubicBezTo>
                <a:cubicBezTo>
                  <a:pt x="4742642" y="710290"/>
                  <a:pt x="4747931" y="737867"/>
                  <a:pt x="4729423" y="742676"/>
                </a:cubicBezTo>
                <a:cubicBezTo>
                  <a:pt x="4684915" y="754315"/>
                  <a:pt x="4688440" y="787965"/>
                  <a:pt x="4689540" y="826170"/>
                </a:cubicBezTo>
                <a:cubicBezTo>
                  <a:pt x="4691083" y="873484"/>
                  <a:pt x="4717306" y="895241"/>
                  <a:pt x="4749475" y="913459"/>
                </a:cubicBezTo>
                <a:cubicBezTo>
                  <a:pt x="4760491" y="919784"/>
                  <a:pt x="4776134" y="919531"/>
                  <a:pt x="4780322" y="939266"/>
                </a:cubicBezTo>
                <a:cubicBezTo>
                  <a:pt x="4762254" y="957989"/>
                  <a:pt x="4740220" y="942810"/>
                  <a:pt x="4720828" y="948121"/>
                </a:cubicBezTo>
                <a:cubicBezTo>
                  <a:pt x="4704745" y="952422"/>
                  <a:pt x="4678083" y="950146"/>
                  <a:pt x="4700119" y="984555"/>
                </a:cubicBezTo>
                <a:cubicBezTo>
                  <a:pt x="4706508" y="994422"/>
                  <a:pt x="4699016" y="1002014"/>
                  <a:pt x="4690862" y="1002773"/>
                </a:cubicBezTo>
                <a:cubicBezTo>
                  <a:pt x="4625643" y="1010615"/>
                  <a:pt x="4655609" y="1080195"/>
                  <a:pt x="4634676" y="1116881"/>
                </a:cubicBezTo>
                <a:cubicBezTo>
                  <a:pt x="4628948" y="1127001"/>
                  <a:pt x="4635118" y="1144459"/>
                  <a:pt x="4644152" y="1148759"/>
                </a:cubicBezTo>
                <a:cubicBezTo>
                  <a:pt x="4701880" y="1177098"/>
                  <a:pt x="4709813" y="1244652"/>
                  <a:pt x="4737797" y="1302845"/>
                </a:cubicBezTo>
                <a:cubicBezTo>
                  <a:pt x="4707388" y="1325868"/>
                  <a:pt x="4671033" y="1330928"/>
                  <a:pt x="4638204" y="1345856"/>
                </a:cubicBezTo>
                <a:cubicBezTo>
                  <a:pt x="4604049" y="1361543"/>
                  <a:pt x="4604049" y="1373182"/>
                  <a:pt x="4632253" y="1418723"/>
                </a:cubicBezTo>
                <a:cubicBezTo>
                  <a:pt x="4558880" y="1428592"/>
                  <a:pt x="4558880" y="1428592"/>
                  <a:pt x="4581575" y="1500193"/>
                </a:cubicBezTo>
                <a:cubicBezTo>
                  <a:pt x="4520098" y="1506773"/>
                  <a:pt x="4479557" y="1540675"/>
                  <a:pt x="4470084" y="1614809"/>
                </a:cubicBezTo>
                <a:cubicBezTo>
                  <a:pt x="4465456" y="1650736"/>
                  <a:pt x="4437693" y="1667687"/>
                  <a:pt x="4406845" y="1691724"/>
                </a:cubicBezTo>
                <a:cubicBezTo>
                  <a:pt x="4445184" y="1715002"/>
                  <a:pt x="4471185" y="1763579"/>
                  <a:pt x="4515913" y="1712216"/>
                </a:cubicBezTo>
                <a:cubicBezTo>
                  <a:pt x="4532219" y="1693495"/>
                  <a:pt x="4530678" y="1717278"/>
                  <a:pt x="4532879" y="1724109"/>
                </a:cubicBezTo>
                <a:cubicBezTo>
                  <a:pt x="4538167" y="1740807"/>
                  <a:pt x="4527151" y="1751940"/>
                  <a:pt x="4519880" y="1764590"/>
                </a:cubicBezTo>
                <a:cubicBezTo>
                  <a:pt x="4512828" y="1777241"/>
                  <a:pt x="4504454" y="1790650"/>
                  <a:pt x="4502473" y="1804822"/>
                </a:cubicBezTo>
                <a:cubicBezTo>
                  <a:pt x="4501151" y="1814688"/>
                  <a:pt x="4507541" y="1829108"/>
                  <a:pt x="4514592" y="1836447"/>
                </a:cubicBezTo>
                <a:cubicBezTo>
                  <a:pt x="4551609" y="1875157"/>
                  <a:pt x="4529576" y="1962194"/>
                  <a:pt x="4599644" y="1973327"/>
                </a:cubicBezTo>
                <a:cubicBezTo>
                  <a:pt x="4631152" y="1978385"/>
                  <a:pt x="4646354" y="2010265"/>
                  <a:pt x="4669490" y="2027723"/>
                </a:cubicBezTo>
                <a:cubicBezTo>
                  <a:pt x="4749914" y="2088699"/>
                  <a:pt x="4803679" y="2167132"/>
                  <a:pt x="4828575" y="2274916"/>
                </a:cubicBezTo>
                <a:cubicBezTo>
                  <a:pt x="4835406" y="2304771"/>
                  <a:pt x="4861627" y="2328808"/>
                  <a:pt x="4878593" y="2355120"/>
                </a:cubicBezTo>
                <a:cubicBezTo>
                  <a:pt x="4870440" y="2374349"/>
                  <a:pt x="4825932" y="2332855"/>
                  <a:pt x="4841575" y="2383457"/>
                </a:cubicBezTo>
                <a:cubicBezTo>
                  <a:pt x="4853473" y="2421410"/>
                  <a:pt x="4883881" y="2444940"/>
                  <a:pt x="4912527" y="2467458"/>
                </a:cubicBezTo>
                <a:cubicBezTo>
                  <a:pt x="4945136" y="2493012"/>
                  <a:pt x="4981273" y="2513506"/>
                  <a:pt x="4996035" y="2560819"/>
                </a:cubicBezTo>
                <a:cubicBezTo>
                  <a:pt x="4999120" y="2570940"/>
                  <a:pt x="5009034" y="2581566"/>
                  <a:pt x="5017848" y="2585616"/>
                </a:cubicBezTo>
                <a:cubicBezTo>
                  <a:pt x="5477478" y="3418278"/>
                  <a:pt x="6608922" y="3423843"/>
                  <a:pt x="6739364" y="3418023"/>
                </a:cubicBezTo>
                <a:cubicBezTo>
                  <a:pt x="6897348" y="3410686"/>
                  <a:pt x="7046739" y="3359325"/>
                  <a:pt x="7193263" y="3295312"/>
                </a:cubicBezTo>
                <a:cubicBezTo>
                  <a:pt x="7255180" y="3268240"/>
                  <a:pt x="7312688" y="3229784"/>
                  <a:pt x="7372843" y="3199928"/>
                </a:cubicBezTo>
                <a:cubicBezTo>
                  <a:pt x="7455910" y="3158686"/>
                  <a:pt x="7520029" y="3080000"/>
                  <a:pt x="7602877" y="3046855"/>
                </a:cubicBezTo>
                <a:cubicBezTo>
                  <a:pt x="7688148" y="3012698"/>
                  <a:pt x="7761081" y="2950205"/>
                  <a:pt x="7848777" y="2923638"/>
                </a:cubicBezTo>
                <a:cubicBezTo>
                  <a:pt x="7895048" y="2909470"/>
                  <a:pt x="7939777" y="2883916"/>
                  <a:pt x="7932507" y="2810795"/>
                </a:cubicBezTo>
                <a:cubicBezTo>
                  <a:pt x="7930523" y="2790047"/>
                  <a:pt x="7942641" y="2773098"/>
                  <a:pt x="7961812" y="2779170"/>
                </a:cubicBezTo>
                <a:cubicBezTo>
                  <a:pt x="7998386" y="2790555"/>
                  <a:pt x="8014912" y="2760446"/>
                  <a:pt x="8035185" y="2737927"/>
                </a:cubicBezTo>
                <a:cubicBezTo>
                  <a:pt x="8071320" y="2697952"/>
                  <a:pt x="8105692" y="2655447"/>
                  <a:pt x="8163202" y="2648867"/>
                </a:cubicBezTo>
                <a:cubicBezTo>
                  <a:pt x="8152185" y="2617492"/>
                  <a:pt x="8133456" y="2622048"/>
                  <a:pt x="8116270" y="2628626"/>
                </a:cubicBezTo>
                <a:cubicBezTo>
                  <a:pt x="8071100" y="2645833"/>
                  <a:pt x="8026370" y="2665313"/>
                  <a:pt x="7981202" y="2682518"/>
                </a:cubicBezTo>
                <a:cubicBezTo>
                  <a:pt x="7951676" y="2693652"/>
                  <a:pt x="7922369" y="2709338"/>
                  <a:pt x="7882928" y="2696938"/>
                </a:cubicBezTo>
                <a:cubicBezTo>
                  <a:pt x="7916861" y="2633687"/>
                  <a:pt x="7974590" y="2622301"/>
                  <a:pt x="8021303" y="2602820"/>
                </a:cubicBezTo>
                <a:cubicBezTo>
                  <a:pt x="8079692" y="2578278"/>
                  <a:pt x="8114065" y="2531975"/>
                  <a:pt x="8155270" y="2480361"/>
                </a:cubicBezTo>
                <a:cubicBezTo>
                  <a:pt x="8112303" y="2467964"/>
                  <a:pt x="8085642" y="2505917"/>
                  <a:pt x="8051930" y="2503891"/>
                </a:cubicBezTo>
                <a:cubicBezTo>
                  <a:pt x="8050167" y="2497315"/>
                  <a:pt x="8047083" y="2487700"/>
                  <a:pt x="8047523" y="2487445"/>
                </a:cubicBezTo>
                <a:cubicBezTo>
                  <a:pt x="8102608" y="2459108"/>
                  <a:pt x="8128387" y="2405977"/>
                  <a:pt x="8136981" y="2341711"/>
                </a:cubicBezTo>
                <a:cubicBezTo>
                  <a:pt x="8141388" y="2308567"/>
                  <a:pt x="8161439" y="2298193"/>
                  <a:pt x="8181271" y="2283012"/>
                </a:cubicBezTo>
                <a:cubicBezTo>
                  <a:pt x="8250456" y="2229121"/>
                  <a:pt x="8323609" y="2180291"/>
                  <a:pt x="8380457" y="2106158"/>
                </a:cubicBezTo>
                <a:cubicBezTo>
                  <a:pt x="8314796" y="2116026"/>
                  <a:pt x="8262135" y="2164350"/>
                  <a:pt x="8191404" y="2185098"/>
                </a:cubicBezTo>
                <a:cubicBezTo>
                  <a:pt x="8247591" y="2103627"/>
                  <a:pt x="8320305" y="2062387"/>
                  <a:pt x="8386627" y="2013048"/>
                </a:cubicBezTo>
                <a:cubicBezTo>
                  <a:pt x="8416814" y="1990530"/>
                  <a:pt x="8444796" y="1961687"/>
                  <a:pt x="8481372" y="1949543"/>
                </a:cubicBezTo>
                <a:cubicBezTo>
                  <a:pt x="8494374" y="1945242"/>
                  <a:pt x="8515746" y="1936133"/>
                  <a:pt x="8505390" y="1912097"/>
                </a:cubicBezTo>
                <a:cubicBezTo>
                  <a:pt x="8496577" y="1892110"/>
                  <a:pt x="8479170" y="1898180"/>
                  <a:pt x="8463305" y="1904000"/>
                </a:cubicBezTo>
                <a:cubicBezTo>
                  <a:pt x="8425186" y="1918424"/>
                  <a:pt x="8385745" y="1918675"/>
                  <a:pt x="8334185" y="1918424"/>
                </a:cubicBezTo>
                <a:cubicBezTo>
                  <a:pt x="8377372" y="1852386"/>
                  <a:pt x="8456476" y="1872121"/>
                  <a:pt x="8493491" y="1802796"/>
                </a:cubicBezTo>
                <a:cubicBezTo>
                  <a:pt x="8447220" y="1790650"/>
                  <a:pt x="8411525" y="1815699"/>
                  <a:pt x="8374066" y="1820506"/>
                </a:cubicBezTo>
                <a:cubicBezTo>
                  <a:pt x="8340136" y="1824807"/>
                  <a:pt x="8331762" y="1813170"/>
                  <a:pt x="8339694" y="1774964"/>
                </a:cubicBezTo>
                <a:cubicBezTo>
                  <a:pt x="8352032" y="1715506"/>
                  <a:pt x="8333524" y="1685145"/>
                  <a:pt x="8284168" y="1701338"/>
                </a:cubicBezTo>
                <a:cubicBezTo>
                  <a:pt x="8238339" y="1716518"/>
                  <a:pt x="8233491" y="1694255"/>
                  <a:pt x="8245831" y="1660350"/>
                </a:cubicBezTo>
                <a:cubicBezTo>
                  <a:pt x="8263456" y="1611014"/>
                  <a:pt x="8243407" y="1572809"/>
                  <a:pt x="8229745" y="1531315"/>
                </a:cubicBezTo>
                <a:cubicBezTo>
                  <a:pt x="8208812" y="1468061"/>
                  <a:pt x="8217625" y="1437193"/>
                  <a:pt x="8262796" y="1390134"/>
                </a:cubicBezTo>
                <a:cubicBezTo>
                  <a:pt x="8288134" y="1363818"/>
                  <a:pt x="8315455" y="1341556"/>
                  <a:pt x="8352254" y="1318785"/>
                </a:cubicBezTo>
                <a:cubicBezTo>
                  <a:pt x="8267422" y="1306387"/>
                  <a:pt x="8356441" y="1264640"/>
                  <a:pt x="8326473" y="1238579"/>
                </a:cubicBezTo>
                <a:cubicBezTo>
                  <a:pt x="8266541" y="1227953"/>
                  <a:pt x="8217625" y="1310940"/>
                  <a:pt x="8136099" y="1287158"/>
                </a:cubicBezTo>
                <a:cubicBezTo>
                  <a:pt x="8236795" y="1215300"/>
                  <a:pt x="8348067" y="1191772"/>
                  <a:pt x="8420998" y="1096134"/>
                </a:cubicBezTo>
                <a:cubicBezTo>
                  <a:pt x="8404254" y="1074374"/>
                  <a:pt x="8387508" y="1094616"/>
                  <a:pt x="8373186" y="1086520"/>
                </a:cubicBezTo>
                <a:cubicBezTo>
                  <a:pt x="8373627" y="1081460"/>
                  <a:pt x="8372523" y="1073868"/>
                  <a:pt x="8375169" y="1071592"/>
                </a:cubicBezTo>
                <a:cubicBezTo>
                  <a:pt x="8429592" y="1019471"/>
                  <a:pt x="8430475" y="1018207"/>
                  <a:pt x="8372084" y="979748"/>
                </a:cubicBezTo>
                <a:cubicBezTo>
                  <a:pt x="8351592" y="966338"/>
                  <a:pt x="8353356" y="954446"/>
                  <a:pt x="8364151" y="937495"/>
                </a:cubicBezTo>
                <a:cubicBezTo>
                  <a:pt x="8371865" y="925603"/>
                  <a:pt x="8381118" y="914977"/>
                  <a:pt x="8376711" y="888916"/>
                </a:cubicBezTo>
                <a:cubicBezTo>
                  <a:pt x="8344763" y="922315"/>
                  <a:pt x="8190304" y="911434"/>
                  <a:pt x="8162981" y="907892"/>
                </a:cubicBezTo>
                <a:cubicBezTo>
                  <a:pt x="8132354" y="904098"/>
                  <a:pt x="8102167" y="887905"/>
                  <a:pt x="8069999" y="896759"/>
                </a:cubicBezTo>
                <a:cubicBezTo>
                  <a:pt x="8044219" y="903846"/>
                  <a:pt x="7924795" y="972411"/>
                  <a:pt x="7907827" y="893724"/>
                </a:cubicBezTo>
                <a:cubicBezTo>
                  <a:pt x="7906945" y="889928"/>
                  <a:pt x="7858693" y="898785"/>
                  <a:pt x="7832692" y="903085"/>
                </a:cubicBezTo>
                <a:cubicBezTo>
                  <a:pt x="7809776" y="906628"/>
                  <a:pt x="7783996" y="922315"/>
                  <a:pt x="7768573" y="890942"/>
                </a:cubicBezTo>
                <a:cubicBezTo>
                  <a:pt x="7759538" y="872471"/>
                  <a:pt x="7796776" y="836797"/>
                  <a:pt x="7830048" y="833761"/>
                </a:cubicBezTo>
                <a:cubicBezTo>
                  <a:pt x="7858913" y="830976"/>
                  <a:pt x="7889099" y="826928"/>
                  <a:pt x="7916642" y="834519"/>
                </a:cubicBezTo>
                <a:cubicBezTo>
                  <a:pt x="7950573" y="843629"/>
                  <a:pt x="7968860" y="828954"/>
                  <a:pt x="7978337" y="797328"/>
                </a:cubicBezTo>
                <a:cubicBezTo>
                  <a:pt x="7988911" y="762412"/>
                  <a:pt x="8009185" y="746217"/>
                  <a:pt x="8037167" y="730024"/>
                </a:cubicBezTo>
                <a:cubicBezTo>
                  <a:pt x="8105033" y="690810"/>
                  <a:pt x="8170253" y="645520"/>
                  <a:pt x="8244728" y="622748"/>
                </a:cubicBezTo>
                <a:cubicBezTo>
                  <a:pt x="8259491" y="618194"/>
                  <a:pt x="8275796" y="612121"/>
                  <a:pt x="8282626" y="582014"/>
                </a:cubicBezTo>
                <a:cubicBezTo>
                  <a:pt x="8081014" y="627049"/>
                  <a:pt x="7897251" y="744448"/>
                  <a:pt x="7689250" y="737616"/>
                </a:cubicBezTo>
                <a:cubicBezTo>
                  <a:pt x="7746098" y="700423"/>
                  <a:pt x="7811978" y="698398"/>
                  <a:pt x="7872573" y="672339"/>
                </a:cubicBezTo>
                <a:cubicBezTo>
                  <a:pt x="7829607" y="652856"/>
                  <a:pt x="7789284" y="673097"/>
                  <a:pt x="7748521" y="684231"/>
                </a:cubicBezTo>
                <a:cubicBezTo>
                  <a:pt x="7714368" y="693337"/>
                  <a:pt x="7683521" y="694856"/>
                  <a:pt x="7679775" y="640460"/>
                </a:cubicBezTo>
                <a:cubicBezTo>
                  <a:pt x="7681099" y="636918"/>
                  <a:pt x="7680878" y="632363"/>
                  <a:pt x="7680657" y="628062"/>
                </a:cubicBezTo>
                <a:cubicBezTo>
                  <a:pt x="7692117" y="605544"/>
                  <a:pt x="7709962" y="593905"/>
                  <a:pt x="7731115" y="587326"/>
                </a:cubicBezTo>
                <a:cubicBezTo>
                  <a:pt x="7743895" y="583278"/>
                  <a:pt x="7760860" y="577206"/>
                  <a:pt x="7760642" y="561014"/>
                </a:cubicBezTo>
                <a:cubicBezTo>
                  <a:pt x="7759980" y="501050"/>
                  <a:pt x="7800743" y="483591"/>
                  <a:pt x="7841505" y="466134"/>
                </a:cubicBezTo>
                <a:cubicBezTo>
                  <a:pt x="7818810" y="436279"/>
                  <a:pt x="7800963" y="458290"/>
                  <a:pt x="7783776" y="456014"/>
                </a:cubicBezTo>
                <a:cubicBezTo>
                  <a:pt x="7772539" y="454495"/>
                  <a:pt x="7762403" y="451713"/>
                  <a:pt x="7762403" y="436279"/>
                </a:cubicBezTo>
                <a:cubicBezTo>
                  <a:pt x="7762183" y="423374"/>
                  <a:pt x="7767472" y="408699"/>
                  <a:pt x="7778488" y="408448"/>
                </a:cubicBezTo>
                <a:cubicBezTo>
                  <a:pt x="7847454" y="406170"/>
                  <a:pt x="7885573" y="323182"/>
                  <a:pt x="7957184" y="322929"/>
                </a:cubicBezTo>
                <a:cubicBezTo>
                  <a:pt x="7999930" y="322929"/>
                  <a:pt x="7934928" y="276122"/>
                  <a:pt x="7971064" y="256639"/>
                </a:cubicBezTo>
                <a:cubicBezTo>
                  <a:pt x="7978998" y="252337"/>
                  <a:pt x="7950352" y="245762"/>
                  <a:pt x="7937572" y="246773"/>
                </a:cubicBezTo>
                <a:cubicBezTo>
                  <a:pt x="7925014" y="247784"/>
                  <a:pt x="7913777" y="260182"/>
                  <a:pt x="7898573" y="251326"/>
                </a:cubicBezTo>
                <a:cubicBezTo>
                  <a:pt x="7890201" y="219701"/>
                  <a:pt x="7911793" y="208061"/>
                  <a:pt x="7929642" y="199206"/>
                </a:cubicBezTo>
                <a:cubicBezTo>
                  <a:pt x="7970845" y="178712"/>
                  <a:pt x="8010947" y="153918"/>
                  <a:pt x="8056117" y="146580"/>
                </a:cubicBezTo>
                <a:cubicBezTo>
                  <a:pt x="8072200" y="144050"/>
                  <a:pt x="8032981" y="110146"/>
                  <a:pt x="8025270" y="98255"/>
                </a:cubicBezTo>
                <a:cubicBezTo>
                  <a:pt x="8070715" y="67008"/>
                  <a:pt x="8118460" y="43968"/>
                  <a:pt x="8167695" y="25407"/>
                </a:cubicBezTo>
                <a:lnTo>
                  <a:pt x="8251347" y="1"/>
                </a:lnTo>
                <a:close/>
                <a:moveTo>
                  <a:pt x="0" y="0"/>
                </a:moveTo>
                <a:lnTo>
                  <a:pt x="10023511" y="0"/>
                </a:lnTo>
                <a:lnTo>
                  <a:pt x="10081290" y="36752"/>
                </a:lnTo>
                <a:cubicBezTo>
                  <a:pt x="10124649" y="57526"/>
                  <a:pt x="10173137" y="74130"/>
                  <a:pt x="10208104" y="111776"/>
                </a:cubicBezTo>
                <a:cubicBezTo>
                  <a:pt x="10094034" y="141768"/>
                  <a:pt x="9991464" y="172070"/>
                  <a:pt x="9887339" y="194718"/>
                </a:cubicBezTo>
                <a:cubicBezTo>
                  <a:pt x="9776996" y="218591"/>
                  <a:pt x="9683441" y="283171"/>
                  <a:pt x="9575589" y="311942"/>
                </a:cubicBezTo>
                <a:cubicBezTo>
                  <a:pt x="9552585" y="318064"/>
                  <a:pt x="9524923" y="339488"/>
                  <a:pt x="9516842" y="360299"/>
                </a:cubicBezTo>
                <a:cubicBezTo>
                  <a:pt x="9490734" y="427634"/>
                  <a:pt x="8969489" y="616477"/>
                  <a:pt x="9031031" y="676463"/>
                </a:cubicBezTo>
                <a:cubicBezTo>
                  <a:pt x="9056518" y="701256"/>
                  <a:pt x="9089464" y="719007"/>
                  <a:pt x="9123967" y="743493"/>
                </a:cubicBezTo>
                <a:cubicBezTo>
                  <a:pt x="9072057" y="789708"/>
                  <a:pt x="9013626" y="809909"/>
                  <a:pt x="8951461" y="823681"/>
                </a:cubicBezTo>
                <a:cubicBezTo>
                  <a:pt x="8932810" y="827966"/>
                  <a:pt x="8914473" y="836535"/>
                  <a:pt x="8912607" y="857348"/>
                </a:cubicBezTo>
                <a:cubicBezTo>
                  <a:pt x="8910744" y="879078"/>
                  <a:pt x="8929704" y="887646"/>
                  <a:pt x="8945555" y="897749"/>
                </a:cubicBezTo>
                <a:cubicBezTo>
                  <a:pt x="8967622" y="911826"/>
                  <a:pt x="8989069" y="924071"/>
                  <a:pt x="9017042" y="925907"/>
                </a:cubicBezTo>
                <a:cubicBezTo>
                  <a:pt x="9063046" y="928661"/>
                  <a:pt x="9085112" y="967837"/>
                  <a:pt x="9111842" y="997218"/>
                </a:cubicBezTo>
                <a:cubicBezTo>
                  <a:pt x="9126761" y="1013747"/>
                  <a:pt x="9134223" y="1047106"/>
                  <a:pt x="9108115" y="1052922"/>
                </a:cubicBezTo>
                <a:cubicBezTo>
                  <a:pt x="9045328" y="1067003"/>
                  <a:pt x="9050302" y="1107708"/>
                  <a:pt x="9051854" y="1153924"/>
                </a:cubicBezTo>
                <a:cubicBezTo>
                  <a:pt x="9054030" y="1211159"/>
                  <a:pt x="9091019" y="1237479"/>
                  <a:pt x="9136399" y="1259517"/>
                </a:cubicBezTo>
                <a:cubicBezTo>
                  <a:pt x="9151940" y="1267167"/>
                  <a:pt x="9174006" y="1266862"/>
                  <a:pt x="9179914" y="1290735"/>
                </a:cubicBezTo>
                <a:cubicBezTo>
                  <a:pt x="9154426" y="1313384"/>
                  <a:pt x="9123344" y="1295021"/>
                  <a:pt x="9095990" y="1301447"/>
                </a:cubicBezTo>
                <a:cubicBezTo>
                  <a:pt x="9073302" y="1306649"/>
                  <a:pt x="9035692" y="1303896"/>
                  <a:pt x="9066775" y="1345520"/>
                </a:cubicBezTo>
                <a:cubicBezTo>
                  <a:pt x="9075790" y="1357456"/>
                  <a:pt x="9065221" y="1366640"/>
                  <a:pt x="9053719" y="1367557"/>
                </a:cubicBezTo>
                <a:cubicBezTo>
                  <a:pt x="8961718" y="1377045"/>
                  <a:pt x="9003989" y="1461214"/>
                  <a:pt x="8974460" y="1505592"/>
                </a:cubicBezTo>
                <a:cubicBezTo>
                  <a:pt x="8966381" y="1517834"/>
                  <a:pt x="8975084" y="1538952"/>
                  <a:pt x="8987827" y="1544155"/>
                </a:cubicBezTo>
                <a:cubicBezTo>
                  <a:pt x="9069261" y="1578436"/>
                  <a:pt x="9080451" y="1660155"/>
                  <a:pt x="9119926" y="1730550"/>
                </a:cubicBezTo>
                <a:cubicBezTo>
                  <a:pt x="9077031" y="1758400"/>
                  <a:pt x="9025747" y="1764521"/>
                  <a:pt x="8979435" y="1782580"/>
                </a:cubicBezTo>
                <a:cubicBezTo>
                  <a:pt x="8931257" y="1801556"/>
                  <a:pt x="8931257" y="1815635"/>
                  <a:pt x="8971042" y="1870725"/>
                </a:cubicBezTo>
                <a:cubicBezTo>
                  <a:pt x="8867539" y="1882663"/>
                  <a:pt x="8867539" y="1882663"/>
                  <a:pt x="8899553" y="1969279"/>
                </a:cubicBezTo>
                <a:cubicBezTo>
                  <a:pt x="8812832" y="1977237"/>
                  <a:pt x="8755644" y="2018249"/>
                  <a:pt x="8742279" y="2107927"/>
                </a:cubicBezTo>
                <a:cubicBezTo>
                  <a:pt x="8735751" y="2151388"/>
                  <a:pt x="8696588" y="2171892"/>
                  <a:pt x="8653074" y="2200970"/>
                </a:cubicBezTo>
                <a:cubicBezTo>
                  <a:pt x="8707155" y="2229129"/>
                  <a:pt x="8743833" y="2287892"/>
                  <a:pt x="8806929" y="2225759"/>
                </a:cubicBezTo>
                <a:cubicBezTo>
                  <a:pt x="8829929" y="2203112"/>
                  <a:pt x="8827757" y="2231882"/>
                  <a:pt x="8830862" y="2240145"/>
                </a:cubicBezTo>
                <a:cubicBezTo>
                  <a:pt x="8838321" y="2260344"/>
                  <a:pt x="8822781" y="2273813"/>
                  <a:pt x="8812524" y="2289115"/>
                </a:cubicBezTo>
                <a:cubicBezTo>
                  <a:pt x="8802578" y="2304419"/>
                  <a:pt x="8790765" y="2320639"/>
                  <a:pt x="8787969" y="2337782"/>
                </a:cubicBezTo>
                <a:cubicBezTo>
                  <a:pt x="8786105" y="2349717"/>
                  <a:pt x="8795118" y="2367161"/>
                  <a:pt x="8805064" y="2376038"/>
                </a:cubicBezTo>
                <a:cubicBezTo>
                  <a:pt x="8857283" y="2422866"/>
                  <a:pt x="8826201" y="2528152"/>
                  <a:pt x="8925043" y="2541620"/>
                </a:cubicBezTo>
                <a:cubicBezTo>
                  <a:pt x="8969489" y="2547739"/>
                  <a:pt x="8990934" y="2586304"/>
                  <a:pt x="9023571" y="2607422"/>
                </a:cubicBezTo>
                <a:cubicBezTo>
                  <a:pt x="9137020" y="2681183"/>
                  <a:pt x="9212861" y="2776063"/>
                  <a:pt x="9247982" y="2906447"/>
                </a:cubicBezTo>
                <a:cubicBezTo>
                  <a:pt x="9257617" y="2942562"/>
                  <a:pt x="9294606" y="2971640"/>
                  <a:pt x="9318539" y="3003469"/>
                </a:cubicBezTo>
                <a:cubicBezTo>
                  <a:pt x="9307037" y="3026730"/>
                  <a:pt x="9244252" y="2976535"/>
                  <a:pt x="9266320" y="3037747"/>
                </a:cubicBezTo>
                <a:cubicBezTo>
                  <a:pt x="9283104" y="3083658"/>
                  <a:pt x="9325999" y="3112122"/>
                  <a:pt x="9366406" y="3139362"/>
                </a:cubicBezTo>
                <a:cubicBezTo>
                  <a:pt x="9412407" y="3170274"/>
                  <a:pt x="9463381" y="3195065"/>
                  <a:pt x="9484207" y="3252299"/>
                </a:cubicBezTo>
                <a:cubicBezTo>
                  <a:pt x="9488559" y="3264542"/>
                  <a:pt x="9502544" y="3277397"/>
                  <a:pt x="9514977" y="3282295"/>
                </a:cubicBezTo>
                <a:cubicBezTo>
                  <a:pt x="10163348" y="4289552"/>
                  <a:pt x="11759406" y="4296285"/>
                  <a:pt x="11943411" y="4289244"/>
                </a:cubicBezTo>
                <a:cubicBezTo>
                  <a:pt x="11999126" y="4287025"/>
                  <a:pt x="12054083" y="4281478"/>
                  <a:pt x="12108408" y="4273195"/>
                </a:cubicBezTo>
                <a:lnTo>
                  <a:pt x="12192000" y="4256362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194880"/>
                </a:lnTo>
                <a:lnTo>
                  <a:pt x="31834" y="6201329"/>
                </a:lnTo>
                <a:cubicBezTo>
                  <a:pt x="102913" y="6212232"/>
                  <a:pt x="174818" y="6219534"/>
                  <a:pt x="247714" y="6222455"/>
                </a:cubicBezTo>
                <a:cubicBezTo>
                  <a:pt x="488463" y="6231723"/>
                  <a:pt x="2576720" y="6222861"/>
                  <a:pt x="3425038" y="4896951"/>
                </a:cubicBezTo>
                <a:cubicBezTo>
                  <a:pt x="3441305" y="4890503"/>
                  <a:pt x="3459603" y="4873582"/>
                  <a:pt x="3465296" y="4857465"/>
                </a:cubicBezTo>
                <a:cubicBezTo>
                  <a:pt x="3492545" y="4782125"/>
                  <a:pt x="3559239" y="4749491"/>
                  <a:pt x="3619425" y="4708800"/>
                </a:cubicBezTo>
                <a:cubicBezTo>
                  <a:pt x="3672294" y="4672942"/>
                  <a:pt x="3728417" y="4635474"/>
                  <a:pt x="3750377" y="4575039"/>
                </a:cubicBezTo>
                <a:cubicBezTo>
                  <a:pt x="3779250" y="4494462"/>
                  <a:pt x="3697103" y="4560536"/>
                  <a:pt x="3682054" y="4529916"/>
                </a:cubicBezTo>
                <a:cubicBezTo>
                  <a:pt x="3713368" y="4488018"/>
                  <a:pt x="3761764" y="4449741"/>
                  <a:pt x="3774370" y="4402201"/>
                </a:cubicBezTo>
                <a:cubicBezTo>
                  <a:pt x="3820322" y="4230569"/>
                  <a:pt x="3919551" y="4105673"/>
                  <a:pt x="4067986" y="4008578"/>
                </a:cubicBezTo>
                <a:cubicBezTo>
                  <a:pt x="4110687" y="3980778"/>
                  <a:pt x="4138745" y="3930013"/>
                  <a:pt x="4196899" y="3921958"/>
                </a:cubicBezTo>
                <a:cubicBezTo>
                  <a:pt x="4326221" y="3904229"/>
                  <a:pt x="4285554" y="3765635"/>
                  <a:pt x="4353877" y="3703994"/>
                </a:cubicBezTo>
                <a:cubicBezTo>
                  <a:pt x="4366890" y="3692307"/>
                  <a:pt x="4378682" y="3669346"/>
                  <a:pt x="4376244" y="3653635"/>
                </a:cubicBezTo>
                <a:cubicBezTo>
                  <a:pt x="4372586" y="3631068"/>
                  <a:pt x="4357130" y="3609716"/>
                  <a:pt x="4344116" y="3589571"/>
                </a:cubicBezTo>
                <a:cubicBezTo>
                  <a:pt x="4330695" y="3569428"/>
                  <a:pt x="4310365" y="3551699"/>
                  <a:pt x="4320122" y="3525109"/>
                </a:cubicBezTo>
                <a:cubicBezTo>
                  <a:pt x="4324186" y="3514233"/>
                  <a:pt x="4321344" y="3476360"/>
                  <a:pt x="4351436" y="3506172"/>
                </a:cubicBezTo>
                <a:cubicBezTo>
                  <a:pt x="4433989" y="3587961"/>
                  <a:pt x="4481978" y="3510608"/>
                  <a:pt x="4552738" y="3473540"/>
                </a:cubicBezTo>
                <a:cubicBezTo>
                  <a:pt x="4495805" y="3435264"/>
                  <a:pt x="4444564" y="3408272"/>
                  <a:pt x="4436023" y="3351063"/>
                </a:cubicBezTo>
                <a:cubicBezTo>
                  <a:pt x="4418537" y="3233014"/>
                  <a:pt x="4343713" y="3179029"/>
                  <a:pt x="4230249" y="3168552"/>
                </a:cubicBezTo>
                <a:cubicBezTo>
                  <a:pt x="4272135" y="3054536"/>
                  <a:pt x="4272135" y="3054536"/>
                  <a:pt x="4136714" y="3038821"/>
                </a:cubicBezTo>
                <a:cubicBezTo>
                  <a:pt x="4188768" y="2966303"/>
                  <a:pt x="4188768" y="2947770"/>
                  <a:pt x="4125732" y="2922790"/>
                </a:cubicBezTo>
                <a:cubicBezTo>
                  <a:pt x="4065138" y="2899019"/>
                  <a:pt x="3998039" y="2890960"/>
                  <a:pt x="3941916" y="2854300"/>
                </a:cubicBezTo>
                <a:cubicBezTo>
                  <a:pt x="3993565" y="2761635"/>
                  <a:pt x="4008205" y="2654064"/>
                  <a:pt x="4114752" y="2608938"/>
                </a:cubicBezTo>
                <a:cubicBezTo>
                  <a:pt x="4131425" y="2602090"/>
                  <a:pt x="4142812" y="2574290"/>
                  <a:pt x="4132241" y="2558175"/>
                </a:cubicBezTo>
                <a:cubicBezTo>
                  <a:pt x="4093606" y="2499757"/>
                  <a:pt x="4148913" y="2388961"/>
                  <a:pt x="4028540" y="2376472"/>
                </a:cubicBezTo>
                <a:cubicBezTo>
                  <a:pt x="4013491" y="2375264"/>
                  <a:pt x="3999664" y="2363176"/>
                  <a:pt x="4011458" y="2347463"/>
                </a:cubicBezTo>
                <a:cubicBezTo>
                  <a:pt x="4052127" y="2292671"/>
                  <a:pt x="4002918" y="2296296"/>
                  <a:pt x="3973233" y="2289447"/>
                </a:cubicBezTo>
                <a:cubicBezTo>
                  <a:pt x="3937444" y="2280989"/>
                  <a:pt x="3896777" y="2305160"/>
                  <a:pt x="3863429" y="2275346"/>
                </a:cubicBezTo>
                <a:cubicBezTo>
                  <a:pt x="3871158" y="2243921"/>
                  <a:pt x="3900029" y="2244323"/>
                  <a:pt x="3920363" y="2234252"/>
                </a:cubicBezTo>
                <a:cubicBezTo>
                  <a:pt x="3979737" y="2205242"/>
                  <a:pt x="4028133" y="2170596"/>
                  <a:pt x="4030981" y="2095254"/>
                </a:cubicBezTo>
                <a:cubicBezTo>
                  <a:pt x="4033011" y="2034418"/>
                  <a:pt x="4039518" y="1980835"/>
                  <a:pt x="3957370" y="1962300"/>
                </a:cubicBezTo>
                <a:cubicBezTo>
                  <a:pt x="3923211" y="1954644"/>
                  <a:pt x="3932973" y="1910731"/>
                  <a:pt x="3952493" y="1888974"/>
                </a:cubicBezTo>
                <a:cubicBezTo>
                  <a:pt x="3987466" y="1850298"/>
                  <a:pt x="4016337" y="1798729"/>
                  <a:pt x="4076527" y="1795102"/>
                </a:cubicBezTo>
                <a:cubicBezTo>
                  <a:pt x="4113127" y="1792686"/>
                  <a:pt x="4141188" y="1776567"/>
                  <a:pt x="4170061" y="1758036"/>
                </a:cubicBezTo>
                <a:cubicBezTo>
                  <a:pt x="4190800" y="1744738"/>
                  <a:pt x="4215607" y="1733459"/>
                  <a:pt x="4213168" y="1704855"/>
                </a:cubicBezTo>
                <a:cubicBezTo>
                  <a:pt x="4210729" y="1677458"/>
                  <a:pt x="4186736" y="1666177"/>
                  <a:pt x="4162334" y="1660537"/>
                </a:cubicBezTo>
                <a:cubicBezTo>
                  <a:pt x="4080998" y="1642407"/>
                  <a:pt x="4004547" y="1615816"/>
                  <a:pt x="3936629" y="1554980"/>
                </a:cubicBezTo>
                <a:cubicBezTo>
                  <a:pt x="3981773" y="1522748"/>
                  <a:pt x="4024878" y="1499381"/>
                  <a:pt x="4058225" y="1466745"/>
                </a:cubicBezTo>
                <a:cubicBezTo>
                  <a:pt x="4138745" y="1387782"/>
                  <a:pt x="3456757" y="1139198"/>
                  <a:pt x="3422598" y="1050561"/>
                </a:cubicBezTo>
                <a:cubicBezTo>
                  <a:pt x="3412025" y="1023165"/>
                  <a:pt x="3375832" y="994964"/>
                  <a:pt x="3345734" y="986905"/>
                </a:cubicBezTo>
                <a:cubicBezTo>
                  <a:pt x="3204622" y="949033"/>
                  <a:pt x="3082216" y="864022"/>
                  <a:pt x="2937846" y="832596"/>
                </a:cubicBezTo>
                <a:cubicBezTo>
                  <a:pt x="2801610" y="802784"/>
                  <a:pt x="2667409" y="762896"/>
                  <a:pt x="2518162" y="723416"/>
                </a:cubicBezTo>
                <a:cubicBezTo>
                  <a:pt x="2609662" y="624304"/>
                  <a:pt x="2771925" y="635989"/>
                  <a:pt x="2809744" y="492962"/>
                </a:cubicBezTo>
                <a:cubicBezTo>
                  <a:pt x="2662121" y="455896"/>
                  <a:pt x="2506776" y="498201"/>
                  <a:pt x="2364438" y="439377"/>
                </a:cubicBezTo>
                <a:cubicBezTo>
                  <a:pt x="2352239" y="434141"/>
                  <a:pt x="2335563" y="439377"/>
                  <a:pt x="2320927" y="440989"/>
                </a:cubicBezTo>
                <a:cubicBezTo>
                  <a:pt x="2027715" y="472415"/>
                  <a:pt x="1735723" y="445019"/>
                  <a:pt x="1446580" y="405533"/>
                </a:cubicBezTo>
                <a:cubicBezTo>
                  <a:pt x="1030148" y="349132"/>
                  <a:pt x="612089" y="313274"/>
                  <a:pt x="193217" y="287890"/>
                </a:cubicBezTo>
                <a:lnTo>
                  <a:pt x="0" y="2774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E103DB0-2E55-186C-C979-599D2FED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350" y="3598185"/>
            <a:ext cx="6402790" cy="1437839"/>
          </a:xfrm>
        </p:spPr>
        <p:txBody>
          <a:bodyPr anchor="b">
            <a:normAutofit/>
          </a:bodyPr>
          <a:lstStyle/>
          <a:p>
            <a:r>
              <a:rPr lang="fi-FI" sz="4400"/>
              <a:t>6.3. Aktiviteetit ja oppiminen</a:t>
            </a:r>
          </a:p>
        </p:txBody>
      </p:sp>
      <p:pic>
        <p:nvPicPr>
          <p:cNvPr id="4" name="Kuva 3" descr="Kuva, joka sisältää kohteen vaate, jalkineet, henkilö, farkut&#10;&#10;Kuvaus luotu automaattisesti">
            <a:extLst>
              <a:ext uri="{FF2B5EF4-FFF2-40B4-BE49-F238E27FC236}">
                <a16:creationId xmlns:a16="http://schemas.microsoft.com/office/drawing/2014/main" id="{2D55DFB3-B38A-F725-C7F7-B5A95A2C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870" y="91413"/>
            <a:ext cx="2629893" cy="350652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775671C-6B6E-0E89-A7DA-65656D481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87990" y="1556090"/>
            <a:ext cx="4878746" cy="3659059"/>
          </a:xfrm>
          <a:prstGeom prst="rect">
            <a:avLst/>
          </a:prstGeom>
        </p:spPr>
      </p:pic>
      <p:pic>
        <p:nvPicPr>
          <p:cNvPr id="5" name="Kuva 4" descr="Kuva, joka sisältää kohteen vaate, henkilö, taapero, poika&#10;&#10;Kuvaus luotu automaattisesti">
            <a:extLst>
              <a:ext uri="{FF2B5EF4-FFF2-40B4-BE49-F238E27FC236}">
                <a16:creationId xmlns:a16="http://schemas.microsoft.com/office/drawing/2014/main" id="{5A5D2D54-0AD7-4389-25EB-1B1880837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374" y="321890"/>
            <a:ext cx="2456809" cy="3273206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27F39CF-C08D-6435-04AE-F3E4BD78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350" y="5104263"/>
            <a:ext cx="6402790" cy="12520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/>
              <a:t>2.lk Tsekki: Puzzle learning: ihmisen aistit</a:t>
            </a:r>
          </a:p>
          <a:p>
            <a:pPr>
              <a:lnSpc>
                <a:spcPct val="90000"/>
              </a:lnSpc>
            </a:pPr>
            <a:r>
              <a:rPr lang="fi-FI" sz="1400"/>
              <a:t>2.lk Tsekki: Lukutunti</a:t>
            </a:r>
          </a:p>
          <a:p>
            <a:pPr>
              <a:lnSpc>
                <a:spcPct val="90000"/>
              </a:lnSpc>
            </a:pPr>
            <a:r>
              <a:rPr lang="fi-FI" sz="1400"/>
              <a:t>Jämätunti: koulun esittelykierros loppuun</a:t>
            </a:r>
          </a:p>
          <a:p>
            <a:pPr>
              <a:lnSpc>
                <a:spcPct val="90000"/>
              </a:lnSpc>
            </a:pPr>
            <a:r>
              <a:rPr lang="fi-FI" sz="1400"/>
              <a:t>4.lk Science: uusi aihe: mittaaminen </a:t>
            </a:r>
          </a:p>
        </p:txBody>
      </p:sp>
    </p:spTree>
    <p:extLst>
      <p:ext uri="{BB962C8B-B14F-4D97-AF65-F5344CB8AC3E}">
        <p14:creationId xmlns:p14="http://schemas.microsoft.com/office/powerpoint/2010/main" val="289525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44B838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A286DE-B00E-E14B-518B-78F2EB6D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fi-FI"/>
              <a:t>Tuntijako</a:t>
            </a:r>
          </a:p>
        </p:txBody>
      </p:sp>
      <p:pic>
        <p:nvPicPr>
          <p:cNvPr id="5" name="Kuva 4" descr="Kuva, joka sisältää kohteen teksti, numero, sanaristikko&#10;&#10;Kuvaus luotu automaattisesti">
            <a:extLst>
              <a:ext uri="{FF2B5EF4-FFF2-40B4-BE49-F238E27FC236}">
                <a16:creationId xmlns:a16="http://schemas.microsoft.com/office/drawing/2014/main" id="{70F3E2F3-917E-9987-7C86-A6D816AEF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" t="5753" r="616" b="12603"/>
          <a:stretch/>
        </p:blipFill>
        <p:spPr>
          <a:xfrm>
            <a:off x="5620" y="4646"/>
            <a:ext cx="5111738" cy="3335373"/>
          </a:xfrm>
          <a:prstGeom prst="rect">
            <a:avLst/>
          </a:prstGeom>
        </p:spPr>
      </p:pic>
      <p:pic>
        <p:nvPicPr>
          <p:cNvPr id="4" name="Kuva 3" descr="Kuva, joka sisältää kohteen teksti, sanaristikko, käsiala, numero&#10;&#10;Kuvaus luotu automaattisesti">
            <a:extLst>
              <a:ext uri="{FF2B5EF4-FFF2-40B4-BE49-F238E27FC236}">
                <a16:creationId xmlns:a16="http://schemas.microsoft.com/office/drawing/2014/main" id="{7F6DFFE0-4068-1FFF-CBAE-B65BB1564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8" t="8349" r="-1278" b="6072"/>
          <a:stretch/>
        </p:blipFill>
        <p:spPr>
          <a:xfrm>
            <a:off x="-253" y="3338264"/>
            <a:ext cx="5231313" cy="352206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8F6446-7320-4471-B5F3-5239CCEC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i-FI" sz="2400"/>
              <a:t>Opetuksessa ja tuntijaossa selvä painotus matikkaan ja </a:t>
            </a:r>
            <a:r>
              <a:rPr lang="fi-FI" sz="2400" err="1"/>
              <a:t>äikkään</a:t>
            </a:r>
            <a:r>
              <a:rPr lang="fi-FI" sz="2400"/>
              <a:t>, joita lukujärjestyksessä eniten</a:t>
            </a:r>
            <a:endParaRPr lang="fi-FI" sz="2000"/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1600"/>
              <a:t> 2.lk: </a:t>
            </a:r>
            <a:r>
              <a:rPr lang="fi-FI" sz="1600" err="1"/>
              <a:t>äikkää</a:t>
            </a:r>
            <a:r>
              <a:rPr lang="fi-FI" sz="1600"/>
              <a:t> 8h ja matikkaa 5h /vk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1600"/>
              <a:t>4.lk: </a:t>
            </a:r>
            <a:r>
              <a:rPr lang="fi-FI" sz="1600" err="1"/>
              <a:t>äikkää</a:t>
            </a:r>
            <a:r>
              <a:rPr lang="fi-FI" sz="1600"/>
              <a:t> 7h ja matikkaa 5h / vk</a:t>
            </a:r>
          </a:p>
          <a:p>
            <a:pPr>
              <a:lnSpc>
                <a:spcPct val="90000"/>
              </a:lnSpc>
            </a:pPr>
            <a:r>
              <a:rPr lang="fi-FI" sz="2400"/>
              <a:t>Lukujärjestyksessä mukana myös reilusti </a:t>
            </a:r>
            <a:r>
              <a:rPr lang="fi-FI" sz="2400" err="1"/>
              <a:t>enkkua</a:t>
            </a:r>
            <a:r>
              <a:rPr lang="fi-FI" sz="2400"/>
              <a:t>, science ja </a:t>
            </a:r>
            <a:r>
              <a:rPr lang="fi-FI" sz="2400" err="1"/>
              <a:t>JaS</a:t>
            </a:r>
            <a:r>
              <a:rPr lang="fi-FI" sz="2400"/>
              <a:t>-tunteja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2000"/>
              <a:t>2.lk: </a:t>
            </a:r>
            <a:r>
              <a:rPr lang="fi-FI" sz="2000" err="1"/>
              <a:t>enkkua</a:t>
            </a:r>
            <a:r>
              <a:rPr lang="fi-FI" sz="2000"/>
              <a:t> 2h ja </a:t>
            </a:r>
            <a:r>
              <a:rPr lang="fi-FI" sz="2000" err="1"/>
              <a:t>JaS</a:t>
            </a:r>
            <a:r>
              <a:rPr lang="fi-FI" sz="2000"/>
              <a:t> 2h</a:t>
            </a:r>
          </a:p>
          <a:p>
            <a:pPr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fi-FI" sz="2000"/>
              <a:t>4.lk: </a:t>
            </a:r>
            <a:r>
              <a:rPr lang="fi-FI" sz="2000" err="1"/>
              <a:t>enkkua</a:t>
            </a:r>
            <a:r>
              <a:rPr lang="fi-FI" sz="2000"/>
              <a:t> 4h, science 2h ja 2h </a:t>
            </a:r>
            <a:r>
              <a:rPr lang="fi-FI" sz="2000" err="1"/>
              <a:t>JaS</a:t>
            </a:r>
          </a:p>
          <a:p>
            <a:pPr>
              <a:lnSpc>
                <a:spcPct val="90000"/>
              </a:lnSpc>
            </a:pPr>
            <a:r>
              <a:rPr lang="fi-FI" sz="2400"/>
              <a:t>Liikuntaa 2.luokalla 2h viikossa ja 4.luokalla 3h viikossa</a:t>
            </a:r>
          </a:p>
          <a:p>
            <a:pPr>
              <a:lnSpc>
                <a:spcPct val="90000"/>
              </a:lnSpc>
            </a:pPr>
            <a:r>
              <a:rPr lang="fi-FI" sz="2400"/>
              <a:t>Opettaja voi pitää kuvista tai musiikkia 2h viikossa valintansa mukaan</a:t>
            </a:r>
          </a:p>
          <a:p>
            <a:pPr marL="0" indent="0">
              <a:lnSpc>
                <a:spcPct val="90000"/>
              </a:lnSpc>
              <a:buNone/>
            </a:pPr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241339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014FFD7-833D-EF77-B59F-A43E5C8D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fi-FI"/>
              <a:t>Koulun käytänteitä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9E456A-7764-FB6D-90F1-6F8914720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422212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fi-FI" sz="1600"/>
              <a:t>Oppilaat käyvät uimassa 2. luokalla 42 kertaa eli jokainen liikuntatunti on uimahallissa</a:t>
            </a:r>
          </a:p>
          <a:p>
            <a:pPr>
              <a:lnSpc>
                <a:spcPct val="90000"/>
              </a:lnSpc>
            </a:pPr>
            <a:r>
              <a:rPr lang="fi-FI" sz="1600"/>
              <a:t>Oppilailla käytössä omat valkotaulut kirjoitustehtäviä varten</a:t>
            </a:r>
          </a:p>
          <a:p>
            <a:pPr>
              <a:lnSpc>
                <a:spcPct val="90000"/>
              </a:lnSpc>
            </a:pPr>
            <a:r>
              <a:rPr lang="fi-FI" sz="1600"/>
              <a:t>Lyijykynien sijaan suurin osa tehtävistä tehtiin erilaisilla tusseilla, geeli- ja mustekynillä </a:t>
            </a:r>
          </a:p>
          <a:p>
            <a:pPr>
              <a:lnSpc>
                <a:spcPct val="90000"/>
              </a:lnSpc>
            </a:pPr>
            <a:r>
              <a:rPr lang="fi-FI" sz="1600"/>
              <a:t>Kirjat käytössä matikassa ja </a:t>
            </a:r>
            <a:r>
              <a:rPr lang="fi-FI" sz="1600" err="1"/>
              <a:t>äikässä</a:t>
            </a:r>
          </a:p>
          <a:p>
            <a:pPr>
              <a:lnSpc>
                <a:spcPct val="90000"/>
              </a:lnSpc>
            </a:pPr>
            <a:r>
              <a:rPr lang="fi-FI" sz="1600"/>
              <a:t>Opettajat valmistelee hyvin paljon materiaalia itse</a:t>
            </a:r>
          </a:p>
          <a:p>
            <a:pPr>
              <a:lnSpc>
                <a:spcPct val="90000"/>
              </a:lnSpc>
            </a:pPr>
            <a:r>
              <a:rPr lang="fi-FI" sz="1600"/>
              <a:t>Välitunnit vietetään vähän siellä missä halutaan: osa jää luokkaan syömään eväitä ja heilumaan, osa pyörii käytävillä</a:t>
            </a:r>
          </a:p>
          <a:p>
            <a:pPr>
              <a:lnSpc>
                <a:spcPct val="90000"/>
              </a:lnSpc>
            </a:pPr>
            <a:r>
              <a:rPr lang="fi-FI" sz="1600"/>
              <a:t>Ruokailu koulupäivien jälkeen omakustanteisesti, ei valvontaa</a:t>
            </a:r>
          </a:p>
          <a:p>
            <a:pPr>
              <a:lnSpc>
                <a:spcPct val="90000"/>
              </a:lnSpc>
            </a:pPr>
            <a:r>
              <a:rPr lang="fi-FI" sz="1600"/>
              <a:t>Läksyjen antaminen kiellettyä perjantaisin; viikolla voi antaa yhden tehtävän </a:t>
            </a:r>
            <a:r>
              <a:rPr lang="fi-FI" sz="1600" err="1"/>
              <a:t>äikästä</a:t>
            </a:r>
            <a:r>
              <a:rPr lang="fi-FI" sz="1600"/>
              <a:t> tai matikasta</a:t>
            </a:r>
          </a:p>
          <a:p>
            <a:pPr>
              <a:lnSpc>
                <a:spcPct val="90000"/>
              </a:lnSpc>
            </a:pPr>
            <a:endParaRPr lang="fi-FI" sz="1600"/>
          </a:p>
        </p:txBody>
      </p:sp>
      <p:pic>
        <p:nvPicPr>
          <p:cNvPr id="4" name="Kuva 3" descr="Kuva, joka sisältää kohteen ruoka, pöytäastiasto, pöytä, ateria&#10;&#10;Kuvaus luotu automaattisesti">
            <a:extLst>
              <a:ext uri="{FF2B5EF4-FFF2-40B4-BE49-F238E27FC236}">
                <a16:creationId xmlns:a16="http://schemas.microsoft.com/office/drawing/2014/main" id="{71A32C79-0B02-8167-D872-E018E333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74821" y="1343218"/>
            <a:ext cx="5599876" cy="41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4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44B838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E4163BA-3B94-AEE1-D367-6A8BCD7D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fi-FI"/>
              <a:t>Tukitoimien havainnointi</a:t>
            </a:r>
          </a:p>
        </p:txBody>
      </p:sp>
      <p:pic>
        <p:nvPicPr>
          <p:cNvPr id="5" name="Kuva 4" descr="Kuva, joka sisältää kohteen teksti, Tulostaminen, muotoilu&#10;&#10;Kuvaus luotu automaattisesti">
            <a:extLst>
              <a:ext uri="{FF2B5EF4-FFF2-40B4-BE49-F238E27FC236}">
                <a16:creationId xmlns:a16="http://schemas.microsoft.com/office/drawing/2014/main" id="{9F821441-D139-458B-9C5A-27E8BA120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5" r="10381" b="9065"/>
          <a:stretch/>
        </p:blipFill>
        <p:spPr>
          <a:xfrm rot="5400000">
            <a:off x="-600043" y="650060"/>
            <a:ext cx="4065560" cy="2867246"/>
          </a:xfrm>
          <a:prstGeom prst="rect">
            <a:avLst/>
          </a:prstGeom>
        </p:spPr>
      </p:pic>
      <p:pic>
        <p:nvPicPr>
          <p:cNvPr id="4" name="Kuva 3" descr="Kuva, joka sisältää kohteen teksti, Tulostaminen&#10;&#10;Kuvaus luotu automaattisesti">
            <a:extLst>
              <a:ext uri="{FF2B5EF4-FFF2-40B4-BE49-F238E27FC236}">
                <a16:creationId xmlns:a16="http://schemas.microsoft.com/office/drawing/2014/main" id="{0AEFFD8D-7D17-8C65-1DCF-2CF2D3B3F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" t="-112" r="16564" b="15746"/>
          <a:stretch/>
        </p:blipFill>
        <p:spPr>
          <a:xfrm rot="5400000">
            <a:off x="2244746" y="3222024"/>
            <a:ext cx="3990059" cy="3141567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DCEE6F-01A6-927F-7E69-9BF0C6DF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500"/>
              <a:t>Koulussa yksi erityisopettaja </a:t>
            </a:r>
          </a:p>
          <a:p>
            <a:pPr>
              <a:lnSpc>
                <a:spcPct val="90000"/>
              </a:lnSpc>
            </a:pPr>
            <a:r>
              <a:rPr lang="fi-FI" sz="1500"/>
              <a:t>Osa assistenteista/ohjaajista tarjosi "tandem teaching" eli samanaikaisopetusta aina opettajan halutessa</a:t>
            </a:r>
          </a:p>
          <a:p>
            <a:pPr>
              <a:lnSpc>
                <a:spcPct val="90000"/>
              </a:lnSpc>
            </a:pPr>
            <a:r>
              <a:rPr lang="fi-FI" sz="1500"/>
              <a:t>Eriyttämistä havaittiin yhdellä vuosiluokalla matematiikassa ylöspäin (4.lk oppilas meni 5.lk matikan tunnille)</a:t>
            </a:r>
          </a:p>
          <a:p>
            <a:pPr>
              <a:lnSpc>
                <a:spcPct val="90000"/>
              </a:lnSpc>
            </a:pPr>
            <a:r>
              <a:rPr lang="fi-FI" sz="1500"/>
              <a:t>Erityisopetusta 1 h/vk/luokka</a:t>
            </a:r>
          </a:p>
          <a:p>
            <a:pPr>
              <a:lnSpc>
                <a:spcPct val="90000"/>
              </a:lnSpc>
            </a:pPr>
            <a:r>
              <a:rPr lang="fi-FI" sz="1500"/>
              <a:t>Luokissa paljon tuen tarvetta; n. 10 tuen oppilasta 20-24 oppilaan luokassa</a:t>
            </a:r>
          </a:p>
          <a:p>
            <a:pPr>
              <a:lnSpc>
                <a:spcPct val="90000"/>
              </a:lnSpc>
            </a:pPr>
            <a:r>
              <a:rPr lang="fi-FI" sz="1500"/>
              <a:t>Tuntityöskentelyssä ja työrauhan ylläpidossa käytössä oli: Timer, triangeli/kilikello, taputusrytmit, piirissä työskentely</a:t>
            </a:r>
          </a:p>
          <a:p>
            <a:pPr>
              <a:lnSpc>
                <a:spcPct val="90000"/>
              </a:lnSpc>
            </a:pPr>
            <a:r>
              <a:rPr lang="fi-FI" sz="1500"/>
              <a:t>Huoltajiin ollaan yhteydessä sähköpostitse ja pääsääntöisesti huoltajat tekevät hyvin yhteistyötä ja osallistuvat oppilaan tukemiseen esim.ylimääräisin tehtävin</a:t>
            </a:r>
          </a:p>
          <a:p>
            <a:pPr>
              <a:lnSpc>
                <a:spcPct val="90000"/>
              </a:lnSpc>
            </a:pPr>
            <a:endParaRPr lang="fi-FI" sz="1500"/>
          </a:p>
          <a:p>
            <a:pPr>
              <a:lnSpc>
                <a:spcPct val="90000"/>
              </a:lnSpc>
            </a:pPr>
            <a:endParaRPr lang="fi-FI" sz="1500"/>
          </a:p>
        </p:txBody>
      </p:sp>
    </p:spTree>
    <p:extLst>
      <p:ext uri="{BB962C8B-B14F-4D97-AF65-F5344CB8AC3E}">
        <p14:creationId xmlns:p14="http://schemas.microsoft.com/office/powerpoint/2010/main" val="58520316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243E"/>
      </a:dk2>
      <a:lt2>
        <a:srgbClr val="E7E2E8"/>
      </a:lt2>
      <a:accent1>
        <a:srgbClr val="44B838"/>
      </a:accent1>
      <a:accent2>
        <a:srgbClr val="38B760"/>
      </a:accent2>
      <a:accent3>
        <a:srgbClr val="3DB494"/>
      </a:accent3>
      <a:accent4>
        <a:srgbClr val="31AFC5"/>
      </a:accent4>
      <a:accent5>
        <a:srgbClr val="6EA4EB"/>
      </a:accent5>
      <a:accent6>
        <a:srgbClr val="5254E7"/>
      </a:accent6>
      <a:hlink>
        <a:srgbClr val="A769AE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Application>Microsoft Office PowerPoint</Application>
  <PresentationFormat>Widescreen</PresentationFormat>
  <Slides>14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BrushVTI</vt:lpstr>
      <vt:lpstr>Ainon ja Saijan Tšekin vierailu 3.-7.3.2024</vt:lpstr>
      <vt:lpstr>Hankkeen tavoitteet</vt:lpstr>
      <vt:lpstr>Koulu</vt:lpstr>
      <vt:lpstr>4.3.  Aktiviteetit ja oppiminen</vt:lpstr>
      <vt:lpstr>5.3. Aktiviteetit ja oppiminen</vt:lpstr>
      <vt:lpstr>6.3. Aktiviteetit ja oppiminen</vt:lpstr>
      <vt:lpstr>Tuntijako</vt:lpstr>
      <vt:lpstr>Koulun käytänteitä</vt:lpstr>
      <vt:lpstr>Tukitoimien havainnointi</vt:lpstr>
      <vt:lpstr>Lukuinto</vt:lpstr>
      <vt:lpstr>PowerPoint Presentation</vt:lpstr>
      <vt:lpstr>PowerPoint Presentation</vt:lpstr>
      <vt:lpstr>Matkalta tarttui mukaan omaan monilukutaitopainopisteeseen</vt:lpstr>
      <vt:lpstr>Meidänkin kouluun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2</cp:revision>
  <dcterms:created xsi:type="dcterms:W3CDTF">2024-03-11T14:19:34Z</dcterms:created>
  <dcterms:modified xsi:type="dcterms:W3CDTF">2025-04-04T06:27:54Z</dcterms:modified>
</cp:coreProperties>
</file>