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Otsikko ja 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Otsikkoteksti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 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”Kirjoita lainaus tähän.”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 – 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– kes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 –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Otsikkoteksti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– y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ja 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, merkit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 – 3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Otsikkoteksti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xfrm>
            <a:off x="1269999" y="1254795"/>
            <a:ext cx="10464801" cy="3302001"/>
          </a:xfrm>
          <a:prstGeom prst="rect">
            <a:avLst/>
          </a:prstGeom>
        </p:spPr>
        <p:txBody>
          <a:bodyPr/>
          <a:lstStyle/>
          <a:p>
            <a:pPr/>
            <a:r>
              <a:t>Karhu ja muurahainen 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Leevi V, Leevi N, Nea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cameraImage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0131" t="9558" r="16720" b="2550"/>
          <a:stretch>
            <a:fillRect/>
          </a:stretch>
        </p:blipFill>
        <p:spPr>
          <a:xfrm>
            <a:off x="6294423" y="2132145"/>
            <a:ext cx="6434244" cy="5774391"/>
          </a:xfrm>
          <a:prstGeom prst="rect">
            <a:avLst/>
          </a:prstGeom>
        </p:spPr>
      </p:pic>
      <p:sp>
        <p:nvSpPr>
          <p:cNvPr id="123" name="Shape 1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</a:t>
            </a:r>
          </a:p>
        </p:txBody>
      </p:sp>
      <p:sp>
        <p:nvSpPr>
          <p:cNvPr id="124" name="Shape 124"/>
          <p:cNvSpPr/>
          <p:nvPr>
            <p:ph type="body" sz="half" idx="1"/>
          </p:nvPr>
        </p:nvSpPr>
        <p:spPr>
          <a:xfrm>
            <a:off x="415593" y="1457659"/>
            <a:ext cx="5721861" cy="7123505"/>
          </a:xfrm>
          <a:prstGeom prst="rect">
            <a:avLst/>
          </a:prstGeom>
        </p:spPr>
        <p:txBody>
          <a:bodyPr/>
          <a:lstStyle/>
          <a:p>
            <a:pPr/>
            <a:r>
              <a:t>Karhu ja muurahainen väittelivät keskenään, kumpi heistä on vahvempi</a:t>
            </a:r>
          </a:p>
          <a:p>
            <a:pPr/>
            <a:r>
              <a:t>The bear and the ant argued  which one of them is stronger.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</a:t>
            </a:r>
          </a:p>
        </p:txBody>
      </p:sp>
      <p:sp>
        <p:nvSpPr>
          <p:cNvPr id="127" name="Shape 127"/>
          <p:cNvSpPr/>
          <p:nvPr>
            <p:ph type="body" idx="1"/>
          </p:nvPr>
        </p:nvSpPr>
        <p:spPr>
          <a:xfrm>
            <a:off x="788811" y="2343612"/>
            <a:ext cx="11099801" cy="6286501"/>
          </a:xfrm>
          <a:prstGeom prst="rect">
            <a:avLst/>
          </a:prstGeom>
        </p:spPr>
        <p:txBody>
          <a:bodyPr/>
          <a:lstStyle/>
          <a:p>
            <a:pPr marL="231139" indent="-231139" defTabSz="303783">
              <a:spcBef>
                <a:spcPts val="2100"/>
              </a:spcBef>
              <a:defRPr sz="1975"/>
            </a:pPr>
            <a:r>
              <a:t>Karhu sanoi:</a:t>
            </a:r>
          </a:p>
          <a:p>
            <a:pPr marL="231139" indent="-231139" defTabSz="303783">
              <a:spcBef>
                <a:spcPts val="2100"/>
              </a:spcBef>
              <a:defRPr sz="1975"/>
            </a:pPr>
            <a:r>
              <a:t>Mitä voimia sinulla on, kun olet noin pieni!</a:t>
            </a:r>
          </a:p>
          <a:p>
            <a:pPr marL="231139" indent="-231139" defTabSz="303783">
              <a:spcBef>
                <a:spcPts val="2100"/>
              </a:spcBef>
              <a:defRPr sz="1975"/>
            </a:pPr>
            <a:r>
              <a:t>Sitten nähdään kun kokeillaan, vastasi muurahainen.</a:t>
            </a:r>
          </a:p>
          <a:p>
            <a:pPr marL="231139" indent="-231139" defTabSz="303783">
              <a:spcBef>
                <a:spcPts val="2100"/>
              </a:spcBef>
              <a:defRPr sz="1975"/>
            </a:pPr>
            <a:r>
              <a:t>Kumpi kokonsa lyijyä jaksaa kantaa, se varmaan on vahvempi.</a:t>
            </a:r>
          </a:p>
          <a:p>
            <a:pPr marL="231139" indent="-231139" defTabSz="303783">
              <a:spcBef>
                <a:spcPts val="2100"/>
              </a:spcBef>
              <a:defRPr sz="1975"/>
            </a:pPr>
            <a:r>
              <a:t>Niin on, myönsi karhu ja suostui kokeiluun</a:t>
            </a:r>
          </a:p>
          <a:p>
            <a:pPr marL="231139" indent="-231139" defTabSz="303783">
              <a:spcBef>
                <a:spcPts val="2100"/>
              </a:spcBef>
              <a:defRPr sz="1975"/>
            </a:pPr>
          </a:p>
          <a:p>
            <a:pPr marL="231139" indent="-231139" defTabSz="303783">
              <a:spcBef>
                <a:spcPts val="2100"/>
              </a:spcBef>
              <a:defRPr sz="1975"/>
            </a:pPr>
            <a:r>
              <a:t>The bear said:</a:t>
            </a:r>
          </a:p>
          <a:p>
            <a:pPr marL="231139" indent="-231139" defTabSz="303783">
              <a:spcBef>
                <a:spcPts val="2100"/>
              </a:spcBef>
              <a:defRPr sz="1975"/>
            </a:pPr>
            <a:r>
              <a:t>What powers do you have. You are so small!</a:t>
            </a:r>
          </a:p>
          <a:p>
            <a:pPr marL="231139" indent="-231139" defTabSz="303783">
              <a:spcBef>
                <a:spcPts val="2100"/>
              </a:spcBef>
              <a:defRPr sz="1975"/>
            </a:pPr>
            <a:r>
              <a:t>We have to try and then we will see, answered the ant.</a:t>
            </a:r>
          </a:p>
          <a:p>
            <a:pPr marL="231139" indent="-231139" defTabSz="303783">
              <a:spcBef>
                <a:spcPts val="2100"/>
              </a:spcBef>
              <a:defRPr sz="1975"/>
            </a:pPr>
            <a:r>
              <a:t>The one who can carry as much lead as he weights, is stronger.</a:t>
            </a:r>
          </a:p>
          <a:p>
            <a:pPr marL="231139" indent="-231139" defTabSz="303783">
              <a:spcBef>
                <a:spcPts val="2100"/>
              </a:spcBef>
              <a:defRPr sz="1975"/>
            </a:pPr>
            <a:r>
              <a:t>Yes, the bear said and agreed to the experiment.</a:t>
            </a:r>
          </a:p>
        </p:txBody>
      </p:sp>
      <p:pic>
        <p:nvPicPr>
          <p:cNvPr id="128" name="cameraImage.jpg"/>
          <p:cNvPicPr>
            <a:picLocks noChangeAspect="1"/>
          </p:cNvPicPr>
          <p:nvPr/>
        </p:nvPicPr>
        <p:blipFill>
          <a:blip r:embed="rId2">
            <a:extLst/>
          </a:blip>
          <a:srcRect l="0" t="9486" r="0" b="9486"/>
          <a:stretch>
            <a:fillRect/>
          </a:stretch>
        </p:blipFill>
        <p:spPr>
          <a:xfrm rot="16200000">
            <a:off x="6862920" y="2722938"/>
            <a:ext cx="7117939" cy="43077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body" sz="half" idx="1"/>
          </p:nvPr>
        </p:nvSpPr>
        <p:spPr>
          <a:xfrm>
            <a:off x="786398" y="1733550"/>
            <a:ext cx="5334001" cy="6286501"/>
          </a:xfrm>
          <a:prstGeom prst="rect">
            <a:avLst/>
          </a:prstGeom>
        </p:spPr>
        <p:txBody>
          <a:bodyPr/>
          <a:lstStyle/>
          <a:p>
            <a:pPr/>
            <a:r>
              <a:t>Muurahainen otti kokoisensa lyijynpalasen ja kiipesi puuhun sen kanssa.</a:t>
            </a:r>
          </a:p>
          <a:p>
            <a:pPr/>
            <a:r>
              <a:t>The ant took a piece of lead and climbed in to the tree with it.</a:t>
            </a:r>
          </a:p>
        </p:txBody>
      </p:sp>
      <p:pic>
        <p:nvPicPr>
          <p:cNvPr id="131" name="9FBCCFA4-46FB-4908-AD2B-F71C9697DF33-L0-001.jpeg"/>
          <p:cNvPicPr>
            <a:picLocks noChangeAspect="1"/>
          </p:cNvPicPr>
          <p:nvPr/>
        </p:nvPicPr>
        <p:blipFill>
          <a:blip r:embed="rId2">
            <a:extLst/>
          </a:blip>
          <a:srcRect l="17496" t="5548" r="14209" b="604"/>
          <a:stretch>
            <a:fillRect/>
          </a:stretch>
        </p:blipFill>
        <p:spPr>
          <a:xfrm>
            <a:off x="6602641" y="1672828"/>
            <a:ext cx="6243283" cy="64079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</a:t>
            </a:r>
          </a:p>
        </p:txBody>
      </p:sp>
      <p:sp>
        <p:nvSpPr>
          <p:cNvPr id="134" name="Shape 134"/>
          <p:cNvSpPr/>
          <p:nvPr>
            <p:ph type="body" sz="half" idx="1"/>
          </p:nvPr>
        </p:nvSpPr>
        <p:spPr>
          <a:xfrm>
            <a:off x="939799" y="1931171"/>
            <a:ext cx="5334001" cy="6286501"/>
          </a:xfrm>
          <a:prstGeom prst="rect">
            <a:avLst/>
          </a:prstGeom>
        </p:spPr>
        <p:txBody>
          <a:bodyPr/>
          <a:lstStyle/>
          <a:p>
            <a:pPr/>
            <a:r>
              <a:t>Karhu ei kuitenkaan saanut itsensä kokoista lyijymöhkälettä paikalta hievahtamaankaan</a:t>
            </a:r>
          </a:p>
          <a:p>
            <a:pPr/>
            <a:r>
              <a:t>However the bear did not get a pile of lead to move from it`s place.</a:t>
            </a:r>
          </a:p>
        </p:txBody>
      </p:sp>
      <p:pic>
        <p:nvPicPr>
          <p:cNvPr id="135" name="7B0E6D18-587C-46ED-A357-8A97E06B9356-L0-001.jpeg"/>
          <p:cNvPicPr>
            <a:picLocks noChangeAspect="1"/>
          </p:cNvPicPr>
          <p:nvPr/>
        </p:nvPicPr>
        <p:blipFill>
          <a:blip r:embed="rId2">
            <a:extLst/>
          </a:blip>
          <a:srcRect l="5698" t="3641" r="2460" b="3294"/>
          <a:stretch>
            <a:fillRect/>
          </a:stretch>
        </p:blipFill>
        <p:spPr>
          <a:xfrm rot="16200000">
            <a:off x="6526764" y="2436475"/>
            <a:ext cx="6448466" cy="48806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CB945E08-9D4F-4B4D-B933-9DBDF3708684-L0-001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5390" t="0" r="7535" b="0"/>
          <a:stretch>
            <a:fillRect/>
          </a:stretch>
        </p:blipFill>
        <p:spPr>
          <a:xfrm>
            <a:off x="6524286" y="1955542"/>
            <a:ext cx="6028832" cy="5842522"/>
          </a:xfrm>
          <a:prstGeom prst="rect">
            <a:avLst/>
          </a:prstGeom>
        </p:spPr>
      </p:pic>
      <p:sp>
        <p:nvSpPr>
          <p:cNvPr id="138" name="Shape 1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</a:t>
            </a:r>
          </a:p>
        </p:txBody>
      </p:sp>
      <p:sp>
        <p:nvSpPr>
          <p:cNvPr id="139" name="Shape 139"/>
          <p:cNvSpPr/>
          <p:nvPr>
            <p:ph type="body" sz="half" idx="1"/>
          </p:nvPr>
        </p:nvSpPr>
        <p:spPr>
          <a:xfrm>
            <a:off x="939800" y="1869811"/>
            <a:ext cx="5334001" cy="6286501"/>
          </a:xfrm>
          <a:prstGeom prst="rect">
            <a:avLst/>
          </a:prstGeom>
        </p:spPr>
        <p:txBody>
          <a:bodyPr/>
          <a:lstStyle/>
          <a:p>
            <a:pPr/>
            <a:r>
              <a:t>Karhu suuttui muurahaiselle ja söi sen. Siitä lähtien karhut ovat syöneet muurahaisia</a:t>
            </a:r>
          </a:p>
          <a:p>
            <a:pPr/>
            <a:r>
              <a:t>The bear got angry to the ant and ate it. Since then, the bears have eaten ants.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