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”Kirjoita lainaus tähän.”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Otsikkoteksti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Kettu ja karhu kiistelevät häntänsä pituudesta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Siiri, Klaara ja Johannes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6384E426-FD2E-412A-A75F-CD76B91C7371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5635" t="13259" r="7614" b="11106"/>
          <a:stretch>
            <a:fillRect/>
          </a:stretch>
        </p:blipFill>
        <p:spPr>
          <a:xfrm>
            <a:off x="6658173" y="992584"/>
            <a:ext cx="5454303" cy="3551871"/>
          </a:xfrm>
          <a:prstGeom prst="rect">
            <a:avLst/>
          </a:prstGeom>
        </p:spPr>
      </p:pic>
      <p:sp>
        <p:nvSpPr>
          <p:cNvPr id="123" name="Shape 123"/>
          <p:cNvSpPr/>
          <p:nvPr>
            <p:ph type="title"/>
          </p:nvPr>
        </p:nvSpPr>
        <p:spPr>
          <a:xfrm>
            <a:off x="952500" y="768350"/>
            <a:ext cx="4797487" cy="4000500"/>
          </a:xfrm>
          <a:prstGeom prst="rect">
            <a:avLst/>
          </a:prstGeom>
        </p:spPr>
        <p:txBody>
          <a:bodyPr/>
          <a:lstStyle/>
          <a:p>
            <a:pPr defTabSz="327152">
              <a:defRPr sz="3359"/>
            </a:pPr>
            <a:r>
              <a:t>Kettu ja karhu taistelivat  häntänsä hyvyydestä ja pituudesta. Kettu sanoi:</a:t>
            </a:r>
          </a:p>
          <a:p>
            <a:pPr defTabSz="327152">
              <a:defRPr sz="3359"/>
            </a:pPr>
            <a:r>
              <a:t>"Lähetään kokeilemaan avannolle, kun on sula avanto, silloin kun on kirkkaita tähtiä taivaalla."</a:t>
            </a:r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52500" y="5148211"/>
            <a:ext cx="5334000" cy="4000501"/>
          </a:xfrm>
          <a:prstGeom prst="rect">
            <a:avLst/>
          </a:prstGeom>
        </p:spPr>
        <p:txBody>
          <a:bodyPr/>
          <a:lstStyle/>
          <a:p>
            <a:pPr/>
            <a:r>
              <a:t>A fox and a bear battled whose tail is the best and the longest. Fox said:</a:t>
            </a:r>
          </a:p>
          <a:p>
            <a:pPr/>
            <a:r>
              <a:t>"Lets go to ice hole, when  there are stars in the sky.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AF2E0FB-2898-4069-A627-632632F6083C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3469" t="24362" r="0" b="10526"/>
          <a:stretch>
            <a:fillRect/>
          </a:stretch>
        </p:blipFill>
        <p:spPr>
          <a:xfrm>
            <a:off x="6300192" y="1952024"/>
            <a:ext cx="6170057" cy="4510172"/>
          </a:xfrm>
          <a:prstGeom prst="rect">
            <a:avLst/>
          </a:prstGeom>
        </p:spPr>
      </p:pic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defRPr sz="4200"/>
            </a:pPr>
            <a:r>
              <a:t>Sitten kettu neuvoi karhua:</a:t>
            </a:r>
          </a:p>
          <a:p>
            <a:pPr defTabSz="408940">
              <a:defRPr sz="4200"/>
            </a:pPr>
            <a:r>
              <a:t>"Istuhan tuohon avantoon hännällä, mie istun sitte ensi kerralla."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Then fox gave the bear an advice:</a:t>
            </a:r>
          </a:p>
          <a:p>
            <a:pPr/>
            <a:r>
              <a:t>"Sit in to that ice hole with your tail in the hole, I will sit next time.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416639BA-8462-48B3-8DF2-66B02073C57D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110" t="18563" r="23406" b="17591"/>
          <a:stretch>
            <a:fillRect/>
          </a:stretch>
        </p:blipFill>
        <p:spPr>
          <a:xfrm>
            <a:off x="6947573" y="2569175"/>
            <a:ext cx="5955278" cy="4695317"/>
          </a:xfrm>
          <a:prstGeom prst="rect">
            <a:avLst/>
          </a:prstGeom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8835">
              <a:defRPr sz="3480"/>
            </a:lvl1pPr>
          </a:lstStyle>
          <a:p>
            <a:pPr/>
            <a:r>
              <a:t>Kettu istui avannolla karhun viereen, mutta ei häntäänsä pannutkaan avantoon. Siinä katsottiin taivaalle hyvin kauan, siinä luettiin otavien nimiä, jotta aikaa kuluisi hyvin.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952500" y="4881078"/>
            <a:ext cx="5334000" cy="4000501"/>
          </a:xfrm>
          <a:prstGeom prst="rect">
            <a:avLst/>
          </a:prstGeom>
        </p:spPr>
        <p:txBody>
          <a:bodyPr/>
          <a:lstStyle/>
          <a:p>
            <a:pPr/>
            <a:r>
              <a:t>Fox sat in to the ice hole but didn't put his tale in the hole. Then the Fox and Bear looked at the sky for a long time, and they read the names of stars in Otava. The time went fast.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9E77A860-E3FF-41ED-8C9F-5DB9CE4CA6AF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6751" t="24028" r="15042" b="13158"/>
          <a:stretch>
            <a:fillRect/>
          </a:stretch>
        </p:blipFill>
        <p:spPr>
          <a:xfrm>
            <a:off x="6679604" y="3286223"/>
            <a:ext cx="5411462" cy="3722340"/>
          </a:xfrm>
          <a:prstGeom prst="rect">
            <a:avLst/>
          </a:prstGeom>
        </p:spPr>
      </p:pic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8940">
              <a:defRPr sz="4200"/>
            </a:pPr>
            <a:r>
              <a:t>Sitten kun kettu arvasi, että häntä on jo jäätynyt, hän sanoi Karhulle:</a:t>
            </a:r>
          </a:p>
          <a:p>
            <a:pPr defTabSz="408940">
              <a:defRPr sz="4200"/>
            </a:pPr>
            <a:r>
              <a:t>"Nyt lähdetään kilpaa juoksemaan!"</a:t>
            </a:r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the fox guessed that the Bears tail was frozen, he said to the Bear:</a:t>
            </a:r>
          </a:p>
          <a:p>
            <a:pPr/>
            <a:r>
              <a:t>"Now lets take a race!"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647E2E72-0A6F-441B-B8A1-29713184C9AC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781" t="5434" r="0" b="15589"/>
          <a:stretch>
            <a:fillRect/>
          </a:stretch>
        </p:blipFill>
        <p:spPr>
          <a:xfrm>
            <a:off x="6847972" y="2371355"/>
            <a:ext cx="5764429" cy="4186609"/>
          </a:xfrm>
          <a:prstGeom prst="rect">
            <a:avLst/>
          </a:prstGeom>
        </p:spPr>
      </p:pic>
      <p:sp>
        <p:nvSpPr>
          <p:cNvPr id="139" name="Shape 1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4680"/>
            </a:lvl1pPr>
          </a:lstStyle>
          <a:p>
            <a:pPr/>
            <a:r>
              <a:t>Karhu lähti ensimmäiseksi juoksemaan ja siinä häntä katkesikin, ja kettu pääsi edelle</a:t>
            </a:r>
          </a:p>
        </p:txBody>
      </p:sp>
      <p:sp>
        <p:nvSpPr>
          <p:cNvPr id="140" name="Shape 140"/>
          <p:cNvSpPr/>
          <p:nvPr>
            <p:ph type="body" sz="quarter" idx="1"/>
          </p:nvPr>
        </p:nvSpPr>
        <p:spPr>
          <a:xfrm>
            <a:off x="1066800" y="4758356"/>
            <a:ext cx="5334000" cy="4000501"/>
          </a:xfrm>
          <a:prstGeom prst="rect">
            <a:avLst/>
          </a:prstGeom>
        </p:spPr>
        <p:txBody>
          <a:bodyPr/>
          <a:lstStyle/>
          <a:p>
            <a:pPr/>
            <a:r>
              <a:t>The Bear left first and and started to run. But the tail got cutted off, and the Fox got to the front.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8A64EDBE-F7CE-479C-A748-CD0E6F91B579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9309" t="16598" r="0" b="19476"/>
          <a:stretch>
            <a:fillRect/>
          </a:stretch>
        </p:blipFill>
        <p:spPr>
          <a:xfrm>
            <a:off x="6765454" y="2886357"/>
            <a:ext cx="6039010" cy="3179400"/>
          </a:xfrm>
          <a:prstGeom prst="rect">
            <a:avLst/>
          </a:prstGeom>
        </p:spPr>
      </p:pic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3839"/>
            </a:pPr>
            <a:r>
              <a:t>Kettu kääntyi taaksepäin, ja sanoi Karhulle:</a:t>
            </a:r>
          </a:p>
          <a:p>
            <a:pPr defTabSz="373887">
              <a:defRPr sz="3839"/>
            </a:pPr>
            <a:r>
              <a:t>"No, mikäs teiltä  tuonne jäi. Jäikös teidän häntä avantoon?"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52500" y="5010150"/>
            <a:ext cx="5334000" cy="4000500"/>
          </a:xfrm>
          <a:prstGeom prst="rect">
            <a:avLst/>
          </a:prstGeom>
        </p:spPr>
        <p:txBody>
          <a:bodyPr/>
          <a:lstStyle/>
          <a:p>
            <a:pPr/>
            <a:r>
              <a:t>The Fox turned to the bear and said: "well, what did you left there. Is that your tail in the ice hole?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C27F9A8A-AE8C-4A22-A88E-CFDB0D6D1FB2-L0-001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341" t="14016" r="1261" b="0"/>
          <a:stretch>
            <a:fillRect/>
          </a:stretch>
        </p:blipFill>
        <p:spPr>
          <a:xfrm>
            <a:off x="6871550" y="3381821"/>
            <a:ext cx="5723020" cy="4157927"/>
          </a:xfrm>
          <a:prstGeom prst="rect">
            <a:avLst/>
          </a:prstGeom>
        </p:spPr>
      </p:pic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6362">
              <a:defRPr sz="3660"/>
            </a:lvl1pPr>
          </a:lstStyle>
          <a:p>
            <a:pPr/>
            <a:r>
              <a:t>Karhulla on siitä lähtien lyhyt häntä ollut, ketulla edelleen pitkä häntä, kun se kippuraan häntänsä pani eikä avantoon pannut ensinkään.</a:t>
            </a:r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Bear has had a tiny tail after that,  And the Fox still has a long tail. Because he  curled his tail and didn't put the tail in the ice hole at all.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