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60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83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719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6722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546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673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175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4544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3150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843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665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796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095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813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67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7200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20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024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387395-BB5F-4011-9601-3F6A69EBD927}" type="datetimeFigureOut">
              <a:rPr lang="nl-BE" smtClean="0"/>
              <a:t>17/03/2016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62447-DCBC-4ED2-A3D1-63D0AA34DAA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5815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28199" cy="1400530"/>
          </a:xfrm>
        </p:spPr>
        <p:txBody>
          <a:bodyPr/>
          <a:lstStyle/>
          <a:p>
            <a:pPr algn="ctr"/>
            <a:r>
              <a:rPr lang="nl-BE" dirty="0" err="1" smtClean="0"/>
              <a:t>What</a:t>
            </a:r>
            <a:r>
              <a:rPr lang="nl-BE" dirty="0" smtClean="0"/>
              <a:t> is correct: </a:t>
            </a:r>
            <a:r>
              <a:rPr lang="nl-BE" dirty="0" smtClean="0">
                <a:solidFill>
                  <a:srgbClr val="FF0000"/>
                </a:solidFill>
              </a:rPr>
              <a:t>red</a:t>
            </a:r>
            <a:r>
              <a:rPr lang="nl-BE" dirty="0" smtClean="0"/>
              <a:t> or </a:t>
            </a:r>
            <a:r>
              <a:rPr lang="nl-BE" dirty="0" smtClean="0">
                <a:solidFill>
                  <a:srgbClr val="92D050"/>
                </a:solidFill>
              </a:rPr>
              <a:t>green</a:t>
            </a:r>
            <a:endParaRPr lang="nl-BE" dirty="0">
              <a:solidFill>
                <a:srgbClr val="92D050"/>
              </a:solidFill>
            </a:endParaRPr>
          </a:p>
        </p:txBody>
      </p:sp>
      <p:pic>
        <p:nvPicPr>
          <p:cNvPr id="1026" name="Picture 2" descr="http://thenerderypublic.com/wp-content/uploads/2015/08/itshau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2" y="1643909"/>
            <a:ext cx="3901440" cy="20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744100" y="3876541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A </a:t>
            </a:r>
            <a:r>
              <a:rPr lang="nl-BE" sz="2400" b="1" dirty="0" err="1" smtClean="0"/>
              <a:t>sheep</a:t>
            </a:r>
            <a:r>
              <a:rPr lang="nl-BE" sz="2400" b="1" dirty="0" smtClean="0"/>
              <a:t> is</a:t>
            </a:r>
            <a:endParaRPr lang="nl-BE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709587" y="3485715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>
                <a:solidFill>
                  <a:srgbClr val="FF0000"/>
                </a:solidFill>
              </a:rPr>
              <a:t>b</a:t>
            </a:r>
            <a:r>
              <a:rPr lang="nl-BE" sz="2400" b="1" dirty="0" err="1" smtClean="0">
                <a:solidFill>
                  <a:srgbClr val="FF0000"/>
                </a:solidFill>
              </a:rPr>
              <a:t>igger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than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64702" y="3876541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92D050"/>
                </a:solidFill>
              </a:rPr>
              <a:t>s</a:t>
            </a:r>
            <a:r>
              <a:rPr lang="nl-BE" sz="2400" b="1" dirty="0" smtClean="0">
                <a:solidFill>
                  <a:srgbClr val="92D050"/>
                </a:solidFill>
              </a:rPr>
              <a:t>maller </a:t>
            </a:r>
            <a:r>
              <a:rPr lang="nl-BE" sz="2400" b="1" dirty="0" err="1" smtClean="0">
                <a:solidFill>
                  <a:srgbClr val="92D050"/>
                </a:solidFill>
              </a:rPr>
              <a:t>than</a:t>
            </a:r>
            <a:endParaRPr lang="nl-BE" sz="2400" b="1" dirty="0">
              <a:solidFill>
                <a:srgbClr val="92D05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071017" y="3876541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/>
              <a:t>a</a:t>
            </a:r>
            <a:r>
              <a:rPr lang="nl-BE" sz="2400" b="1" dirty="0" smtClean="0"/>
              <a:t> horse</a:t>
            </a:r>
            <a:endParaRPr lang="nl-BE" sz="2400" b="1" dirty="0"/>
          </a:p>
        </p:txBody>
      </p:sp>
      <p:pic>
        <p:nvPicPr>
          <p:cNvPr id="1030" name="Picture 6" descr="http://images6.fanpop.com/image/quiz/1058000/1058246_1385197055936_500_2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2" y="1643909"/>
            <a:ext cx="3687970" cy="207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4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9528175" cy="1400175"/>
          </a:xfrm>
        </p:spPr>
        <p:txBody>
          <a:bodyPr/>
          <a:lstStyle/>
          <a:p>
            <a:pPr algn="ctr"/>
            <a:r>
              <a:rPr lang="nl-BE" dirty="0" err="1" smtClean="0"/>
              <a:t>What</a:t>
            </a:r>
            <a:r>
              <a:rPr lang="nl-BE" dirty="0" smtClean="0"/>
              <a:t> is correct: </a:t>
            </a:r>
            <a:r>
              <a:rPr lang="nl-BE" dirty="0" smtClean="0">
                <a:solidFill>
                  <a:srgbClr val="FF0000"/>
                </a:solidFill>
              </a:rPr>
              <a:t>red</a:t>
            </a:r>
            <a:r>
              <a:rPr lang="nl-BE" dirty="0" smtClean="0"/>
              <a:t> or </a:t>
            </a:r>
            <a:r>
              <a:rPr lang="nl-BE" dirty="0" smtClean="0">
                <a:solidFill>
                  <a:srgbClr val="92D050"/>
                </a:solidFill>
              </a:rPr>
              <a:t>green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44100" y="3876541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A </a:t>
            </a:r>
            <a:r>
              <a:rPr lang="nl-BE" sz="2400" b="1" dirty="0" err="1" smtClean="0"/>
              <a:t>piglet</a:t>
            </a:r>
            <a:r>
              <a:rPr lang="nl-BE" sz="2400" b="1" dirty="0" smtClean="0"/>
              <a:t> is</a:t>
            </a:r>
            <a:endParaRPr lang="nl-BE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709587" y="3485715"/>
            <a:ext cx="1705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rgbClr val="FF0000"/>
                </a:solidFill>
              </a:rPr>
              <a:t>older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than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64702" y="3876541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rgbClr val="92D050"/>
                </a:solidFill>
              </a:rPr>
              <a:t>younger</a:t>
            </a:r>
            <a:r>
              <a:rPr lang="nl-BE" sz="2400" b="1" dirty="0" smtClean="0">
                <a:solidFill>
                  <a:srgbClr val="92D050"/>
                </a:solidFill>
              </a:rPr>
              <a:t> </a:t>
            </a:r>
            <a:r>
              <a:rPr lang="nl-BE" sz="2400" b="1" dirty="0" err="1" smtClean="0">
                <a:solidFill>
                  <a:srgbClr val="92D050"/>
                </a:solidFill>
              </a:rPr>
              <a:t>than</a:t>
            </a:r>
            <a:endParaRPr lang="nl-BE" sz="2400" b="1" dirty="0">
              <a:solidFill>
                <a:srgbClr val="92D05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071017" y="387654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/>
              <a:t>a</a:t>
            </a:r>
            <a:r>
              <a:rPr lang="nl-BE" sz="2400" b="1" dirty="0" smtClean="0"/>
              <a:t> </a:t>
            </a:r>
            <a:r>
              <a:rPr lang="nl-BE" sz="2400" b="1" dirty="0" err="1" smtClean="0"/>
              <a:t>pig</a:t>
            </a:r>
            <a:endParaRPr lang="nl-BE" sz="2400" b="1" dirty="0"/>
          </a:p>
        </p:txBody>
      </p:sp>
      <p:pic>
        <p:nvPicPr>
          <p:cNvPr id="4098" name="Picture 2" descr="http://vegnews.com/web/uploads/asset/6259/file/VegNews.Pig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4" y="1483915"/>
            <a:ext cx="3781967" cy="22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unnystack.com/wp-content/uploads/2014/04/Funny-Pigs-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820" y="1272148"/>
            <a:ext cx="3055115" cy="260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7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9528175" cy="1400175"/>
          </a:xfrm>
        </p:spPr>
        <p:txBody>
          <a:bodyPr/>
          <a:lstStyle/>
          <a:p>
            <a:pPr algn="ctr"/>
            <a:r>
              <a:rPr lang="nl-BE" dirty="0" err="1" smtClean="0"/>
              <a:t>What</a:t>
            </a:r>
            <a:r>
              <a:rPr lang="nl-BE" dirty="0" smtClean="0"/>
              <a:t> is correct: </a:t>
            </a:r>
            <a:r>
              <a:rPr lang="nl-BE" dirty="0" smtClean="0">
                <a:solidFill>
                  <a:srgbClr val="FF0000"/>
                </a:solidFill>
              </a:rPr>
              <a:t>red</a:t>
            </a:r>
            <a:r>
              <a:rPr lang="nl-BE" dirty="0" smtClean="0"/>
              <a:t> or </a:t>
            </a:r>
            <a:r>
              <a:rPr lang="nl-BE" dirty="0" smtClean="0">
                <a:solidFill>
                  <a:srgbClr val="92D050"/>
                </a:solidFill>
              </a:rPr>
              <a:t>green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44100" y="3876541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A </a:t>
            </a:r>
            <a:r>
              <a:rPr lang="nl-BE" sz="2400" b="1" dirty="0" err="1" smtClean="0"/>
              <a:t>goat</a:t>
            </a:r>
            <a:r>
              <a:rPr lang="nl-BE" sz="2400" b="1" dirty="0" smtClean="0"/>
              <a:t> is</a:t>
            </a:r>
            <a:endParaRPr lang="nl-BE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709587" y="3485715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>
                <a:solidFill>
                  <a:srgbClr val="FF0000"/>
                </a:solidFill>
              </a:rPr>
              <a:t>f</a:t>
            </a:r>
            <a:r>
              <a:rPr lang="nl-BE" sz="2400" b="1" dirty="0" err="1" smtClean="0">
                <a:solidFill>
                  <a:srgbClr val="FF0000"/>
                </a:solidFill>
              </a:rPr>
              <a:t>aster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than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64702" y="3876541"/>
            <a:ext cx="188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>
                <a:solidFill>
                  <a:srgbClr val="92D050"/>
                </a:solidFill>
              </a:rPr>
              <a:t>s</a:t>
            </a:r>
            <a:r>
              <a:rPr lang="nl-BE" sz="2400" b="1" dirty="0" smtClean="0">
                <a:solidFill>
                  <a:srgbClr val="92D050"/>
                </a:solidFill>
              </a:rPr>
              <a:t>lower </a:t>
            </a:r>
            <a:r>
              <a:rPr lang="nl-BE" sz="2400" b="1" dirty="0" err="1" smtClean="0">
                <a:solidFill>
                  <a:srgbClr val="92D050"/>
                </a:solidFill>
              </a:rPr>
              <a:t>than</a:t>
            </a:r>
            <a:endParaRPr lang="nl-BE" sz="2400" b="1" dirty="0">
              <a:solidFill>
                <a:srgbClr val="92D05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071017" y="3876541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a chick</a:t>
            </a:r>
            <a:endParaRPr lang="nl-BE" sz="2400" b="1" dirty="0"/>
          </a:p>
        </p:txBody>
      </p:sp>
      <p:pic>
        <p:nvPicPr>
          <p:cNvPr id="5122" name="Picture 2" descr="http://blogs.discovermagazine.com/d-brief/files/2014/02/goa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31" y="1641497"/>
            <a:ext cx="3081462" cy="20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odupdates.com/wp-content/uploads/2014/06/GV-chickhat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45" y="1427144"/>
            <a:ext cx="3674096" cy="24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61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452438"/>
            <a:ext cx="9528175" cy="1400175"/>
          </a:xfrm>
        </p:spPr>
        <p:txBody>
          <a:bodyPr/>
          <a:lstStyle/>
          <a:p>
            <a:pPr algn="ctr"/>
            <a:r>
              <a:rPr lang="nl-BE" dirty="0" err="1" smtClean="0"/>
              <a:t>What</a:t>
            </a:r>
            <a:r>
              <a:rPr lang="nl-BE" dirty="0" smtClean="0"/>
              <a:t> is correct: </a:t>
            </a:r>
            <a:r>
              <a:rPr lang="nl-BE" dirty="0" smtClean="0">
                <a:solidFill>
                  <a:srgbClr val="FF0000"/>
                </a:solidFill>
              </a:rPr>
              <a:t>red</a:t>
            </a:r>
            <a:r>
              <a:rPr lang="nl-BE" dirty="0" smtClean="0"/>
              <a:t> or </a:t>
            </a:r>
            <a:r>
              <a:rPr lang="nl-BE" dirty="0" smtClean="0">
                <a:solidFill>
                  <a:srgbClr val="92D050"/>
                </a:solidFill>
              </a:rPr>
              <a:t>green</a:t>
            </a:r>
            <a:endParaRPr lang="nl-BE" dirty="0">
              <a:solidFill>
                <a:srgbClr val="92D05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44100" y="3876541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smtClean="0"/>
              <a:t>A </a:t>
            </a:r>
            <a:r>
              <a:rPr lang="nl-BE" sz="2400" b="1" dirty="0" err="1" smtClean="0"/>
              <a:t>cow</a:t>
            </a:r>
            <a:r>
              <a:rPr lang="nl-BE" sz="2400" b="1" dirty="0" smtClean="0"/>
              <a:t> is</a:t>
            </a:r>
            <a:endParaRPr lang="nl-BE" sz="2400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4709587" y="3485715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>
                <a:solidFill>
                  <a:srgbClr val="FF0000"/>
                </a:solidFill>
              </a:rPr>
              <a:t>b</a:t>
            </a:r>
            <a:r>
              <a:rPr lang="nl-BE" sz="2400" b="1" dirty="0" err="1" smtClean="0">
                <a:solidFill>
                  <a:srgbClr val="FF0000"/>
                </a:solidFill>
              </a:rPr>
              <a:t>igger</a:t>
            </a:r>
            <a:r>
              <a:rPr lang="nl-BE" sz="2400" b="1" dirty="0" smtClean="0">
                <a:solidFill>
                  <a:srgbClr val="FF0000"/>
                </a:solidFill>
              </a:rPr>
              <a:t> </a:t>
            </a:r>
            <a:r>
              <a:rPr lang="nl-BE" sz="2400" b="1" dirty="0" err="1" smtClean="0">
                <a:solidFill>
                  <a:srgbClr val="FF0000"/>
                </a:solidFill>
              </a:rPr>
              <a:t>than</a:t>
            </a:r>
            <a:endParaRPr lang="nl-BE" sz="2400" b="1" dirty="0">
              <a:solidFill>
                <a:srgbClr val="FF000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715999" y="3871475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 err="1" smtClean="0">
                <a:solidFill>
                  <a:srgbClr val="92D050"/>
                </a:solidFill>
              </a:rPr>
              <a:t>bigger</a:t>
            </a:r>
            <a:r>
              <a:rPr lang="nl-BE" sz="2400" b="1" dirty="0" smtClean="0">
                <a:solidFill>
                  <a:srgbClr val="92D050"/>
                </a:solidFill>
              </a:rPr>
              <a:t> </a:t>
            </a:r>
            <a:r>
              <a:rPr lang="nl-BE" sz="2400" b="1" dirty="0" err="1" smtClean="0">
                <a:solidFill>
                  <a:srgbClr val="92D050"/>
                </a:solidFill>
              </a:rPr>
              <a:t>then</a:t>
            </a:r>
            <a:endParaRPr lang="nl-BE" sz="2400" b="1" dirty="0">
              <a:solidFill>
                <a:srgbClr val="92D05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8613258" y="3876541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2400" b="1" dirty="0"/>
              <a:t>a</a:t>
            </a:r>
            <a:r>
              <a:rPr lang="nl-BE" sz="2400" b="1" dirty="0" smtClean="0"/>
              <a:t> hen</a:t>
            </a:r>
            <a:endParaRPr lang="nl-BE" sz="2400" b="1" dirty="0"/>
          </a:p>
        </p:txBody>
      </p:sp>
      <p:pic>
        <p:nvPicPr>
          <p:cNvPr id="6146" name="Picture 2" descr="http://ichef.bbci.co.uk/news/660/media/images/79760000/jpg/_79760107_48b61b04-0d57-40aa-b788-310d4e6f1b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30" y="1466853"/>
            <a:ext cx="3495705" cy="240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oventryobserver.co.uk/wp-content/uploads/2015/09/29.9.15-rehome-a-hen-96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85" y="1413698"/>
            <a:ext cx="3932444" cy="245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7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</TotalTime>
  <Words>64</Words>
  <Application>Microsoft Office PowerPoint</Application>
  <PresentationFormat>Breedbeeld</PresentationFormat>
  <Paragraphs>20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What is correct: red or green</vt:lpstr>
      <vt:lpstr>What is correct: red or green</vt:lpstr>
      <vt:lpstr>What is correct: red or green</vt:lpstr>
      <vt:lpstr>What is correct: red or green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correct: red or green</dc:title>
  <dc:creator>Joep Dominicus</dc:creator>
  <cp:lastModifiedBy>Joep Dominicus</cp:lastModifiedBy>
  <cp:revision>5</cp:revision>
  <dcterms:created xsi:type="dcterms:W3CDTF">2016-03-17T21:54:01Z</dcterms:created>
  <dcterms:modified xsi:type="dcterms:W3CDTF">2016-03-17T22:16:21Z</dcterms:modified>
</cp:coreProperties>
</file>