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67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740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059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055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845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115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392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4149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688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849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66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09CCC-941D-4191-9298-00A6F74C77C1}" type="datetimeFigureOut">
              <a:rPr lang="el-GR" smtClean="0"/>
              <a:t>8/1/2018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D6B67-B5DA-4B38-87D6-561CC97E54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6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1. Work in groups </a:t>
            </a:r>
            <a:br>
              <a:rPr lang="en-GB" dirty="0" smtClean="0"/>
            </a:br>
            <a:r>
              <a:rPr lang="en-GB" dirty="0" smtClean="0"/>
              <a:t>2.  Discuss the following questions with your classmates</a:t>
            </a:r>
            <a:br>
              <a:rPr lang="en-GB" dirty="0" smtClean="0"/>
            </a:br>
            <a:r>
              <a:rPr lang="en-GB" dirty="0" smtClean="0"/>
              <a:t>3. Acting…You have to act the myth we learned while in class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437112"/>
            <a:ext cx="4972050" cy="23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611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Questions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1. </a:t>
            </a:r>
            <a:r>
              <a:rPr lang="en-US" dirty="0"/>
              <a:t>W</a:t>
            </a:r>
            <a:r>
              <a:rPr lang="en-US" dirty="0" smtClean="0"/>
              <a:t>ho is Hercules?</a:t>
            </a:r>
          </a:p>
          <a:p>
            <a:r>
              <a:rPr lang="en-US" dirty="0" smtClean="0"/>
              <a:t>2. Is Hercules a god?</a:t>
            </a:r>
          </a:p>
          <a:p>
            <a:r>
              <a:rPr lang="en-US" dirty="0" smtClean="0"/>
              <a:t>3. Who is Hera?</a:t>
            </a:r>
          </a:p>
          <a:p>
            <a:r>
              <a:rPr lang="en-US" dirty="0" smtClean="0"/>
              <a:t>4. </a:t>
            </a:r>
            <a:r>
              <a:rPr lang="en-US" dirty="0"/>
              <a:t>W</a:t>
            </a:r>
            <a:r>
              <a:rPr lang="en-US" dirty="0" smtClean="0"/>
              <a:t>hat did she do and why?</a:t>
            </a:r>
          </a:p>
          <a:p>
            <a:r>
              <a:rPr lang="en-US" dirty="0" smtClean="0"/>
              <a:t>5. Was Hercules saved? How?</a:t>
            </a:r>
          </a:p>
          <a:p>
            <a:r>
              <a:rPr lang="en-US" dirty="0" smtClean="0"/>
              <a:t>6. How Zeus keep his small son safe from attack</a:t>
            </a:r>
          </a:p>
          <a:p>
            <a:r>
              <a:rPr lang="en-US" dirty="0" smtClean="0"/>
              <a:t>7. Who is </a:t>
            </a:r>
            <a:r>
              <a:rPr lang="en-US" dirty="0" err="1" smtClean="0"/>
              <a:t>Eury</a:t>
            </a:r>
            <a:r>
              <a:rPr lang="en-US" dirty="0" smtClean="0"/>
              <a:t>? </a:t>
            </a:r>
          </a:p>
          <a:p>
            <a:r>
              <a:rPr lang="en-US" dirty="0" smtClean="0"/>
              <a:t>8. What was Hera’s plan?</a:t>
            </a:r>
          </a:p>
          <a:p>
            <a:r>
              <a:rPr lang="en-US" dirty="0" smtClean="0"/>
              <a:t>9. what did </a:t>
            </a:r>
            <a:r>
              <a:rPr lang="en-US" dirty="0" err="1" smtClean="0"/>
              <a:t>hercules</a:t>
            </a:r>
            <a:r>
              <a:rPr lang="en-US" dirty="0" smtClean="0"/>
              <a:t> do?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3522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Oh! No! you have a problem… Now you must </a:t>
            </a:r>
            <a:r>
              <a:rPr lang="en-US" smtClean="0"/>
              <a:t>go to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need to learn your future write down in a piece of paper your problem in </a:t>
            </a:r>
            <a:r>
              <a:rPr lang="en-US" dirty="0" smtClean="0">
                <a:solidFill>
                  <a:srgbClr val="FF0000"/>
                </a:solidFill>
              </a:rPr>
              <a:t>English 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l-G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574925"/>
            <a:ext cx="41036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546" y="4365104"/>
            <a:ext cx="1597025" cy="233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1256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829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104</Words>
  <Application>Microsoft Office PowerPoint</Application>
  <PresentationFormat>Näytössä katseltava diaesitys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1. Work in groups  2.  Discuss the following questions with your classmates 3. Acting…You have to act the myth we learned while in class   </vt:lpstr>
      <vt:lpstr>Questions 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Work in groups  2.  Discuss the following questions with your classmates 3. Acting…You have to act the myth we learned while in class</dc:title>
  <dc:creator>KORINA</dc:creator>
  <cp:lastModifiedBy>Malinen Hanna-Kaisa</cp:lastModifiedBy>
  <cp:revision>5</cp:revision>
  <dcterms:created xsi:type="dcterms:W3CDTF">2017-10-25T01:13:54Z</dcterms:created>
  <dcterms:modified xsi:type="dcterms:W3CDTF">2018-01-08T09:09:46Z</dcterms:modified>
</cp:coreProperties>
</file>