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1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38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7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81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20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9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03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40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496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85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A2F6-D668-43DD-B385-25D3F12CFB82}" type="datetimeFigureOut">
              <a:rPr lang="el-GR" smtClean="0"/>
              <a:t>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13DE-A81D-4CB0-BB23-2983D6E119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6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Have you ever been to Greece/Have you ever visited Greece?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2899449"/>
            <a:ext cx="3241251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81837"/>
            <a:ext cx="4079776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26" y="3174703"/>
            <a:ext cx="3604026" cy="37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36" y="4894210"/>
            <a:ext cx="2196690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7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2.Do you know a god?</a:t>
            </a:r>
            <a:br>
              <a:rPr lang="en-US" dirty="0" smtClean="0"/>
            </a:br>
            <a:r>
              <a:rPr lang="en-US" dirty="0" smtClean="0"/>
              <a:t>Do you know a </a:t>
            </a:r>
            <a:r>
              <a:rPr lang="en-US" dirty="0" err="1" smtClean="0"/>
              <a:t>greek</a:t>
            </a:r>
            <a:r>
              <a:rPr lang="en-US" dirty="0" smtClean="0"/>
              <a:t> god?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862931"/>
            <a:ext cx="6638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ever face a </a:t>
            </a:r>
            <a:r>
              <a:rPr lang="en-US" dirty="0" err="1" smtClean="0"/>
              <a:t>greek</a:t>
            </a:r>
            <a:r>
              <a:rPr lang="en-US" dirty="0" smtClean="0"/>
              <a:t> god or </a:t>
            </a:r>
            <a:r>
              <a:rPr lang="en-US" dirty="0" err="1" smtClean="0"/>
              <a:t>godess</a:t>
            </a:r>
            <a:r>
              <a:rPr lang="en-US" dirty="0" smtClean="0"/>
              <a:t> what would you say?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7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were a </a:t>
            </a:r>
            <a:r>
              <a:rPr lang="en-US" dirty="0" err="1" smtClean="0"/>
              <a:t>greek</a:t>
            </a:r>
            <a:r>
              <a:rPr lang="en-US" dirty="0" smtClean="0"/>
              <a:t> god what would you do?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63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Näytössä katseltava diaesitys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1. Have you ever been to Greece/Have you ever visited Greece?</vt:lpstr>
      <vt:lpstr>2.Do you know a god? Do you know a greek god?</vt:lpstr>
      <vt:lpstr>If you ever face a greek god or godess what would you say?</vt:lpstr>
      <vt:lpstr>If you were a greek god what would you do?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Have you ever been to Greece/Have you ever visited Greece?</dc:title>
  <dc:creator>KORINA</dc:creator>
  <cp:lastModifiedBy>Malinen Hanna-Kaisa</cp:lastModifiedBy>
  <cp:revision>2</cp:revision>
  <dcterms:created xsi:type="dcterms:W3CDTF">2017-10-24T06:39:31Z</dcterms:created>
  <dcterms:modified xsi:type="dcterms:W3CDTF">2018-01-08T09:08:32Z</dcterms:modified>
</cp:coreProperties>
</file>