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58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34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301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199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889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54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68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782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248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346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015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A1D-E9FD-4878-8449-A9BB629FAA09}" type="datetimeFigureOut">
              <a:rPr lang="el-GR" smtClean="0"/>
              <a:t>2/2/2018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9834-D68B-4025-8FCE-E79B53765B8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0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Send me a letter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Garyttou</a:t>
            </a:r>
            <a:r>
              <a:rPr lang="en-US" dirty="0" smtClean="0"/>
              <a:t> 112 street, </a:t>
            </a:r>
            <a:r>
              <a:rPr lang="en-US" dirty="0" err="1" smtClean="0"/>
              <a:t>Agia</a:t>
            </a:r>
            <a:r>
              <a:rPr lang="en-US" dirty="0" smtClean="0"/>
              <a:t> </a:t>
            </a:r>
            <a:r>
              <a:rPr lang="en-US" dirty="0" err="1" smtClean="0"/>
              <a:t>Paraskevi</a:t>
            </a:r>
            <a:r>
              <a:rPr lang="en-US" dirty="0" smtClean="0"/>
              <a:t> 15343, Athens, Greece </a:t>
            </a:r>
          </a:p>
          <a:p>
            <a:r>
              <a:rPr lang="en-US" dirty="0" err="1" smtClean="0"/>
              <a:t>Nimi</a:t>
            </a:r>
            <a:r>
              <a:rPr lang="en-US" dirty="0" smtClean="0"/>
              <a:t> </a:t>
            </a:r>
            <a:r>
              <a:rPr lang="en-GB" dirty="0" smtClean="0"/>
              <a:t>: </a:t>
            </a:r>
            <a:r>
              <a:rPr lang="en-GB" dirty="0" err="1" smtClean="0"/>
              <a:t>Kyriaki</a:t>
            </a:r>
            <a:r>
              <a:rPr lang="en-GB" dirty="0" smtClean="0"/>
              <a:t> </a:t>
            </a:r>
            <a:r>
              <a:rPr lang="en-GB" dirty="0" err="1" smtClean="0"/>
              <a:t>Korina</a:t>
            </a:r>
            <a:r>
              <a:rPr lang="en-GB" dirty="0" smtClean="0"/>
              <a:t> </a:t>
            </a:r>
            <a:r>
              <a:rPr lang="en-GB" dirty="0" err="1" smtClean="0"/>
              <a:t>Katsara</a:t>
            </a:r>
            <a:r>
              <a:rPr lang="en-GB" dirty="0" smtClean="0"/>
              <a:t> </a:t>
            </a:r>
            <a:endParaRPr lang="en-US" dirty="0" smtClean="0"/>
          </a:p>
          <a:p>
            <a:r>
              <a:rPr lang="en-GB" dirty="0" err="1" smtClean="0"/>
              <a:t>Whatsapp</a:t>
            </a:r>
            <a:r>
              <a:rPr lang="en-GB" dirty="0" smtClean="0"/>
              <a:t> </a:t>
            </a:r>
            <a:r>
              <a:rPr lang="en-US" dirty="0" smtClean="0"/>
              <a:t>+306984188774 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2894459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7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Kiitos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r>
              <a:rPr lang="en-US" dirty="0" err="1">
                <a:sym typeface="Wingdings" panose="05000000000000000000" pitchFamily="2" charset="2"/>
              </a:rPr>
              <a:t>Mutalan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>
                <a:sym typeface="Wingdings" panose="05000000000000000000" pitchFamily="2" charset="2"/>
              </a:rPr>
              <a:t>koulu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for all these amazing moments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77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And for teaching me that everything is possible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" y="1700808"/>
            <a:ext cx="4611042" cy="132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3027424"/>
            <a:ext cx="50815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644008" cy="392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70" y="5085184"/>
            <a:ext cx="4213030" cy="180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" y="41587"/>
            <a:ext cx="86137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" y="4653135"/>
            <a:ext cx="4905933" cy="22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06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/>
              <a:t> I am waiting for all of you in </a:t>
            </a:r>
            <a:r>
              <a:rPr lang="en-US" dirty="0" smtClean="0"/>
              <a:t>Greece!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579613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7" y="1412776"/>
            <a:ext cx="3389313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71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46</Words>
  <Application>Microsoft Office PowerPoint</Application>
  <PresentationFormat>Näytössä katseltava diaesitys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Wingdings</vt:lpstr>
      <vt:lpstr>Office Theme</vt:lpstr>
      <vt:lpstr>Send me a letter</vt:lpstr>
      <vt:lpstr>Kiitos  Mutalan koulu for all these amazing moments        </vt:lpstr>
      <vt:lpstr>And for teaching me that everything is possible</vt:lpstr>
      <vt:lpstr> I am waiting for all of you in Greece!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Kiitos   for all these amazing moments</dc:title>
  <dc:creator>KORINA</dc:creator>
  <cp:lastModifiedBy>Malinen Hanna-Kaisa</cp:lastModifiedBy>
  <cp:revision>11</cp:revision>
  <dcterms:created xsi:type="dcterms:W3CDTF">2018-01-31T09:37:27Z</dcterms:created>
  <dcterms:modified xsi:type="dcterms:W3CDTF">2018-02-02T06:39:45Z</dcterms:modified>
</cp:coreProperties>
</file>