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57" r:id="rId4"/>
    <p:sldId id="276" r:id="rId5"/>
    <p:sldId id="275" r:id="rId6"/>
    <p:sldId id="274" r:id="rId7"/>
    <p:sldId id="277" r:id="rId8"/>
    <p:sldId id="258" r:id="rId9"/>
    <p:sldId id="259" r:id="rId10"/>
    <p:sldId id="260" r:id="rId11"/>
    <p:sldId id="265" r:id="rId12"/>
    <p:sldId id="264" r:id="rId13"/>
    <p:sldId id="268" r:id="rId14"/>
    <p:sldId id="267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/>
    <p:restoredTop sz="94316"/>
  </p:normalViewPr>
  <p:slideViewPr>
    <p:cSldViewPr snapToGrid="0" snapToObjects="1">
      <p:cViewPr varScale="1">
        <p:scale>
          <a:sx n="106" d="100"/>
          <a:sy n="106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5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4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7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1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9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0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5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5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0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F806-68F0-E346-A9D4-180AB4443FEC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ED61B-D403-C94F-B247-4140BD322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0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57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5657850" y="939800"/>
            <a:ext cx="6280150" cy="438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Terve! </a:t>
            </a:r>
            <a:r>
              <a:rPr lang="en-US" dirty="0" smtClean="0"/>
              <a:t>I am Katerina Eleftheriadi and I am coming from Athens Greece. I am 22 years old and I just  finished my studies at the faculty of the primary education in the University of Athens.</a:t>
            </a:r>
          </a:p>
          <a:p>
            <a:pPr marL="285750" indent="-285750" algn="ctr">
              <a:buFont typeface="Arial" charset="-95"/>
              <a:buChar char="•"/>
            </a:pPr>
            <a:r>
              <a:rPr lang="en-US" dirty="0" smtClean="0"/>
              <a:t>I am Polite</a:t>
            </a:r>
          </a:p>
          <a:p>
            <a:pPr marL="285750" indent="-285750" algn="ctr">
              <a:buFont typeface="Arial" charset="-95"/>
              <a:buChar char="•"/>
            </a:pPr>
            <a:r>
              <a:rPr lang="en-US" dirty="0"/>
              <a:t>S</a:t>
            </a:r>
            <a:r>
              <a:rPr lang="en-US" dirty="0" smtClean="0"/>
              <a:t>ociable</a:t>
            </a:r>
          </a:p>
          <a:p>
            <a:pPr marL="285750" indent="-285750" algn="ctr">
              <a:buFont typeface="Arial" charset="-95"/>
              <a:buChar char="•"/>
            </a:pPr>
            <a:r>
              <a:rPr lang="en-US" dirty="0" smtClean="0"/>
              <a:t>Optimistic as I try to find the positive aspect in everything</a:t>
            </a:r>
          </a:p>
          <a:p>
            <a:pPr marL="285750" indent="-285750" algn="ctr">
              <a:buFont typeface="Arial" charset="-95"/>
              <a:buChar char="•"/>
            </a:pPr>
            <a:endParaRPr lang="en-US" dirty="0" smtClean="0"/>
          </a:p>
          <a:p>
            <a:pPr marL="285750" indent="-285750" algn="ctr">
              <a:buFont typeface="Arial" charset="-95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1971675"/>
            <a:ext cx="7177087" cy="4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728787" y="0"/>
            <a:ext cx="8086725" cy="2000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This was my classroom in the 5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and 6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grade. I  came back at that classroom  as a teacher and  taught Physics to the pupils.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971675"/>
            <a:ext cx="4186238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00000000000000000001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42975" y="5165725"/>
            <a:ext cx="10829925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central building of my university the National and Kapodistrian university of Athens. My graduation took place inside that building.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JLF74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3805" cy="49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83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05" y="0"/>
            <a:ext cx="5878195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8200" y="5131118"/>
            <a:ext cx="10139362" cy="115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are my friends and my family at my graduation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eek_school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95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315325" y="1"/>
            <a:ext cx="387667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school that I used to work as a teacher assistant last year for 3 months. As you can see, it looks like a house. It is  not as big as Mutalan Koulu but teachers and pupils there were as friendly </a:t>
            </a:r>
            <a:r>
              <a:rPr lang="en-US" smtClean="0"/>
              <a:t>and kind as </a:t>
            </a:r>
            <a:r>
              <a:rPr lang="en-US" dirty="0" smtClean="0"/>
              <a:t>you are here!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90763" y="566241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Greek Primary School of London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58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8" y="0"/>
            <a:ext cx="665018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54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7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1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3248" cy="6858000"/>
          </a:xfrm>
        </p:spPr>
      </p:pic>
      <p:sp>
        <p:nvSpPr>
          <p:cNvPr id="5" name="Rectangle 4"/>
          <p:cNvSpPr/>
          <p:nvPr/>
        </p:nvSpPr>
        <p:spPr>
          <a:xfrm>
            <a:off x="7362825" y="950118"/>
            <a:ext cx="4829175" cy="4957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 Mutalan Koulu and I am so happy to be here!!!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I am sure that I will gain priceless experiences which will help me to improve my skills as a teacher and as a person in general.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Kiitos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7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2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814888" cy="67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63" y="0"/>
            <a:ext cx="7348537" cy="419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r="-644"/>
          <a:stretch/>
        </p:blipFill>
        <p:spPr>
          <a:xfrm>
            <a:off x="4843463" y="2828925"/>
            <a:ext cx="7443786" cy="4029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913" y="196987"/>
            <a:ext cx="398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Here you can see pictures of Athens and from two other cities in Greece that my parents</a:t>
            </a:r>
            <a:r>
              <a:rPr lang="el-GR" dirty="0" smtClean="0"/>
              <a:t> </a:t>
            </a:r>
            <a:r>
              <a:rPr lang="en-US" dirty="0" smtClean="0"/>
              <a:t>are coming from</a:t>
            </a:r>
            <a:r>
              <a:rPr lang="el-GR" dirty="0" smtClean="0"/>
              <a:t>:</a:t>
            </a:r>
            <a:r>
              <a:rPr lang="en-US" dirty="0" smtClean="0"/>
              <a:t> Loutraki and Kastoria.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0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800100"/>
            <a:ext cx="28575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35834" y="-38264"/>
            <a:ext cx="2589949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hobbies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" y="4062413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314" y="4000500"/>
            <a:ext cx="28448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765" y="3289300"/>
            <a:ext cx="2273300" cy="356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8975" y="2371725"/>
            <a:ext cx="7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YOGA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49685" y="4814888"/>
            <a:ext cx="90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PILATES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87368" y="36576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DANCING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2" y="0"/>
            <a:ext cx="4644568" cy="3123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99" y="0"/>
            <a:ext cx="5308601" cy="30847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61153" y="2002393"/>
            <a:ext cx="141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162"/>
            <a:ext cx="5816599" cy="327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7899" y="4879090"/>
            <a:ext cx="2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ennis which I just started to play with my sister who is 12 years old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3606800" cy="224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9051" y="636498"/>
            <a:ext cx="1871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used to play the violin and I would like to start lessons again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13" y="-48941"/>
            <a:ext cx="5462587" cy="36351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3768" y="3780873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watch lots of theatrical performances as I was a member at a theatrical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57" y="1371600"/>
            <a:ext cx="8946444" cy="54864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" y="1371600"/>
            <a:ext cx="2902657" cy="5434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the winter I also enjoy skiing which is something that I want to try in Finland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6591300" cy="5429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0301" y="5886450"/>
            <a:ext cx="664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 also like to visit museums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0"/>
            <a:ext cx="55372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 b="29919"/>
          <a:stretch/>
        </p:blipFill>
        <p:spPr>
          <a:xfrm>
            <a:off x="7072312" y="3529013"/>
            <a:ext cx="4057651" cy="3386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3" y="0"/>
            <a:ext cx="3451223" cy="6794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7" y="0"/>
            <a:ext cx="4848225" cy="363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4" y="3896886"/>
            <a:ext cx="4449762" cy="2961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0"/>
            <a:ext cx="3848099" cy="389688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24325" y="3896886"/>
            <a:ext cx="3771900" cy="2227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love to travel and experience different cultures.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 b="32367"/>
          <a:stretch/>
        </p:blipFill>
        <p:spPr>
          <a:xfrm>
            <a:off x="9318626" y="3636169"/>
            <a:ext cx="2873374" cy="32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6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472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572851" y="846535"/>
            <a:ext cx="4613908" cy="5164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15"/>
          <p:cNvSpPr txBox="1"/>
          <p:nvPr/>
        </p:nvSpPr>
        <p:spPr>
          <a:xfrm>
            <a:off x="7900034" y="1556067"/>
            <a:ext cx="3959543" cy="18443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charset="-95"/>
                <a:cs typeface="Times New Roman" charset="-95"/>
              </a:rPr>
              <a:t>This </a:t>
            </a:r>
            <a:r>
              <a:rPr lang="en-US" sz="2000" b="1" dirty="0" smtClean="0">
                <a:ea typeface="Calibri" charset="-95"/>
                <a:cs typeface="Times New Roman" charset="-95"/>
              </a:rPr>
              <a:t>used to be</a:t>
            </a:r>
            <a:r>
              <a:rPr lang="en-US" sz="2000" b="1" dirty="0" smtClean="0">
                <a:effectLst/>
                <a:ea typeface="Calibri" charset="-95"/>
                <a:cs typeface="Times New Roman" charset="-95"/>
              </a:rPr>
              <a:t> </a:t>
            </a:r>
            <a:r>
              <a:rPr lang="en-US" sz="2000" b="1" dirty="0">
                <a:effectLst/>
                <a:ea typeface="Calibri" charset="-95"/>
                <a:cs typeface="Times New Roman" charset="-95"/>
              </a:rPr>
              <a:t>my elementary school. I came back at that school as a </a:t>
            </a:r>
            <a:r>
              <a:rPr lang="en-US" sz="2000" b="1" dirty="0" smtClean="0">
                <a:effectLst/>
                <a:ea typeface="Calibri" charset="-95"/>
                <a:cs typeface="Times New Roman" charset="-95"/>
              </a:rPr>
              <a:t>teacher </a:t>
            </a:r>
            <a:r>
              <a:rPr lang="en-US" sz="2000" b="1" dirty="0">
                <a:effectLst/>
                <a:ea typeface="Calibri" charset="-95"/>
                <a:cs typeface="Times New Roman" charset="-95"/>
              </a:rPr>
              <a:t>when I had an internship at my 4</a:t>
            </a:r>
            <a:r>
              <a:rPr lang="en-US" sz="2000" b="1" baseline="30000" dirty="0">
                <a:effectLst/>
                <a:ea typeface="Calibri" charset="-95"/>
                <a:cs typeface="Times New Roman" charset="-95"/>
              </a:rPr>
              <a:t>th</a:t>
            </a:r>
            <a:r>
              <a:rPr lang="en-US" sz="2000" b="1" dirty="0">
                <a:effectLst/>
                <a:ea typeface="Calibri" charset="-95"/>
                <a:cs typeface="Times New Roman" charset="-95"/>
              </a:rPr>
              <a:t> year in university</a:t>
            </a:r>
            <a:r>
              <a:rPr lang="en-US" sz="2000" b="1" dirty="0" smtClean="0">
                <a:effectLst/>
                <a:ea typeface="Calibri" charset="-95"/>
                <a:cs typeface="Times New Roman" charset="-95"/>
              </a:rPr>
              <a:t>. It is called Maraslio</a:t>
            </a:r>
            <a:r>
              <a:rPr lang="en-US" sz="2000" b="1" dirty="0">
                <a:ea typeface="Calibri" charset="-95"/>
                <a:cs typeface="Times New Roman" charset="-95"/>
              </a:rPr>
              <a:t> </a:t>
            </a:r>
            <a:r>
              <a:rPr lang="en-US" sz="2000" b="1" dirty="0" smtClean="0">
                <a:ea typeface="Calibri" charset="-95"/>
                <a:cs typeface="Times New Roman" charset="-95"/>
              </a:rPr>
              <a:t>and  it is placed at the center of Athens.</a:t>
            </a:r>
            <a:endParaRPr lang="en-GB" dirty="0">
              <a:effectLst/>
              <a:ea typeface="Calibri" charset="-95"/>
              <a:cs typeface="Times New Roman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8186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IMG_70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65797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MG_7097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0"/>
            <a:ext cx="55340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58000" y="5314950"/>
            <a:ext cx="697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Back to school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112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372</Words>
  <Application>Microsoft Office PowerPoint</Application>
  <PresentationFormat>Laajakuva</PresentationFormat>
  <Paragraphs>30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Κατερίνα Ελευθεριάδη</dc:creator>
  <cp:lastModifiedBy>Malinen Hanna-Kaisa</cp:lastModifiedBy>
  <cp:revision>21</cp:revision>
  <dcterms:created xsi:type="dcterms:W3CDTF">2017-12-14T06:19:03Z</dcterms:created>
  <dcterms:modified xsi:type="dcterms:W3CDTF">2017-12-19T09:49:37Z</dcterms:modified>
</cp:coreProperties>
</file>