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86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46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7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02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67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717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15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412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6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93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241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4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5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52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57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386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73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C40413-77A5-4B2F-AE71-6C296F26611D}" type="datetimeFigureOut">
              <a:rPr lang="nl-BE" smtClean="0"/>
              <a:t>3/03/2016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8E68-5AE9-4E5D-ADCE-D18F0256B7C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757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 smtClean="0"/>
              <a:t>Presentation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By</a:t>
            </a:r>
            <a:r>
              <a:rPr lang="nl-BE" dirty="0" smtClean="0"/>
              <a:t> Joep Dominicus</a:t>
            </a:r>
            <a:endParaRPr lang="nl-BE" dirty="0"/>
          </a:p>
        </p:txBody>
      </p:sp>
      <p:pic>
        <p:nvPicPr>
          <p:cNvPr id="1026" name="Picture 2" descr="http://cdn.goedvoormekaar.nl/media/catalog/product/cache/2/image/9df78eab33525d08d6e5fb8d27136e95/v/l/vlag_vlaggen_bel_4b43c1598cb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806601"/>
            <a:ext cx="3657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646" y="806602"/>
            <a:ext cx="3559967" cy="2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Miksi</a:t>
            </a:r>
            <a:r>
              <a:rPr lang="nl-BE" b="1" dirty="0" smtClean="0"/>
              <a:t> Suomi?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Never been </a:t>
            </a:r>
            <a:r>
              <a:rPr lang="nl-BE" b="1" dirty="0" err="1" smtClean="0"/>
              <a:t>here</a:t>
            </a:r>
            <a:r>
              <a:rPr lang="nl-BE" b="1" dirty="0" smtClean="0"/>
              <a:t> </a:t>
            </a:r>
            <a:r>
              <a:rPr lang="nl-BE" b="1" dirty="0" err="1" smtClean="0"/>
              <a:t>before</a:t>
            </a:r>
            <a:r>
              <a:rPr lang="nl-BE" b="1" dirty="0" smtClean="0"/>
              <a:t> → </a:t>
            </a:r>
            <a:r>
              <a:rPr lang="nl-BE" b="1" dirty="0" err="1" smtClean="0"/>
              <a:t>fascinating</a:t>
            </a:r>
            <a:endParaRPr lang="nl-BE" b="1" dirty="0" smtClean="0"/>
          </a:p>
          <a:p>
            <a:endParaRPr lang="nl-BE" b="1" dirty="0"/>
          </a:p>
          <a:p>
            <a:r>
              <a:rPr lang="nl-BE" b="1" dirty="0" smtClean="0"/>
              <a:t>Excellent </a:t>
            </a:r>
            <a:r>
              <a:rPr lang="nl-BE" b="1" dirty="0" err="1" smtClean="0"/>
              <a:t>education</a:t>
            </a:r>
            <a:r>
              <a:rPr lang="nl-BE" b="1" dirty="0" smtClean="0"/>
              <a:t> system</a:t>
            </a:r>
          </a:p>
          <a:p>
            <a:endParaRPr lang="nl-BE" b="1" dirty="0"/>
          </a:p>
          <a:p>
            <a:r>
              <a:rPr lang="nl-BE" b="1" dirty="0" err="1" smtClean="0"/>
              <a:t>Beautiful</a:t>
            </a:r>
            <a:r>
              <a:rPr lang="nl-BE" b="1" dirty="0" smtClean="0"/>
              <a:t> nature</a:t>
            </a:r>
          </a:p>
          <a:p>
            <a:endParaRPr lang="nl-BE" b="1" dirty="0"/>
          </a:p>
          <a:p>
            <a:r>
              <a:rPr lang="nl-BE" b="1" dirty="0" err="1" smtClean="0"/>
              <a:t>Kaunis</a:t>
            </a:r>
            <a:r>
              <a:rPr lang="nl-BE" b="1" dirty="0" smtClean="0"/>
              <a:t> </a:t>
            </a:r>
            <a:r>
              <a:rPr lang="nl-BE" b="1" dirty="0" err="1" smtClean="0"/>
              <a:t>kieli</a:t>
            </a:r>
            <a:endParaRPr lang="nl-BE" b="1" dirty="0" smtClean="0"/>
          </a:p>
          <a:p>
            <a:endParaRPr lang="nl-BE" b="1" dirty="0"/>
          </a:p>
          <a:p>
            <a:r>
              <a:rPr lang="nl-BE" b="1" dirty="0" smtClean="0"/>
              <a:t>Great </a:t>
            </a:r>
            <a:r>
              <a:rPr lang="nl-BE" b="1" dirty="0" err="1" smtClean="0"/>
              <a:t>music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1657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Favourite</a:t>
            </a:r>
            <a:r>
              <a:rPr lang="nl-BE" b="1" dirty="0" smtClean="0"/>
              <a:t> </a:t>
            </a:r>
            <a:r>
              <a:rPr lang="nl-BE" b="1" dirty="0" err="1" smtClean="0"/>
              <a:t>Finnish</a:t>
            </a:r>
            <a:r>
              <a:rPr lang="nl-BE" b="1" dirty="0" smtClean="0"/>
              <a:t> bands</a:t>
            </a:r>
            <a:endParaRPr lang="nl-BE" b="1" dirty="0"/>
          </a:p>
        </p:txBody>
      </p:sp>
      <p:pic>
        <p:nvPicPr>
          <p:cNvPr id="10242" name="Picture 2" descr="http://nightwish.com/images/ic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93991"/>
            <a:ext cx="5296394" cy="27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eventsinbulgaria.com/wp-content/uploads/2013/05/Children-Of-Bo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71" y="2224826"/>
            <a:ext cx="2816163" cy="28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erevodp.ru/1/13/sonata_arct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20" y="4115340"/>
            <a:ext cx="2609514" cy="26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amorphis.net/stream/images/ban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33" y="3857400"/>
            <a:ext cx="3662138" cy="27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gp1.wac.edgecastcdn.net/802892/production_public/Artist/223031/image/HIM_wall_2_1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34" y="1336638"/>
            <a:ext cx="4393749" cy="32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ear-music.net/typo3temp/pics/5c7e53b3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7" y="4124124"/>
            <a:ext cx="2483455" cy="24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phanatutorial.com/wp-content/uploads/2013/12/SAP-HANA-Questio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37" y="1595035"/>
            <a:ext cx="5911850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About</a:t>
            </a:r>
            <a:r>
              <a:rPr lang="nl-BE" b="1" dirty="0" smtClean="0"/>
              <a:t> me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4293" y="1627914"/>
            <a:ext cx="8946541" cy="4914555"/>
          </a:xfrm>
        </p:spPr>
        <p:txBody>
          <a:bodyPr>
            <a:normAutofit/>
          </a:bodyPr>
          <a:lstStyle/>
          <a:p>
            <a:r>
              <a:rPr lang="nl-BE" b="1" dirty="0" err="1" smtClean="0"/>
              <a:t>Nimi</a:t>
            </a:r>
            <a:r>
              <a:rPr lang="nl-BE" b="1" dirty="0" smtClean="0"/>
              <a:t>: Joep Dominicus</a:t>
            </a:r>
          </a:p>
          <a:p>
            <a:endParaRPr lang="nl-BE" b="1" dirty="0"/>
          </a:p>
          <a:p>
            <a:r>
              <a:rPr lang="nl-BE" b="1" dirty="0" smtClean="0"/>
              <a:t>Syntymäaika</a:t>
            </a:r>
            <a:r>
              <a:rPr lang="nl-BE" b="1" dirty="0" smtClean="0"/>
              <a:t>: 15 </a:t>
            </a:r>
            <a:r>
              <a:rPr lang="nl-BE" b="1" dirty="0" smtClean="0"/>
              <a:t>huhtikuu </a:t>
            </a:r>
            <a:r>
              <a:rPr lang="nl-BE" b="1" dirty="0" smtClean="0"/>
              <a:t>1993 (olen 22)</a:t>
            </a:r>
          </a:p>
          <a:p>
            <a:endParaRPr lang="nl-BE" b="1" dirty="0"/>
          </a:p>
          <a:p>
            <a:r>
              <a:rPr lang="nl-BE" b="1" dirty="0" err="1" smtClean="0"/>
              <a:t>Maa</a:t>
            </a:r>
            <a:r>
              <a:rPr lang="nl-BE" b="1" dirty="0" smtClean="0"/>
              <a:t>: </a:t>
            </a:r>
            <a:r>
              <a:rPr lang="nl-BE" b="1" dirty="0" err="1" smtClean="0"/>
              <a:t>Belgia</a:t>
            </a:r>
            <a:endParaRPr lang="nl-BE" b="1" dirty="0" smtClean="0"/>
          </a:p>
          <a:p>
            <a:endParaRPr lang="nl-BE" b="1" dirty="0"/>
          </a:p>
          <a:p>
            <a:r>
              <a:rPr lang="nl-BE" b="1" dirty="0" err="1" smtClean="0"/>
              <a:t>Village</a:t>
            </a:r>
            <a:r>
              <a:rPr lang="nl-BE" b="1" dirty="0" smtClean="0"/>
              <a:t>: Olen</a:t>
            </a:r>
          </a:p>
          <a:p>
            <a:endParaRPr lang="nl-BE" b="1" dirty="0"/>
          </a:p>
          <a:p>
            <a:r>
              <a:rPr lang="nl-BE" b="1" dirty="0" err="1" smtClean="0"/>
              <a:t>Perhe</a:t>
            </a:r>
            <a:r>
              <a:rPr lang="nl-BE" b="1" dirty="0" smtClean="0"/>
              <a:t>: </a:t>
            </a:r>
            <a:r>
              <a:rPr lang="nl-BE" b="1" dirty="0" err="1" smtClean="0"/>
              <a:t>isa</a:t>
            </a:r>
            <a:r>
              <a:rPr lang="nl-BE" b="1" dirty="0" smtClean="0"/>
              <a:t>, </a:t>
            </a:r>
            <a:r>
              <a:rPr lang="nl-BE" b="1" dirty="0" err="1" smtClean="0"/>
              <a:t>aiti</a:t>
            </a:r>
            <a:r>
              <a:rPr lang="nl-BE" b="1" dirty="0" smtClean="0"/>
              <a:t> ja </a:t>
            </a:r>
            <a:r>
              <a:rPr lang="nl-BE" b="1" dirty="0" err="1" smtClean="0"/>
              <a:t>kaksi</a:t>
            </a:r>
            <a:r>
              <a:rPr lang="nl-BE" b="1" dirty="0" smtClean="0"/>
              <a:t> </a:t>
            </a:r>
            <a:r>
              <a:rPr lang="nl-BE" b="1" dirty="0" err="1" smtClean="0"/>
              <a:t>pikkusiskoa</a:t>
            </a:r>
            <a:endParaRPr lang="nl-BE" b="1" dirty="0" smtClean="0"/>
          </a:p>
          <a:p>
            <a:endParaRPr lang="nl-BE" b="1" dirty="0"/>
          </a:p>
          <a:p>
            <a:r>
              <a:rPr lang="nl-BE" b="1" dirty="0" smtClean="0"/>
              <a:t>Studies: </a:t>
            </a:r>
            <a:r>
              <a:rPr lang="nl-BE" b="1" dirty="0" smtClean="0"/>
              <a:t>opettaja </a:t>
            </a:r>
            <a:r>
              <a:rPr lang="nl-BE" b="1" dirty="0" smtClean="0"/>
              <a:t>historiaa ja englantia</a:t>
            </a:r>
            <a:endParaRPr lang="nl-BE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547" y="2781837"/>
            <a:ext cx="3426989" cy="37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Hobbies</a:t>
            </a:r>
            <a:r>
              <a:rPr lang="nl-BE" b="1" dirty="0" smtClean="0"/>
              <a:t>/</a:t>
            </a:r>
            <a:r>
              <a:rPr lang="nl-BE" b="1" dirty="0" err="1" smtClean="0"/>
              <a:t>interests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Music</a:t>
            </a:r>
          </a:p>
          <a:p>
            <a:pPr lvl="1"/>
            <a:r>
              <a:rPr lang="nl-BE" b="1" dirty="0" err="1" smtClean="0"/>
              <a:t>Playing</a:t>
            </a:r>
            <a:r>
              <a:rPr lang="nl-BE" b="1" dirty="0" smtClean="0"/>
              <a:t> drums (</a:t>
            </a:r>
            <a:r>
              <a:rPr lang="nl-BE" b="1" dirty="0" err="1" smtClean="0"/>
              <a:t>alone</a:t>
            </a:r>
            <a:r>
              <a:rPr lang="nl-BE" b="1" dirty="0" smtClean="0"/>
              <a:t> &amp; in a band)</a:t>
            </a:r>
          </a:p>
          <a:p>
            <a:pPr lvl="1"/>
            <a:r>
              <a:rPr lang="nl-BE" b="1" dirty="0" err="1" smtClean="0"/>
              <a:t>Listening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</a:t>
            </a:r>
            <a:r>
              <a:rPr lang="nl-BE" b="1" dirty="0" err="1" smtClean="0"/>
              <a:t>music</a:t>
            </a:r>
            <a:endParaRPr lang="nl-BE" b="1" dirty="0" smtClean="0"/>
          </a:p>
          <a:p>
            <a:pPr lvl="1"/>
            <a:r>
              <a:rPr lang="nl-BE" b="1" dirty="0" err="1" smtClean="0"/>
              <a:t>Looking</a:t>
            </a:r>
            <a:r>
              <a:rPr lang="nl-BE" b="1" dirty="0" smtClean="0"/>
              <a:t> up info </a:t>
            </a:r>
            <a:r>
              <a:rPr lang="nl-BE" b="1" dirty="0" err="1" smtClean="0"/>
              <a:t>about</a:t>
            </a:r>
            <a:r>
              <a:rPr lang="nl-BE" b="1" dirty="0" smtClean="0"/>
              <a:t> </a:t>
            </a:r>
            <a:r>
              <a:rPr lang="nl-BE" b="1" dirty="0" err="1" smtClean="0"/>
              <a:t>music</a:t>
            </a:r>
            <a:endParaRPr lang="nl-BE" b="1" dirty="0" smtClean="0"/>
          </a:p>
          <a:p>
            <a:pPr lvl="1"/>
            <a:endParaRPr lang="nl-BE" dirty="0" smtClean="0"/>
          </a:p>
          <a:p>
            <a:r>
              <a:rPr lang="nl-BE" b="1" dirty="0" smtClean="0"/>
              <a:t>Movies</a:t>
            </a:r>
          </a:p>
          <a:p>
            <a:pPr lvl="1"/>
            <a:r>
              <a:rPr lang="nl-BE" b="1" dirty="0" err="1" smtClean="0"/>
              <a:t>Favourites</a:t>
            </a:r>
            <a:r>
              <a:rPr lang="nl-BE" b="1" dirty="0" smtClean="0"/>
              <a:t>: Dead Poets Society, Amadeus, Pulp Fiction,                 Monsters Inc. (</a:t>
            </a:r>
            <a:r>
              <a:rPr lang="nl-BE" b="1" dirty="0" err="1" smtClean="0"/>
              <a:t>almost</a:t>
            </a:r>
            <a:r>
              <a:rPr lang="nl-BE" b="1" dirty="0" smtClean="0"/>
              <a:t> </a:t>
            </a:r>
            <a:r>
              <a:rPr lang="nl-BE" b="1" dirty="0" err="1" smtClean="0"/>
              <a:t>all</a:t>
            </a:r>
            <a:r>
              <a:rPr lang="nl-BE" b="1" dirty="0" smtClean="0"/>
              <a:t> </a:t>
            </a:r>
            <a:r>
              <a:rPr lang="nl-BE" b="1" dirty="0" err="1" smtClean="0"/>
              <a:t>Pixar</a:t>
            </a:r>
            <a:r>
              <a:rPr lang="nl-BE" b="1" dirty="0" smtClean="0"/>
              <a:t> </a:t>
            </a:r>
            <a:r>
              <a:rPr lang="nl-BE" b="1" dirty="0" err="1" smtClean="0"/>
              <a:t>movies</a:t>
            </a:r>
            <a:r>
              <a:rPr lang="nl-BE" b="1" dirty="0" smtClean="0"/>
              <a:t>), The Dark Knight,              Whiplash, Star Wars, Lord Of The Rings,…</a:t>
            </a:r>
            <a:endParaRPr lang="nl-BE" b="1" dirty="0"/>
          </a:p>
        </p:txBody>
      </p:sp>
      <p:pic>
        <p:nvPicPr>
          <p:cNvPr id="3074" name="Picture 2" descr="https://scontent-fra3-1.xx.fbcdn.net/hphotos-xtp1/v/t1.0-9/11537709_10207225253810102_170781020700144484_n.jpg?oh=e6138aa73ba70d3b91d380eea48fd640&amp;oe=56CC9D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18" y="2674675"/>
            <a:ext cx="2951965" cy="29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43" y="1400186"/>
            <a:ext cx="24098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Hobbies</a:t>
            </a:r>
            <a:r>
              <a:rPr lang="nl-BE" b="1" dirty="0" smtClean="0"/>
              <a:t>/</a:t>
            </a:r>
            <a:r>
              <a:rPr lang="nl-BE" b="1" dirty="0" err="1" smtClean="0"/>
              <a:t>interests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Hanging</a:t>
            </a:r>
            <a:r>
              <a:rPr lang="nl-BE" b="1" dirty="0" smtClean="0"/>
              <a:t> out </a:t>
            </a:r>
            <a:r>
              <a:rPr lang="nl-BE" b="1" dirty="0" err="1" smtClean="0"/>
              <a:t>with</a:t>
            </a:r>
            <a:r>
              <a:rPr lang="nl-BE" b="1" dirty="0" smtClean="0"/>
              <a:t> </a:t>
            </a:r>
            <a:r>
              <a:rPr lang="nl-BE" b="1" dirty="0" err="1" smtClean="0"/>
              <a:t>friends</a:t>
            </a:r>
            <a:endParaRPr lang="nl-BE" b="1" dirty="0"/>
          </a:p>
        </p:txBody>
      </p:sp>
      <p:pic>
        <p:nvPicPr>
          <p:cNvPr id="4108" name="Picture 12" descr="https://scontent-fra3-1.xx.fbcdn.net/hphotos-xaf1/v/t1.0-9/10628163_10152679081832052_6751486534857477733_n.jpg?oh=5c634479670e145f0d6c552b74292435&amp;oe=56C404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77" y="3612403"/>
            <a:ext cx="2637751" cy="26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content-fra3-1.xx.fbcdn.net/hphotos-xpt1/v/t34.0-12/10517032_10204418064592126_1340049076_n.jpg?oh=947562a0e05b413de8c74d4d9f9154d6&amp;oe=563056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7" y="3437293"/>
            <a:ext cx="2380725" cy="31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content-fra3-1.xx.fbcdn.net/hphotos-xpa1/v/t34.0-12/10008449_10203458018831582_1027614718_n.jpg?oh=cf1a4fdc44a87d5f700670bd55800d30&amp;oe=5630651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03" y="927893"/>
            <a:ext cx="3618384" cy="36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fra3-1.xx.fbcdn.net/hphotos-xpf1/v/t34.0-12/10743259_10205295520807983_1585371749_n.jpg?oh=0399f9137184ef62b1f6eaddde873a5e&amp;oe=5630888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17" y="4183486"/>
            <a:ext cx="1927070" cy="25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fra3-1.xx.fbcdn.net/hphotos-xap1/v/t1.0-9/984299_791858984203398_1752547558787219232_n.jpg?oh=ffc54b0138f7297f55ca6563287edabf&amp;oe=568A6B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03" y="1152983"/>
            <a:ext cx="3527783" cy="26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-fra3-1.xx.fbcdn.net/hphotos-xfp1/v/t1.0-9/12011256_10153608295077052_8083333181996691697_n.jpg?oh=5be361ad169d05a58e79aa8eea4ffeea&amp;oe=56C12C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" y="2452531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content-fra3-1.xx.fbcdn.net/hphotos-xpt1/v/t1.0-9/10516727_10203643539506471_5021245140218378625_n.jpg?oh=2d68f71b5088292749f8ed1e82561235&amp;oe=56BE77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4" y="4072432"/>
            <a:ext cx="5177769" cy="26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fra3-1.xx.fbcdn.net/hphotos-xpa1/v/t1.0-9/11702641_10153390755677052_8574807175987737810_n.jpg?oh=77cc155cbb7b0f3d4f3d079261da83e8&amp;oe=56B5FBB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5" y="1209017"/>
            <a:ext cx="4493698" cy="33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Hobbies</a:t>
            </a:r>
            <a:r>
              <a:rPr lang="nl-BE" b="1" dirty="0" smtClean="0"/>
              <a:t>/</a:t>
            </a:r>
            <a:r>
              <a:rPr lang="nl-BE" b="1" dirty="0" err="1" smtClean="0"/>
              <a:t>interests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Favourite</a:t>
            </a:r>
            <a:r>
              <a:rPr lang="nl-BE" b="1" dirty="0" smtClean="0"/>
              <a:t> food </a:t>
            </a:r>
            <a:r>
              <a:rPr lang="nl-BE" b="1" dirty="0" err="1" smtClean="0"/>
              <a:t>and</a:t>
            </a:r>
            <a:r>
              <a:rPr lang="nl-BE" b="1" dirty="0" smtClean="0"/>
              <a:t> drinks</a:t>
            </a:r>
          </a:p>
          <a:p>
            <a:pPr lvl="1"/>
            <a:r>
              <a:rPr lang="nl-BE" b="1" dirty="0" smtClean="0"/>
              <a:t>French fries </a:t>
            </a:r>
            <a:r>
              <a:rPr lang="nl-BE" b="1" dirty="0" err="1" smtClean="0"/>
              <a:t>with</a:t>
            </a:r>
            <a:r>
              <a:rPr lang="nl-BE" b="1" dirty="0" smtClean="0"/>
              <a:t> </a:t>
            </a:r>
            <a:r>
              <a:rPr lang="nl-BE" b="1" dirty="0" err="1" smtClean="0"/>
              <a:t>meat</a:t>
            </a:r>
            <a:r>
              <a:rPr lang="nl-BE" b="1" dirty="0" smtClean="0"/>
              <a:t> </a:t>
            </a:r>
            <a:r>
              <a:rPr lang="nl-BE" b="1" dirty="0" err="1" smtClean="0"/>
              <a:t>stew</a:t>
            </a:r>
            <a:endParaRPr lang="nl-BE" b="1" dirty="0" smtClean="0"/>
          </a:p>
          <a:p>
            <a:pPr lvl="1"/>
            <a:r>
              <a:rPr lang="nl-BE" b="1" dirty="0" smtClean="0"/>
              <a:t>Dinokoeken (“dino cookies”)</a:t>
            </a:r>
          </a:p>
          <a:p>
            <a:pPr lvl="1"/>
            <a:r>
              <a:rPr lang="nl-BE" b="1" dirty="0" smtClean="0"/>
              <a:t>Lipton Ice Tea</a:t>
            </a:r>
          </a:p>
          <a:p>
            <a:pPr lvl="1"/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122" name="Picture 2" descr="http://www.remarkable.be/image/590-0/p182vj0pv91uld1re1jd4fnjcg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27" y="3896419"/>
            <a:ext cx="5048748" cy="26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nieuwsbladcdn.be/Assets/Images_Upload/2010/09/21/Friet_met_stoofvl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17" y="1487765"/>
            <a:ext cx="3671629" cy="23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nilever.be/nl/Images/LiptonIceTea-Sparkling33cl_450x450_tcm166-39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53" y="4150658"/>
            <a:ext cx="2417504" cy="24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Belgia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11 </a:t>
            </a:r>
            <a:r>
              <a:rPr lang="nl-BE" b="1" dirty="0" err="1" smtClean="0"/>
              <a:t>million</a:t>
            </a:r>
            <a:r>
              <a:rPr lang="nl-BE" b="1" dirty="0" smtClean="0"/>
              <a:t> </a:t>
            </a:r>
            <a:r>
              <a:rPr lang="nl-BE" b="1" dirty="0" err="1" smtClean="0"/>
              <a:t>people</a:t>
            </a:r>
            <a:endParaRPr lang="nl-BE" b="1" dirty="0" smtClean="0"/>
          </a:p>
          <a:p>
            <a:endParaRPr lang="nl-BE" b="1" dirty="0" smtClean="0"/>
          </a:p>
          <a:p>
            <a:r>
              <a:rPr lang="nl-BE" b="1" dirty="0" smtClean="0"/>
              <a:t>Three </a:t>
            </a:r>
            <a:r>
              <a:rPr lang="nl-BE" b="1" dirty="0" err="1" smtClean="0"/>
              <a:t>parts</a:t>
            </a:r>
            <a:r>
              <a:rPr lang="nl-BE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nl-BE" b="1" dirty="0" err="1" smtClean="0">
                <a:solidFill>
                  <a:schemeClr val="accent2"/>
                </a:solidFill>
              </a:rPr>
              <a:t>Flanderi</a:t>
            </a:r>
            <a:r>
              <a:rPr lang="nl-BE" b="1" dirty="0" smtClean="0">
                <a:solidFill>
                  <a:schemeClr val="accent2"/>
                </a:solidFill>
              </a:rPr>
              <a:t> (</a:t>
            </a:r>
            <a:r>
              <a:rPr lang="nl-BE" b="1" dirty="0" err="1" smtClean="0">
                <a:solidFill>
                  <a:schemeClr val="accent2"/>
                </a:solidFill>
              </a:rPr>
              <a:t>puhuvat</a:t>
            </a:r>
            <a:r>
              <a:rPr lang="nl-BE" b="1" dirty="0" smtClean="0">
                <a:solidFill>
                  <a:schemeClr val="accent2"/>
                </a:solidFill>
              </a:rPr>
              <a:t> </a:t>
            </a:r>
            <a:r>
              <a:rPr lang="nl-BE" b="1" dirty="0" err="1" smtClean="0">
                <a:solidFill>
                  <a:schemeClr val="accent2"/>
                </a:solidFill>
              </a:rPr>
              <a:t>hollantia</a:t>
            </a:r>
            <a:r>
              <a:rPr lang="nl-BE" b="1" dirty="0" smtClean="0">
                <a:solidFill>
                  <a:schemeClr val="accent2"/>
                </a:solidFill>
              </a:rPr>
              <a:t>) → </a:t>
            </a:r>
            <a:r>
              <a:rPr lang="nl-BE" b="1" dirty="0" err="1" smtClean="0">
                <a:solidFill>
                  <a:schemeClr val="accent2"/>
                </a:solidFill>
              </a:rPr>
              <a:t>minä</a:t>
            </a:r>
            <a:endParaRPr lang="nl-BE" b="1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b="1" dirty="0" err="1" smtClean="0">
                <a:solidFill>
                  <a:srgbClr val="FF0000"/>
                </a:solidFill>
              </a:rPr>
              <a:t>Vallonia</a:t>
            </a:r>
            <a:r>
              <a:rPr lang="nl-BE" b="1" dirty="0" smtClean="0">
                <a:solidFill>
                  <a:srgbClr val="FF0000"/>
                </a:solidFill>
              </a:rPr>
              <a:t> (</a:t>
            </a:r>
            <a:r>
              <a:rPr lang="nl-BE" b="1" dirty="0" err="1" smtClean="0">
                <a:solidFill>
                  <a:srgbClr val="FF0000"/>
                </a:solidFill>
              </a:rPr>
              <a:t>puhuvat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ranskaa</a:t>
            </a:r>
            <a:r>
              <a:rPr lang="nl-BE" b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BE" b="1" dirty="0" err="1" smtClean="0">
                <a:solidFill>
                  <a:srgbClr val="002060"/>
                </a:solidFill>
              </a:rPr>
              <a:t>German</a:t>
            </a:r>
            <a:r>
              <a:rPr lang="nl-BE" b="1" dirty="0" smtClean="0">
                <a:solidFill>
                  <a:srgbClr val="002060"/>
                </a:solidFill>
              </a:rPr>
              <a:t> (</a:t>
            </a:r>
            <a:r>
              <a:rPr lang="nl-BE" b="1" dirty="0" err="1" smtClean="0">
                <a:solidFill>
                  <a:srgbClr val="002060"/>
                </a:solidFill>
              </a:rPr>
              <a:t>saksa</a:t>
            </a:r>
            <a:r>
              <a:rPr lang="nl-BE" b="1" dirty="0" smtClean="0">
                <a:solidFill>
                  <a:srgbClr val="002060"/>
                </a:solidFill>
              </a:rPr>
              <a:t>) </a:t>
            </a:r>
            <a:r>
              <a:rPr lang="nl-BE" b="1" dirty="0" err="1" smtClean="0">
                <a:solidFill>
                  <a:srgbClr val="002060"/>
                </a:solidFill>
              </a:rPr>
              <a:t>speaking</a:t>
            </a:r>
            <a:r>
              <a:rPr lang="nl-BE" b="1" dirty="0" smtClean="0">
                <a:solidFill>
                  <a:srgbClr val="002060"/>
                </a:solidFill>
              </a:rPr>
              <a:t> part (</a:t>
            </a:r>
            <a:r>
              <a:rPr lang="nl-BE" b="1" dirty="0" err="1" smtClean="0">
                <a:solidFill>
                  <a:srgbClr val="002060"/>
                </a:solidFill>
              </a:rPr>
              <a:t>very</a:t>
            </a:r>
            <a:r>
              <a:rPr lang="nl-BE" b="1" dirty="0" smtClean="0">
                <a:solidFill>
                  <a:srgbClr val="002060"/>
                </a:solidFill>
              </a:rPr>
              <a:t> small)</a:t>
            </a:r>
          </a:p>
          <a:p>
            <a:pPr marL="457200" indent="-457200">
              <a:buFont typeface="+mj-lt"/>
              <a:buAutoNum type="arabicPeriod"/>
            </a:pPr>
            <a:endParaRPr lang="nl-BE" b="1" dirty="0" smtClean="0">
              <a:solidFill>
                <a:srgbClr val="002060"/>
              </a:solidFill>
            </a:endParaRPr>
          </a:p>
          <a:p>
            <a:r>
              <a:rPr lang="nl-BE" b="1" dirty="0" err="1" smtClean="0"/>
              <a:t>Pääkaupunki</a:t>
            </a:r>
            <a:r>
              <a:rPr lang="nl-BE" b="1" dirty="0" smtClean="0"/>
              <a:t>: </a:t>
            </a:r>
            <a:r>
              <a:rPr lang="nl-BE" b="1" dirty="0" err="1" smtClean="0"/>
              <a:t>Bryssel</a:t>
            </a:r>
            <a:r>
              <a:rPr lang="nl-BE" b="1" dirty="0" smtClean="0"/>
              <a:t> (</a:t>
            </a:r>
            <a:r>
              <a:rPr lang="nl-BE" b="1" dirty="0" err="1" smtClean="0"/>
              <a:t>hollantia</a:t>
            </a:r>
            <a:r>
              <a:rPr lang="nl-BE" b="1" dirty="0" smtClean="0"/>
              <a:t> ja </a:t>
            </a:r>
            <a:r>
              <a:rPr lang="nl-BE" b="1" dirty="0" err="1" smtClean="0"/>
              <a:t>ranskaa</a:t>
            </a:r>
            <a:r>
              <a:rPr lang="nl-BE" b="1" dirty="0" smtClean="0"/>
              <a:t>)</a:t>
            </a:r>
            <a:endParaRPr lang="nl-BE" b="1" dirty="0"/>
          </a:p>
          <a:p>
            <a:pPr marL="457200" indent="-457200">
              <a:buFont typeface="+mj-lt"/>
              <a:buAutoNum type="arabicPeriod"/>
            </a:pPr>
            <a:endParaRPr lang="nl-BE" dirty="0"/>
          </a:p>
        </p:txBody>
      </p:sp>
      <p:pic>
        <p:nvPicPr>
          <p:cNvPr id="6148" name="Picture 4" descr="https://upload.wikimedia.org/wikipedia/commons/thumb/d/d3/Belgium_in_Europe_(-rivers_-mini_map).svg/701px-Belgium_in_Europe_(-rivers_-mini_map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07" y="1705188"/>
            <a:ext cx="4507625" cy="38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1/1e/BelgieGemeenschappenkaart.svg/300px-BelgieGemeenschappenkaar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9" y="1267306"/>
            <a:ext cx="3296410" cy="26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smtClean="0"/>
              <a:t>Belgium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Kymmenen</a:t>
            </a:r>
            <a:r>
              <a:rPr lang="nl-BE" b="1" dirty="0" smtClean="0"/>
              <a:t> </a:t>
            </a:r>
            <a:r>
              <a:rPr lang="nl-BE" b="1" dirty="0" err="1" smtClean="0"/>
              <a:t>provinssia</a:t>
            </a:r>
            <a:r>
              <a:rPr lang="nl-BE" b="1" dirty="0" smtClean="0"/>
              <a:t>: (</a:t>
            </a:r>
            <a:r>
              <a:rPr lang="nl-BE" b="1" dirty="0" err="1" smtClean="0"/>
              <a:t>asun</a:t>
            </a:r>
            <a:r>
              <a:rPr lang="nl-BE" b="1" dirty="0" smtClean="0"/>
              <a:t> </a:t>
            </a:r>
            <a:r>
              <a:rPr lang="nl-BE" b="1" dirty="0" err="1" smtClean="0"/>
              <a:t>Antwerpissa</a:t>
            </a:r>
            <a:r>
              <a:rPr lang="nl-BE" b="1" dirty="0" smtClean="0"/>
              <a:t>) </a:t>
            </a:r>
          </a:p>
          <a:p>
            <a:endParaRPr lang="nl-BE" b="1" dirty="0"/>
          </a:p>
          <a:p>
            <a:r>
              <a:rPr lang="nl-BE" b="1" dirty="0" smtClean="0"/>
              <a:t>King: King Filip</a:t>
            </a:r>
          </a:p>
          <a:p>
            <a:r>
              <a:rPr lang="nl-BE" b="1" dirty="0" smtClean="0"/>
              <a:t>Real power: ministers</a:t>
            </a:r>
            <a:endParaRPr lang="nl-BE" b="1" dirty="0"/>
          </a:p>
        </p:txBody>
      </p:sp>
      <p:pic>
        <p:nvPicPr>
          <p:cNvPr id="7172" name="Picture 4" descr="https://upload.wikimedia.org/wikipedia/commons/thumb/a/a2/Provincie_Antwerpen_in_Belgium.svg/2000px-Provincie_Antwerpen_in_Belgiu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96" y="1565798"/>
            <a:ext cx="3808407" cy="33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eredactie.be/polopoly_fs/1.1683870!image/1828189207.jpg_gen/derivatives/landscape670/1828189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12" y="3984053"/>
            <a:ext cx="4390667" cy="24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Famous</a:t>
            </a:r>
            <a:r>
              <a:rPr lang="nl-BE" b="1" dirty="0" smtClean="0"/>
              <a:t> </a:t>
            </a:r>
            <a:r>
              <a:rPr lang="nl-BE" b="1" dirty="0" err="1" smtClean="0"/>
              <a:t>Belgian</a:t>
            </a:r>
            <a:r>
              <a:rPr lang="nl-BE" b="1" dirty="0" smtClean="0"/>
              <a:t> </a:t>
            </a:r>
            <a:r>
              <a:rPr lang="nl-BE" b="1" dirty="0" err="1" smtClean="0"/>
              <a:t>things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Chocolate</a:t>
            </a:r>
          </a:p>
          <a:p>
            <a:endParaRPr lang="nl-BE" b="1" dirty="0"/>
          </a:p>
          <a:p>
            <a:r>
              <a:rPr lang="nl-BE" b="1" dirty="0" smtClean="0"/>
              <a:t>Beer</a:t>
            </a:r>
          </a:p>
          <a:p>
            <a:endParaRPr lang="nl-BE" b="1" dirty="0"/>
          </a:p>
          <a:p>
            <a:r>
              <a:rPr lang="nl-BE" b="1" dirty="0" smtClean="0"/>
              <a:t>French fries</a:t>
            </a:r>
          </a:p>
          <a:p>
            <a:endParaRPr lang="nl-BE" b="1" dirty="0"/>
          </a:p>
          <a:p>
            <a:r>
              <a:rPr lang="nl-BE" b="1" dirty="0" smtClean="0"/>
              <a:t>Football </a:t>
            </a:r>
            <a:endParaRPr lang="nl-BE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88" y="1243521"/>
            <a:ext cx="3777803" cy="2907137"/>
          </a:xfrm>
          <a:prstGeom prst="rect">
            <a:avLst/>
          </a:prstGeom>
        </p:spPr>
      </p:pic>
      <p:pic>
        <p:nvPicPr>
          <p:cNvPr id="8196" name="Picture 4" descr="http://home.scarlet.be/pedroalco/Wijn___Bier/Bier/Brouwen_van_Bier/belgische_bieren3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8" y="2380367"/>
            <a:ext cx="45339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ongo.org/foto_s__nl/belgische_frieten_met_mayonaise__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96" y="3569916"/>
            <a:ext cx="3920238" cy="29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atic3.hln.be/static/photo/2014/8/12/1/20140204160309/media_xll_64584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21" y="4292805"/>
            <a:ext cx="4223242" cy="23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 smtClean="0"/>
              <a:t>Famous</a:t>
            </a:r>
            <a:r>
              <a:rPr lang="nl-BE" b="1" dirty="0" smtClean="0"/>
              <a:t> </a:t>
            </a:r>
            <a:r>
              <a:rPr lang="nl-BE" b="1" dirty="0" err="1" smtClean="0"/>
              <a:t>Belgian</a:t>
            </a:r>
            <a:r>
              <a:rPr lang="nl-BE" b="1" dirty="0" smtClean="0"/>
              <a:t> </a:t>
            </a:r>
            <a:r>
              <a:rPr lang="nl-BE" b="1" dirty="0" err="1" smtClean="0"/>
              <a:t>things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Atomium</a:t>
            </a:r>
            <a:r>
              <a:rPr lang="nl-BE" b="1" dirty="0" smtClean="0"/>
              <a:t> (</a:t>
            </a:r>
            <a:r>
              <a:rPr lang="nl-BE" b="1" dirty="0" err="1" smtClean="0"/>
              <a:t>Bryssel</a:t>
            </a:r>
            <a:r>
              <a:rPr lang="nl-BE" b="1" dirty="0" smtClean="0"/>
              <a:t>)</a:t>
            </a:r>
          </a:p>
          <a:p>
            <a:endParaRPr lang="nl-BE" b="1" dirty="0"/>
          </a:p>
          <a:p>
            <a:r>
              <a:rPr lang="nl-BE" b="1" dirty="0" smtClean="0"/>
              <a:t>Manneken Pis (</a:t>
            </a:r>
            <a:r>
              <a:rPr lang="nl-BE" b="1" dirty="0" err="1" smtClean="0"/>
              <a:t>Bryssel</a:t>
            </a:r>
            <a:r>
              <a:rPr lang="nl-BE" b="1" dirty="0" smtClean="0"/>
              <a:t>)</a:t>
            </a:r>
            <a:endParaRPr lang="nl-BE" b="1" dirty="0"/>
          </a:p>
        </p:txBody>
      </p:sp>
      <p:pic>
        <p:nvPicPr>
          <p:cNvPr id="9218" name="Picture 2" descr="http://cache.wanderfly.com/images/user/19c/i-1675920833_d037454986ad4912577cfbd207fb625c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65" y="1454004"/>
            <a:ext cx="4133090" cy="30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d/d4/Manneken_Pis_Bruss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25" y="3694225"/>
            <a:ext cx="3797926" cy="2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</TotalTime>
  <Words>210</Words>
  <Application>Microsoft Office PowerPoint</Application>
  <PresentationFormat>Laajakuva</PresentationFormat>
  <Paragraphs>69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Presentation</vt:lpstr>
      <vt:lpstr>About me</vt:lpstr>
      <vt:lpstr>Hobbies/interests</vt:lpstr>
      <vt:lpstr>Hobbies/interests</vt:lpstr>
      <vt:lpstr>Hobbies/interests</vt:lpstr>
      <vt:lpstr>Belgia</vt:lpstr>
      <vt:lpstr>Belgium</vt:lpstr>
      <vt:lpstr>Famous Belgian things</vt:lpstr>
      <vt:lpstr>Famous Belgian things</vt:lpstr>
      <vt:lpstr>Miksi Suomi?</vt:lpstr>
      <vt:lpstr>Favourite Finnish bands</vt:lpstr>
      <vt:lpstr>PowerPoint-esitys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Joep Dominicus</dc:creator>
  <cp:lastModifiedBy>Lyyra Sinikka</cp:lastModifiedBy>
  <cp:revision>45</cp:revision>
  <dcterms:created xsi:type="dcterms:W3CDTF">2015-10-26T09:40:57Z</dcterms:created>
  <dcterms:modified xsi:type="dcterms:W3CDTF">2016-03-03T08:14:55Z</dcterms:modified>
</cp:coreProperties>
</file>