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63" r:id="rId3"/>
    <p:sldId id="257" r:id="rId4"/>
    <p:sldId id="262" r:id="rId5"/>
    <p:sldId id="264" r:id="rId6"/>
    <p:sldId id="259" r:id="rId7"/>
    <p:sldId id="260" r:id="rId8"/>
    <p:sldId id="258" r:id="rId9"/>
    <p:sldId id="261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12B830-8E0A-9D7E-4D6C-68D890ABE17A}" v="180" dt="2024-10-30T05:20:06.3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A012B830-8E0A-9D7E-4D6C-68D890ABE17A}"/>
    <pc:docChg chg="modSld">
      <pc:chgData name="" userId="" providerId="" clId="Web-{A012B830-8E0A-9D7E-4D6C-68D890ABE17A}" dt="2024-10-30T04:55:23.387" v="5" actId="20577"/>
      <pc:docMkLst>
        <pc:docMk/>
      </pc:docMkLst>
      <pc:sldChg chg="modSp">
        <pc:chgData name="" userId="" providerId="" clId="Web-{A012B830-8E0A-9D7E-4D6C-68D890ABE17A}" dt="2024-10-30T04:55:23.387" v="5" actId="20577"/>
        <pc:sldMkLst>
          <pc:docMk/>
          <pc:sldMk cId="782385677" sldId="256"/>
        </pc:sldMkLst>
        <pc:spChg chg="mod">
          <ac:chgData name="" userId="" providerId="" clId="Web-{A012B830-8E0A-9D7E-4D6C-68D890ABE17A}" dt="2024-10-30T04:55:23.387" v="5" actId="20577"/>
          <ac:spMkLst>
            <pc:docMk/>
            <pc:sldMk cId="782385677" sldId="256"/>
            <ac:spMk id="2" creationId="{00000000-0000-0000-0000-000000000000}"/>
          </ac:spMkLst>
        </pc:spChg>
      </pc:sldChg>
    </pc:docChg>
  </pc:docChgLst>
  <pc:docChgLst>
    <pc:chgData name="Hietava Jussi" userId="S::jussi.hietava@edu.joensuu.fi::f80cab62-c73e-4da6-a67e-8112d67a9a18" providerId="AD" clId="Web-{A012B830-8E0A-9D7E-4D6C-68D890ABE17A}"/>
    <pc:docChg chg="addSld modSld sldOrd addMainMaster delMainMaster">
      <pc:chgData name="Hietava Jussi" userId="S::jussi.hietava@edu.joensuu.fi::f80cab62-c73e-4da6-a67e-8112d67a9a18" providerId="AD" clId="Web-{A012B830-8E0A-9D7E-4D6C-68D890ABE17A}" dt="2024-10-30T05:20:06.329" v="150"/>
      <pc:docMkLst>
        <pc:docMk/>
      </pc:docMkLst>
      <pc:sldChg chg="addSp modSp mod setBg modClrScheme setClrOvrMap chgLayout">
        <pc:chgData name="Hietava Jussi" userId="S::jussi.hietava@edu.joensuu.fi::f80cab62-c73e-4da6-a67e-8112d67a9a18" providerId="AD" clId="Web-{A012B830-8E0A-9D7E-4D6C-68D890ABE17A}" dt="2024-10-30T04:56:43.593" v="20" actId="20577"/>
        <pc:sldMkLst>
          <pc:docMk/>
          <pc:sldMk cId="782385677" sldId="256"/>
        </pc:sldMkLst>
        <pc:spChg chg="mod">
          <ac:chgData name="Hietava Jussi" userId="S::jussi.hietava@edu.joensuu.fi::f80cab62-c73e-4da6-a67e-8112d67a9a18" providerId="AD" clId="Web-{A012B830-8E0A-9D7E-4D6C-68D890ABE17A}" dt="2024-10-30T04:56:19.311" v="11"/>
          <ac:spMkLst>
            <pc:docMk/>
            <pc:sldMk cId="782385677" sldId="256"/>
            <ac:spMk id="2" creationId="{00000000-0000-0000-0000-000000000000}"/>
          </ac:spMkLst>
        </pc:spChg>
        <pc:spChg chg="mod">
          <ac:chgData name="Hietava Jussi" userId="S::jussi.hietava@edu.joensuu.fi::f80cab62-c73e-4da6-a67e-8112d67a9a18" providerId="AD" clId="Web-{A012B830-8E0A-9D7E-4D6C-68D890ABE17A}" dt="2024-10-30T04:56:43.593" v="20" actId="20577"/>
          <ac:spMkLst>
            <pc:docMk/>
            <pc:sldMk cId="782385677" sldId="256"/>
            <ac:spMk id="3" creationId="{00000000-0000-0000-0000-000000000000}"/>
          </ac:spMkLst>
        </pc:spChg>
        <pc:spChg chg="add">
          <ac:chgData name="Hietava Jussi" userId="S::jussi.hietava@edu.joensuu.fi::f80cab62-c73e-4da6-a67e-8112d67a9a18" providerId="AD" clId="Web-{A012B830-8E0A-9D7E-4D6C-68D890ABE17A}" dt="2024-10-30T04:56:19.311" v="11"/>
          <ac:spMkLst>
            <pc:docMk/>
            <pc:sldMk cId="782385677" sldId="256"/>
            <ac:spMk id="9" creationId="{A38827F1-3359-44F6-9009-43AE2B17FEAD}"/>
          </ac:spMkLst>
        </pc:spChg>
        <pc:spChg chg="add">
          <ac:chgData name="Hietava Jussi" userId="S::jussi.hietava@edu.joensuu.fi::f80cab62-c73e-4da6-a67e-8112d67a9a18" providerId="AD" clId="Web-{A012B830-8E0A-9D7E-4D6C-68D890ABE17A}" dt="2024-10-30T04:56:19.311" v="11"/>
          <ac:spMkLst>
            <pc:docMk/>
            <pc:sldMk cId="782385677" sldId="256"/>
            <ac:spMk id="11" creationId="{17AFAD67-5350-4773-886F-D6DD7E66DB04}"/>
          </ac:spMkLst>
        </pc:spChg>
        <pc:grpChg chg="add">
          <ac:chgData name="Hietava Jussi" userId="S::jussi.hietava@edu.joensuu.fi::f80cab62-c73e-4da6-a67e-8112d67a9a18" providerId="AD" clId="Web-{A012B830-8E0A-9D7E-4D6C-68D890ABE17A}" dt="2024-10-30T04:56:19.311" v="11"/>
          <ac:grpSpMkLst>
            <pc:docMk/>
            <pc:sldMk cId="782385677" sldId="256"/>
            <ac:grpSpMk id="13" creationId="{654AC0FE-C43D-49AC-9730-284354DEC86E}"/>
          </ac:grpSpMkLst>
        </pc:grpChg>
        <pc:picChg chg="add">
          <ac:chgData name="Hietava Jussi" userId="S::jussi.hietava@edu.joensuu.fi::f80cab62-c73e-4da6-a67e-8112d67a9a18" providerId="AD" clId="Web-{A012B830-8E0A-9D7E-4D6C-68D890ABE17A}" dt="2024-10-30T04:56:19.311" v="11"/>
          <ac:picMkLst>
            <pc:docMk/>
            <pc:sldMk cId="782385677" sldId="256"/>
            <ac:picMk id="4" creationId="{7E5AE347-B692-0157-484C-D1370146EC41}"/>
          </ac:picMkLst>
        </pc:picChg>
      </pc:sldChg>
      <pc:sldChg chg="addSp delSp modSp new mod setBg">
        <pc:chgData name="Hietava Jussi" userId="S::jussi.hietava@edu.joensuu.fi::f80cab62-c73e-4da6-a67e-8112d67a9a18" providerId="AD" clId="Web-{A012B830-8E0A-9D7E-4D6C-68D890ABE17A}" dt="2024-10-30T05:07:47.610" v="88"/>
        <pc:sldMkLst>
          <pc:docMk/>
          <pc:sldMk cId="3525252853" sldId="257"/>
        </pc:sldMkLst>
        <pc:spChg chg="add del">
          <ac:chgData name="Hietava Jussi" userId="S::jussi.hietava@edu.joensuu.fi::f80cab62-c73e-4da6-a67e-8112d67a9a18" providerId="AD" clId="Web-{A012B830-8E0A-9D7E-4D6C-68D890ABE17A}" dt="2024-10-30T05:04:11.534" v="53"/>
          <ac:spMkLst>
            <pc:docMk/>
            <pc:sldMk cId="3525252853" sldId="257"/>
            <ac:spMk id="12" creationId="{B78EDDD3-C548-48EF-B3CA-B290B17192AB}"/>
          </ac:spMkLst>
        </pc:spChg>
        <pc:spChg chg="add del">
          <ac:chgData name="Hietava Jussi" userId="S::jussi.hietava@edu.joensuu.fi::f80cab62-c73e-4da6-a67e-8112d67a9a18" providerId="AD" clId="Web-{A012B830-8E0A-9D7E-4D6C-68D890ABE17A}" dt="2024-10-30T05:07:11.499" v="83"/>
          <ac:spMkLst>
            <pc:docMk/>
            <pc:sldMk cId="3525252853" sldId="257"/>
            <ac:spMk id="14" creationId="{E8DC6FCD-811B-436E-9FEE-FC957486CD7E}"/>
          </ac:spMkLst>
        </pc:spChg>
        <pc:spChg chg="add">
          <ac:chgData name="Hietava Jussi" userId="S::jussi.hietava@edu.joensuu.fi::f80cab62-c73e-4da6-a67e-8112d67a9a18" providerId="AD" clId="Web-{A012B830-8E0A-9D7E-4D6C-68D890ABE17A}" dt="2024-10-30T05:07:11.499" v="83"/>
          <ac:spMkLst>
            <pc:docMk/>
            <pc:sldMk cId="3525252853" sldId="257"/>
            <ac:spMk id="19" creationId="{4AAA6991-1DF8-455A-9991-7F52F96659E0}"/>
          </ac:spMkLst>
        </pc:spChg>
        <pc:picChg chg="add del mod">
          <ac:chgData name="Hietava Jussi" userId="S::jussi.hietava@edu.joensuu.fi::f80cab62-c73e-4da6-a67e-8112d67a9a18" providerId="AD" clId="Web-{A012B830-8E0A-9D7E-4D6C-68D890ABE17A}" dt="2024-10-30T05:01:33.181" v="28"/>
          <ac:picMkLst>
            <pc:docMk/>
            <pc:sldMk cId="3525252853" sldId="257"/>
            <ac:picMk id="2" creationId="{050ACE94-C744-B099-BE3F-95F97D28E2B0}"/>
          </ac:picMkLst>
        </pc:picChg>
        <pc:picChg chg="add mod ord">
          <ac:chgData name="Hietava Jussi" userId="S::jussi.hietava@edu.joensuu.fi::f80cab62-c73e-4da6-a67e-8112d67a9a18" providerId="AD" clId="Web-{A012B830-8E0A-9D7E-4D6C-68D890ABE17A}" dt="2024-10-30T05:07:27.140" v="85" actId="1076"/>
          <ac:picMkLst>
            <pc:docMk/>
            <pc:sldMk cId="3525252853" sldId="257"/>
            <ac:picMk id="3" creationId="{B8A86FAD-5E3D-826F-8600-C945C3EE5E4E}"/>
          </ac:picMkLst>
        </pc:picChg>
        <pc:picChg chg="add mod ord">
          <ac:chgData name="Hietava Jussi" userId="S::jussi.hietava@edu.joensuu.fi::f80cab62-c73e-4da6-a67e-8112d67a9a18" providerId="AD" clId="Web-{A012B830-8E0A-9D7E-4D6C-68D890ABE17A}" dt="2024-10-30T05:07:11.499" v="83"/>
          <ac:picMkLst>
            <pc:docMk/>
            <pc:sldMk cId="3525252853" sldId="257"/>
            <ac:picMk id="4" creationId="{633B466D-DE4F-8B29-B000-D360B53FA28C}"/>
          </ac:picMkLst>
        </pc:picChg>
        <pc:picChg chg="add mod ord">
          <ac:chgData name="Hietava Jussi" userId="S::jussi.hietava@edu.joensuu.fi::f80cab62-c73e-4da6-a67e-8112d67a9a18" providerId="AD" clId="Web-{A012B830-8E0A-9D7E-4D6C-68D890ABE17A}" dt="2024-10-30T05:07:28.937" v="86" actId="1076"/>
          <ac:picMkLst>
            <pc:docMk/>
            <pc:sldMk cId="3525252853" sldId="257"/>
            <ac:picMk id="5" creationId="{A87DAD13-500E-0AC1-0BFE-027E169B456C}"/>
          </ac:picMkLst>
        </pc:picChg>
        <pc:picChg chg="add del mod">
          <ac:chgData name="Hietava Jussi" userId="S::jussi.hietava@edu.joensuu.fi::f80cab62-c73e-4da6-a67e-8112d67a9a18" providerId="AD" clId="Web-{A012B830-8E0A-9D7E-4D6C-68D890ABE17A}" dt="2024-10-30T05:02:12.761" v="33"/>
          <ac:picMkLst>
            <pc:docMk/>
            <pc:sldMk cId="3525252853" sldId="257"/>
            <ac:picMk id="6" creationId="{8C688750-FFCF-E79C-6229-6FC7600171AA}"/>
          </ac:picMkLst>
        </pc:picChg>
        <pc:picChg chg="add mod ord">
          <ac:chgData name="Hietava Jussi" userId="S::jussi.hietava@edu.joensuu.fi::f80cab62-c73e-4da6-a67e-8112d67a9a18" providerId="AD" clId="Web-{A012B830-8E0A-9D7E-4D6C-68D890ABE17A}" dt="2024-10-30T05:07:11.499" v="83"/>
          <ac:picMkLst>
            <pc:docMk/>
            <pc:sldMk cId="3525252853" sldId="257"/>
            <ac:picMk id="7" creationId="{8A30B156-2003-736E-0CFF-5FB1286CDBEE}"/>
          </ac:picMkLst>
        </pc:picChg>
        <pc:picChg chg="add del mod">
          <ac:chgData name="Hietava Jussi" userId="S::jussi.hietava@edu.joensuu.fi::f80cab62-c73e-4da6-a67e-8112d67a9a18" providerId="AD" clId="Web-{A012B830-8E0A-9D7E-4D6C-68D890ABE17A}" dt="2024-10-30T05:04:30.253" v="56"/>
          <ac:picMkLst>
            <pc:docMk/>
            <pc:sldMk cId="3525252853" sldId="257"/>
            <ac:picMk id="8" creationId="{73A15ACE-3C28-30E4-12CF-D113D68266F8}"/>
          </ac:picMkLst>
        </pc:picChg>
        <pc:picChg chg="add del mod">
          <ac:chgData name="Hietava Jussi" userId="S::jussi.hietava@edu.joensuu.fi::f80cab62-c73e-4da6-a67e-8112d67a9a18" providerId="AD" clId="Web-{A012B830-8E0A-9D7E-4D6C-68D890ABE17A}" dt="2024-10-30T05:04:40.394" v="58"/>
          <ac:picMkLst>
            <pc:docMk/>
            <pc:sldMk cId="3525252853" sldId="257"/>
            <ac:picMk id="9" creationId="{CD0D532B-EFFD-70D9-D9A3-1E4B2D04EB8E}"/>
          </ac:picMkLst>
        </pc:picChg>
        <pc:picChg chg="add del mod">
          <ac:chgData name="Hietava Jussi" userId="S::jussi.hietava@edu.joensuu.fi::f80cab62-c73e-4da6-a67e-8112d67a9a18" providerId="AD" clId="Web-{A012B830-8E0A-9D7E-4D6C-68D890ABE17A}" dt="2024-10-30T05:04:53.645" v="60"/>
          <ac:picMkLst>
            <pc:docMk/>
            <pc:sldMk cId="3525252853" sldId="257"/>
            <ac:picMk id="10" creationId="{168E3CD3-A52B-0DB4-4645-BC57FEF320C2}"/>
          </ac:picMkLst>
        </pc:picChg>
        <pc:picChg chg="add mod">
          <ac:chgData name="Hietava Jussi" userId="S::jussi.hietava@edu.joensuu.fi::f80cab62-c73e-4da6-a67e-8112d67a9a18" providerId="AD" clId="Web-{A012B830-8E0A-9D7E-4D6C-68D890ABE17A}" dt="2024-10-30T05:07:11.499" v="83"/>
          <ac:picMkLst>
            <pc:docMk/>
            <pc:sldMk cId="3525252853" sldId="257"/>
            <ac:picMk id="11" creationId="{967D1FA0-27B4-265D-FAC8-4E6AA9469679}"/>
          </ac:picMkLst>
        </pc:picChg>
        <pc:picChg chg="add del mod">
          <ac:chgData name="Hietava Jussi" userId="S::jussi.hietava@edu.joensuu.fi::f80cab62-c73e-4da6-a67e-8112d67a9a18" providerId="AD" clId="Web-{A012B830-8E0A-9D7E-4D6C-68D890ABE17A}" dt="2024-10-30T05:07:47.610" v="88"/>
          <ac:picMkLst>
            <pc:docMk/>
            <pc:sldMk cId="3525252853" sldId="257"/>
            <ac:picMk id="13" creationId="{27AC1E9E-127B-7670-34AA-39A52752B180}"/>
          </ac:picMkLst>
        </pc:picChg>
      </pc:sldChg>
      <pc:sldChg chg="addSp delSp modSp new mod setBg">
        <pc:chgData name="Hietava Jussi" userId="S::jussi.hietava@edu.joensuu.fi::f80cab62-c73e-4da6-a67e-8112d67a9a18" providerId="AD" clId="Web-{A012B830-8E0A-9D7E-4D6C-68D890ABE17A}" dt="2024-10-30T05:13:01.168" v="134"/>
        <pc:sldMkLst>
          <pc:docMk/>
          <pc:sldMk cId="1139636235" sldId="258"/>
        </pc:sldMkLst>
        <pc:spChg chg="add">
          <ac:chgData name="Hietava Jussi" userId="S::jussi.hietava@edu.joensuu.fi::f80cab62-c73e-4da6-a67e-8112d67a9a18" providerId="AD" clId="Web-{A012B830-8E0A-9D7E-4D6C-68D890ABE17A}" dt="2024-10-30T05:13:01.168" v="134"/>
          <ac:spMkLst>
            <pc:docMk/>
            <pc:sldMk cId="1139636235" sldId="258"/>
            <ac:spMk id="10" creationId="{4F7B9026-36AD-42E4-B172-8D68F3A339B4}"/>
          </ac:spMkLst>
        </pc:spChg>
        <pc:picChg chg="add mod">
          <ac:chgData name="Hietava Jussi" userId="S::jussi.hietava@edu.joensuu.fi::f80cab62-c73e-4da6-a67e-8112d67a9a18" providerId="AD" clId="Web-{A012B830-8E0A-9D7E-4D6C-68D890ABE17A}" dt="2024-10-30T05:13:01.168" v="134"/>
          <ac:picMkLst>
            <pc:docMk/>
            <pc:sldMk cId="1139636235" sldId="258"/>
            <ac:picMk id="2" creationId="{09E061C3-D3C9-F2CE-F403-5A476AC71EE7}"/>
          </ac:picMkLst>
        </pc:picChg>
        <pc:picChg chg="add mod">
          <ac:chgData name="Hietava Jussi" userId="S::jussi.hietava@edu.joensuu.fi::f80cab62-c73e-4da6-a67e-8112d67a9a18" providerId="AD" clId="Web-{A012B830-8E0A-9D7E-4D6C-68D890ABE17A}" dt="2024-10-30T05:13:01.168" v="134"/>
          <ac:picMkLst>
            <pc:docMk/>
            <pc:sldMk cId="1139636235" sldId="258"/>
            <ac:picMk id="3" creationId="{38487D7A-0743-F9B5-BEB2-6C5137479603}"/>
          </ac:picMkLst>
        </pc:picChg>
        <pc:picChg chg="add mod">
          <ac:chgData name="Hietava Jussi" userId="S::jussi.hietava@edu.joensuu.fi::f80cab62-c73e-4da6-a67e-8112d67a9a18" providerId="AD" clId="Web-{A012B830-8E0A-9D7E-4D6C-68D890ABE17A}" dt="2024-10-30T05:13:01.168" v="134"/>
          <ac:picMkLst>
            <pc:docMk/>
            <pc:sldMk cId="1139636235" sldId="258"/>
            <ac:picMk id="4" creationId="{B864A5AD-783E-C444-CD9F-577029C5126B}"/>
          </ac:picMkLst>
        </pc:picChg>
        <pc:picChg chg="add del mod">
          <ac:chgData name="Hietava Jussi" userId="S::jussi.hietava@edu.joensuu.fi::f80cab62-c73e-4da6-a67e-8112d67a9a18" providerId="AD" clId="Web-{A012B830-8E0A-9D7E-4D6C-68D890ABE17A}" dt="2024-10-30T05:08:00.798" v="91"/>
          <ac:picMkLst>
            <pc:docMk/>
            <pc:sldMk cId="1139636235" sldId="258"/>
            <ac:picMk id="5" creationId="{053AB570-BF90-68E7-C3CA-4ED6210E1C6B}"/>
          </ac:picMkLst>
        </pc:picChg>
        <pc:picChg chg="add del mod">
          <ac:chgData name="Hietava Jussi" userId="S::jussi.hietava@edu.joensuu.fi::f80cab62-c73e-4da6-a67e-8112d67a9a18" providerId="AD" clId="Web-{A012B830-8E0A-9D7E-4D6C-68D890ABE17A}" dt="2024-10-30T05:12:36.214" v="130"/>
          <ac:picMkLst>
            <pc:docMk/>
            <pc:sldMk cId="1139636235" sldId="258"/>
            <ac:picMk id="6" creationId="{A6ABD384-A2F0-FE71-01D0-E6ED907C4569}"/>
          </ac:picMkLst>
        </pc:picChg>
        <pc:picChg chg="add del mod">
          <ac:chgData name="Hietava Jussi" userId="S::jussi.hietava@edu.joensuu.fi::f80cab62-c73e-4da6-a67e-8112d67a9a18" providerId="AD" clId="Web-{A012B830-8E0A-9D7E-4D6C-68D890ABE17A}" dt="2024-10-30T05:09:09.066" v="98"/>
          <ac:picMkLst>
            <pc:docMk/>
            <pc:sldMk cId="1139636235" sldId="258"/>
            <ac:picMk id="7" creationId="{D0791ECC-17F7-4385-150F-7C91DDDB5E83}"/>
          </ac:picMkLst>
        </pc:picChg>
        <pc:picChg chg="add del mod">
          <ac:chgData name="Hietava Jussi" userId="S::jussi.hietava@edu.joensuu.fi::f80cab62-c73e-4da6-a67e-8112d67a9a18" providerId="AD" clId="Web-{A012B830-8E0A-9D7E-4D6C-68D890ABE17A}" dt="2024-10-30T05:08:45.205" v="95"/>
          <ac:picMkLst>
            <pc:docMk/>
            <pc:sldMk cId="1139636235" sldId="258"/>
            <ac:picMk id="8" creationId="{DA6BB24D-6EF8-B5C7-FE04-5C06B6CD7853}"/>
          </ac:picMkLst>
        </pc:picChg>
        <pc:picChg chg="add del mod">
          <ac:chgData name="Hietava Jussi" userId="S::jussi.hietava@edu.joensuu.fi::f80cab62-c73e-4da6-a67e-8112d67a9a18" providerId="AD" clId="Web-{A012B830-8E0A-9D7E-4D6C-68D890ABE17A}" dt="2024-10-30T05:09:14.738" v="100"/>
          <ac:picMkLst>
            <pc:docMk/>
            <pc:sldMk cId="1139636235" sldId="258"/>
            <ac:picMk id="9" creationId="{F6D65A59-3620-48E7-540E-54E3066FC65F}"/>
          </ac:picMkLst>
        </pc:picChg>
      </pc:sldChg>
      <pc:sldChg chg="addSp delSp modSp new mod setBg">
        <pc:chgData name="Hietava Jussi" userId="S::jussi.hietava@edu.joensuu.fi::f80cab62-c73e-4da6-a67e-8112d67a9a18" providerId="AD" clId="Web-{A012B830-8E0A-9D7E-4D6C-68D890ABE17A}" dt="2024-10-30T05:17:44.652" v="140"/>
        <pc:sldMkLst>
          <pc:docMk/>
          <pc:sldMk cId="2323954330" sldId="259"/>
        </pc:sldMkLst>
        <pc:spChg chg="add">
          <ac:chgData name="Hietava Jussi" userId="S::jussi.hietava@edu.joensuu.fi::f80cab62-c73e-4da6-a67e-8112d67a9a18" providerId="AD" clId="Web-{A012B830-8E0A-9D7E-4D6C-68D890ABE17A}" dt="2024-10-30T05:17:44.652" v="140"/>
          <ac:spMkLst>
            <pc:docMk/>
            <pc:sldMk cId="2323954330" sldId="259"/>
            <ac:spMk id="14" creationId="{D2B82E2D-5822-450E-85CC-AE5EDD01ECD9}"/>
          </ac:spMkLst>
        </pc:spChg>
        <pc:picChg chg="add mod ord">
          <ac:chgData name="Hietava Jussi" userId="S::jussi.hietava@edu.joensuu.fi::f80cab62-c73e-4da6-a67e-8112d67a9a18" providerId="AD" clId="Web-{A012B830-8E0A-9D7E-4D6C-68D890ABE17A}" dt="2024-10-30T05:17:44.652" v="140"/>
          <ac:picMkLst>
            <pc:docMk/>
            <pc:sldMk cId="2323954330" sldId="259"/>
            <ac:picMk id="2" creationId="{5F7B3641-8140-C838-95F4-380B3F3787E4}"/>
          </ac:picMkLst>
        </pc:picChg>
        <pc:picChg chg="add mod">
          <ac:chgData name="Hietava Jussi" userId="S::jussi.hietava@edu.joensuu.fi::f80cab62-c73e-4da6-a67e-8112d67a9a18" providerId="AD" clId="Web-{A012B830-8E0A-9D7E-4D6C-68D890ABE17A}" dt="2024-10-30T05:17:44.652" v="140"/>
          <ac:picMkLst>
            <pc:docMk/>
            <pc:sldMk cId="2323954330" sldId="259"/>
            <ac:picMk id="3" creationId="{6552B536-A285-6201-27DB-966F22A4DA24}"/>
          </ac:picMkLst>
        </pc:picChg>
        <pc:picChg chg="add del mod">
          <ac:chgData name="Hietava Jussi" userId="S::jussi.hietava@edu.joensuu.fi::f80cab62-c73e-4da6-a67e-8112d67a9a18" providerId="AD" clId="Web-{A012B830-8E0A-9D7E-4D6C-68D890ABE17A}" dt="2024-10-30T05:03:25.392" v="46"/>
          <ac:picMkLst>
            <pc:docMk/>
            <pc:sldMk cId="2323954330" sldId="259"/>
            <ac:picMk id="4" creationId="{F1ABC87A-E818-ED02-273F-BF89AEC6CB6F}"/>
          </ac:picMkLst>
        </pc:picChg>
        <pc:picChg chg="add del mod">
          <ac:chgData name="Hietava Jussi" userId="S::jussi.hietava@edu.joensuu.fi::f80cab62-c73e-4da6-a67e-8112d67a9a18" providerId="AD" clId="Web-{A012B830-8E0A-9D7E-4D6C-68D890ABE17A}" dt="2024-10-30T05:03:41.033" v="48"/>
          <ac:picMkLst>
            <pc:docMk/>
            <pc:sldMk cId="2323954330" sldId="259"/>
            <ac:picMk id="5" creationId="{ECB11BF6-7656-261C-866D-D4DE78D21CCF}"/>
          </ac:picMkLst>
        </pc:picChg>
        <pc:picChg chg="add del mod">
          <ac:chgData name="Hietava Jussi" userId="S::jussi.hietava@edu.joensuu.fi::f80cab62-c73e-4da6-a67e-8112d67a9a18" providerId="AD" clId="Web-{A012B830-8E0A-9D7E-4D6C-68D890ABE17A}" dt="2024-10-30T05:11:04.242" v="120"/>
          <ac:picMkLst>
            <pc:docMk/>
            <pc:sldMk cId="2323954330" sldId="259"/>
            <ac:picMk id="6" creationId="{E0EB0818-3301-4718-5497-D8CEC9F75A51}"/>
          </ac:picMkLst>
        </pc:picChg>
        <pc:picChg chg="add del mod">
          <ac:chgData name="Hietava Jussi" userId="S::jussi.hietava@edu.joensuu.fi::f80cab62-c73e-4da6-a67e-8112d67a9a18" providerId="AD" clId="Web-{A012B830-8E0A-9D7E-4D6C-68D890ABE17A}" dt="2024-10-30T05:11:10.851" v="122"/>
          <ac:picMkLst>
            <pc:docMk/>
            <pc:sldMk cId="2323954330" sldId="259"/>
            <ac:picMk id="7" creationId="{9EDB97A1-C1AC-602A-A519-1D8EBCD3080E}"/>
          </ac:picMkLst>
        </pc:picChg>
        <pc:picChg chg="add del mod">
          <ac:chgData name="Hietava Jussi" userId="S::jussi.hietava@edu.joensuu.fi::f80cab62-c73e-4da6-a67e-8112d67a9a18" providerId="AD" clId="Web-{A012B830-8E0A-9D7E-4D6C-68D890ABE17A}" dt="2024-10-30T05:11:21.024" v="124"/>
          <ac:picMkLst>
            <pc:docMk/>
            <pc:sldMk cId="2323954330" sldId="259"/>
            <ac:picMk id="8" creationId="{31547705-DEF5-E1EF-7128-F72BD8EC1AB7}"/>
          </ac:picMkLst>
        </pc:picChg>
        <pc:picChg chg="add mod">
          <ac:chgData name="Hietava Jussi" userId="S::jussi.hietava@edu.joensuu.fi::f80cab62-c73e-4da6-a67e-8112d67a9a18" providerId="AD" clId="Web-{A012B830-8E0A-9D7E-4D6C-68D890ABE17A}" dt="2024-10-30T05:17:44.652" v="140"/>
          <ac:picMkLst>
            <pc:docMk/>
            <pc:sldMk cId="2323954330" sldId="259"/>
            <ac:picMk id="9" creationId="{A66C4689-A9BF-0219-40B8-A719CBA10BA3}"/>
          </ac:picMkLst>
        </pc:picChg>
      </pc:sldChg>
      <pc:sldChg chg="addSp delSp modSp new mod setBg">
        <pc:chgData name="Hietava Jussi" userId="S::jussi.hietava@edu.joensuu.fi::f80cab62-c73e-4da6-a67e-8112d67a9a18" providerId="AD" clId="Web-{A012B830-8E0A-9D7E-4D6C-68D890ABE17A}" dt="2024-10-30T05:13:26.372" v="137"/>
        <pc:sldMkLst>
          <pc:docMk/>
          <pc:sldMk cId="383516142" sldId="260"/>
        </pc:sldMkLst>
        <pc:spChg chg="add del">
          <ac:chgData name="Hietava Jussi" userId="S::jussi.hietava@edu.joensuu.fi::f80cab62-c73e-4da6-a67e-8112d67a9a18" providerId="AD" clId="Web-{A012B830-8E0A-9D7E-4D6C-68D890ABE17A}" dt="2024-10-30T05:13:05.965" v="135"/>
          <ac:spMkLst>
            <pc:docMk/>
            <pc:sldMk cId="383516142" sldId="260"/>
            <ac:spMk id="13" creationId="{25B97239-2685-48C8-8104-1D4E4E383D82}"/>
          </ac:spMkLst>
        </pc:spChg>
        <pc:spChg chg="add">
          <ac:chgData name="Hietava Jussi" userId="S::jussi.hietava@edu.joensuu.fi::f80cab62-c73e-4da6-a67e-8112d67a9a18" providerId="AD" clId="Web-{A012B830-8E0A-9D7E-4D6C-68D890ABE17A}" dt="2024-10-30T05:13:05.965" v="135"/>
          <ac:spMkLst>
            <pc:docMk/>
            <pc:sldMk cId="383516142" sldId="260"/>
            <ac:spMk id="19" creationId="{BF494AE6-A88C-448B-B1B7-80259E6F4FE0}"/>
          </ac:spMkLst>
        </pc:spChg>
        <pc:picChg chg="add del mod">
          <ac:chgData name="Hietava Jussi" userId="S::jussi.hietava@edu.joensuu.fi::f80cab62-c73e-4da6-a67e-8112d67a9a18" providerId="AD" clId="Web-{A012B830-8E0A-9D7E-4D6C-68D890ABE17A}" dt="2024-10-30T05:02:37.043" v="37"/>
          <ac:picMkLst>
            <pc:docMk/>
            <pc:sldMk cId="383516142" sldId="260"/>
            <ac:picMk id="2" creationId="{47C22D0E-BE67-D2A9-2864-A2424324E893}"/>
          </ac:picMkLst>
        </pc:picChg>
        <pc:picChg chg="add mod ord">
          <ac:chgData name="Hietava Jussi" userId="S::jussi.hietava@edu.joensuu.fi::f80cab62-c73e-4da6-a67e-8112d67a9a18" providerId="AD" clId="Web-{A012B830-8E0A-9D7E-4D6C-68D890ABE17A}" dt="2024-10-30T05:13:05.965" v="135"/>
          <ac:picMkLst>
            <pc:docMk/>
            <pc:sldMk cId="383516142" sldId="260"/>
            <ac:picMk id="3" creationId="{BA1904D9-F0CB-55D0-2641-39777D4FA1E5}"/>
          </ac:picMkLst>
        </pc:picChg>
        <pc:picChg chg="add mod ord">
          <ac:chgData name="Hietava Jussi" userId="S::jussi.hietava@edu.joensuu.fi::f80cab62-c73e-4da6-a67e-8112d67a9a18" providerId="AD" clId="Web-{A012B830-8E0A-9D7E-4D6C-68D890ABE17A}" dt="2024-10-30T05:13:05.965" v="135"/>
          <ac:picMkLst>
            <pc:docMk/>
            <pc:sldMk cId="383516142" sldId="260"/>
            <ac:picMk id="4" creationId="{CB2C3248-D3C8-887E-39E1-0927B7E9CB8D}"/>
          </ac:picMkLst>
        </pc:picChg>
        <pc:picChg chg="add del mod">
          <ac:chgData name="Hietava Jussi" userId="S::jussi.hietava@edu.joensuu.fi::f80cab62-c73e-4da6-a67e-8112d67a9a18" providerId="AD" clId="Web-{A012B830-8E0A-9D7E-4D6C-68D890ABE17A}" dt="2024-10-30T05:03:03.388" v="41"/>
          <ac:picMkLst>
            <pc:docMk/>
            <pc:sldMk cId="383516142" sldId="260"/>
            <ac:picMk id="5" creationId="{3DE4C055-ABB0-CCE6-2822-9DD388ECEDFD}"/>
          </ac:picMkLst>
        </pc:picChg>
        <pc:picChg chg="add mod ord">
          <ac:chgData name="Hietava Jussi" userId="S::jussi.hietava@edu.joensuu.fi::f80cab62-c73e-4da6-a67e-8112d67a9a18" providerId="AD" clId="Web-{A012B830-8E0A-9D7E-4D6C-68D890ABE17A}" dt="2024-10-30T05:13:05.965" v="135"/>
          <ac:picMkLst>
            <pc:docMk/>
            <pc:sldMk cId="383516142" sldId="260"/>
            <ac:picMk id="6" creationId="{C3575D7E-C50F-4DE6-FE6C-FE4FF97880E6}"/>
          </ac:picMkLst>
        </pc:picChg>
        <pc:picChg chg="add del mod">
          <ac:chgData name="Hietava Jussi" userId="S::jussi.hietava@edu.joensuu.fi::f80cab62-c73e-4da6-a67e-8112d67a9a18" providerId="AD" clId="Web-{A012B830-8E0A-9D7E-4D6C-68D890ABE17A}" dt="2024-10-30T05:06:03.121" v="70"/>
          <ac:picMkLst>
            <pc:docMk/>
            <pc:sldMk cId="383516142" sldId="260"/>
            <ac:picMk id="7" creationId="{E60CEDFC-1C80-BAE2-046F-6780268FC6D8}"/>
          </ac:picMkLst>
        </pc:picChg>
        <pc:picChg chg="add del mod ord">
          <ac:chgData name="Hietava Jussi" userId="S::jussi.hietava@edu.joensuu.fi::f80cab62-c73e-4da6-a67e-8112d67a9a18" providerId="AD" clId="Web-{A012B830-8E0A-9D7E-4D6C-68D890ABE17A}" dt="2024-10-30T05:12:46.542" v="133"/>
          <ac:picMkLst>
            <pc:docMk/>
            <pc:sldMk cId="383516142" sldId="260"/>
            <ac:picMk id="8" creationId="{5973A727-5FAF-BCE9-BBDD-BF3AF52394E5}"/>
          </ac:picMkLst>
        </pc:picChg>
        <pc:picChg chg="add del mod">
          <ac:chgData name="Hietava Jussi" userId="S::jussi.hietava@edu.joensuu.fi::f80cab62-c73e-4da6-a67e-8112d67a9a18" providerId="AD" clId="Web-{A012B830-8E0A-9D7E-4D6C-68D890ABE17A}" dt="2024-10-30T05:05:47.980" v="67"/>
          <ac:picMkLst>
            <pc:docMk/>
            <pc:sldMk cId="383516142" sldId="260"/>
            <ac:picMk id="9" creationId="{CA2771EB-DAB5-8467-A4E5-82F0D5D2E472}"/>
          </ac:picMkLst>
        </pc:picChg>
        <pc:picChg chg="add del mod">
          <ac:chgData name="Hietava Jussi" userId="S::jussi.hietava@edu.joensuu.fi::f80cab62-c73e-4da6-a67e-8112d67a9a18" providerId="AD" clId="Web-{A012B830-8E0A-9D7E-4D6C-68D890ABE17A}" dt="2024-10-30T05:06:32.388" v="76"/>
          <ac:picMkLst>
            <pc:docMk/>
            <pc:sldMk cId="383516142" sldId="260"/>
            <ac:picMk id="10" creationId="{B2A12F65-1A10-B489-60DF-538EA9B59A10}"/>
          </ac:picMkLst>
        </pc:picChg>
        <pc:picChg chg="add del mod">
          <ac:chgData name="Hietava Jussi" userId="S::jussi.hietava@edu.joensuu.fi::f80cab62-c73e-4da6-a67e-8112d67a9a18" providerId="AD" clId="Web-{A012B830-8E0A-9D7E-4D6C-68D890ABE17A}" dt="2024-10-30T05:06:41.810" v="78"/>
          <ac:picMkLst>
            <pc:docMk/>
            <pc:sldMk cId="383516142" sldId="260"/>
            <ac:picMk id="11" creationId="{8F2A6250-F29E-9D40-6CDD-49E97010C08A}"/>
          </ac:picMkLst>
        </pc:picChg>
        <pc:picChg chg="add del mod">
          <ac:chgData name="Hietava Jussi" userId="S::jussi.hietava@edu.joensuu.fi::f80cab62-c73e-4da6-a67e-8112d67a9a18" providerId="AD" clId="Web-{A012B830-8E0A-9D7E-4D6C-68D890ABE17A}" dt="2024-10-30T05:06:52.873" v="80"/>
          <ac:picMkLst>
            <pc:docMk/>
            <pc:sldMk cId="383516142" sldId="260"/>
            <ac:picMk id="12" creationId="{30DC49AD-FA21-A7F7-53E7-9467A746D286}"/>
          </ac:picMkLst>
        </pc:picChg>
        <pc:picChg chg="add mod">
          <ac:chgData name="Hietava Jussi" userId="S::jussi.hietava@edu.joensuu.fi::f80cab62-c73e-4da6-a67e-8112d67a9a18" providerId="AD" clId="Web-{A012B830-8E0A-9D7E-4D6C-68D890ABE17A}" dt="2024-10-30T05:13:05.965" v="135"/>
          <ac:picMkLst>
            <pc:docMk/>
            <pc:sldMk cId="383516142" sldId="260"/>
            <ac:picMk id="14" creationId="{6BF08F90-BFEF-117C-C2B9-7DAC14712D95}"/>
          </ac:picMkLst>
        </pc:picChg>
        <pc:picChg chg="add del mod">
          <ac:chgData name="Hietava Jussi" userId="S::jussi.hietava@edu.joensuu.fi::f80cab62-c73e-4da6-a67e-8112d67a9a18" providerId="AD" clId="Web-{A012B830-8E0A-9D7E-4D6C-68D890ABE17A}" dt="2024-10-30T05:13:26.372" v="137"/>
          <ac:picMkLst>
            <pc:docMk/>
            <pc:sldMk cId="383516142" sldId="260"/>
            <ac:picMk id="15" creationId="{785F5BB6-5889-44BF-D893-4EB80ACD9107}"/>
          </ac:picMkLst>
        </pc:picChg>
      </pc:sldChg>
      <pc:sldChg chg="addSp modSp new mod setBg">
        <pc:chgData name="Hietava Jussi" userId="S::jussi.hietava@edu.joensuu.fi::f80cab62-c73e-4da6-a67e-8112d67a9a18" providerId="AD" clId="Web-{A012B830-8E0A-9D7E-4D6C-68D890ABE17A}" dt="2024-10-30T05:05:54.121" v="69"/>
        <pc:sldMkLst>
          <pc:docMk/>
          <pc:sldMk cId="3029670447" sldId="261"/>
        </pc:sldMkLst>
        <pc:spChg chg="add">
          <ac:chgData name="Hietava Jussi" userId="S::jussi.hietava@edu.joensuu.fi::f80cab62-c73e-4da6-a67e-8112d67a9a18" providerId="AD" clId="Web-{A012B830-8E0A-9D7E-4D6C-68D890ABE17A}" dt="2024-10-30T05:05:54.121" v="69"/>
          <ac:spMkLst>
            <pc:docMk/>
            <pc:sldMk cId="3029670447" sldId="261"/>
            <ac:spMk id="7" creationId="{51B63EEE-B5E3-42ED-90DF-2948123C7049}"/>
          </ac:spMkLst>
        </pc:spChg>
        <pc:spChg chg="add">
          <ac:chgData name="Hietava Jussi" userId="S::jussi.hietava@edu.joensuu.fi::f80cab62-c73e-4da6-a67e-8112d67a9a18" providerId="AD" clId="Web-{A012B830-8E0A-9D7E-4D6C-68D890ABE17A}" dt="2024-10-30T05:05:54.121" v="69"/>
          <ac:spMkLst>
            <pc:docMk/>
            <pc:sldMk cId="3029670447" sldId="261"/>
            <ac:spMk id="9" creationId="{00DC7BE8-B819-4865-ACAD-6EE9C972122D}"/>
          </ac:spMkLst>
        </pc:spChg>
        <pc:picChg chg="add mod">
          <ac:chgData name="Hietava Jussi" userId="S::jussi.hietava@edu.joensuu.fi::f80cab62-c73e-4da6-a67e-8112d67a9a18" providerId="AD" clId="Web-{A012B830-8E0A-9D7E-4D6C-68D890ABE17A}" dt="2024-10-30T05:05:54.121" v="69"/>
          <ac:picMkLst>
            <pc:docMk/>
            <pc:sldMk cId="3029670447" sldId="261"/>
            <ac:picMk id="2" creationId="{8D8A03F9-0086-88CD-9AE9-4F050F1B869D}"/>
          </ac:picMkLst>
        </pc:picChg>
        <pc:cxnChg chg="add">
          <ac:chgData name="Hietava Jussi" userId="S::jussi.hietava@edu.joensuu.fi::f80cab62-c73e-4da6-a67e-8112d67a9a18" providerId="AD" clId="Web-{A012B830-8E0A-9D7E-4D6C-68D890ABE17A}" dt="2024-10-30T05:05:54.121" v="69"/>
          <ac:cxnSpMkLst>
            <pc:docMk/>
            <pc:sldMk cId="3029670447" sldId="261"/>
            <ac:cxnSpMk id="11" creationId="{8819CDFD-2FDC-46EE-9A4C-57D5B40EA847}"/>
          </ac:cxnSpMkLst>
        </pc:cxnChg>
      </pc:sldChg>
      <pc:sldChg chg="addSp delSp modSp new mod ord setBg">
        <pc:chgData name="Hietava Jussi" userId="S::jussi.hietava@edu.joensuu.fi::f80cab62-c73e-4da6-a67e-8112d67a9a18" providerId="AD" clId="Web-{A012B830-8E0A-9D7E-4D6C-68D890ABE17A}" dt="2024-10-30T05:13:50.331" v="138"/>
        <pc:sldMkLst>
          <pc:docMk/>
          <pc:sldMk cId="1667361795" sldId="262"/>
        </pc:sldMkLst>
        <pc:picChg chg="add mod">
          <ac:chgData name="Hietava Jussi" userId="S::jussi.hietava@edu.joensuu.fi::f80cab62-c73e-4da6-a67e-8112d67a9a18" providerId="AD" clId="Web-{A012B830-8E0A-9D7E-4D6C-68D890ABE17A}" dt="2024-10-30T05:09:47.223" v="108"/>
          <ac:picMkLst>
            <pc:docMk/>
            <pc:sldMk cId="1667361795" sldId="262"/>
            <ac:picMk id="2" creationId="{AA03EC40-AC7D-433F-7D19-B49418F3F87E}"/>
          </ac:picMkLst>
        </pc:picChg>
        <pc:picChg chg="add mod ord">
          <ac:chgData name="Hietava Jussi" userId="S::jussi.hietava@edu.joensuu.fi::f80cab62-c73e-4da6-a67e-8112d67a9a18" providerId="AD" clId="Web-{A012B830-8E0A-9D7E-4D6C-68D890ABE17A}" dt="2024-10-30T05:09:47.223" v="108"/>
          <ac:picMkLst>
            <pc:docMk/>
            <pc:sldMk cId="1667361795" sldId="262"/>
            <ac:picMk id="3" creationId="{6D849A09-46F6-2995-309F-B504DE4892EF}"/>
          </ac:picMkLst>
        </pc:picChg>
        <pc:picChg chg="add mod">
          <ac:chgData name="Hietava Jussi" userId="S::jussi.hietava@edu.joensuu.fi::f80cab62-c73e-4da6-a67e-8112d67a9a18" providerId="AD" clId="Web-{A012B830-8E0A-9D7E-4D6C-68D890ABE17A}" dt="2024-10-30T05:09:47.223" v="108"/>
          <ac:picMkLst>
            <pc:docMk/>
            <pc:sldMk cId="1667361795" sldId="262"/>
            <ac:picMk id="4" creationId="{40D15251-64CC-9CAA-CF2F-B39259833C9A}"/>
          </ac:picMkLst>
        </pc:picChg>
        <pc:picChg chg="add del mod">
          <ac:chgData name="Hietava Jussi" userId="S::jussi.hietava@edu.joensuu.fi::f80cab62-c73e-4da6-a67e-8112d67a9a18" providerId="AD" clId="Web-{A012B830-8E0A-9D7E-4D6C-68D890ABE17A}" dt="2024-10-30T05:10:21.053" v="111"/>
          <ac:picMkLst>
            <pc:docMk/>
            <pc:sldMk cId="1667361795" sldId="262"/>
            <ac:picMk id="5" creationId="{7E6C2739-9836-176A-1603-E9FBB0C809A2}"/>
          </ac:picMkLst>
        </pc:picChg>
        <pc:picChg chg="add del mod">
          <ac:chgData name="Hietava Jussi" userId="S::jussi.hietava@edu.joensuu.fi::f80cab62-c73e-4da6-a67e-8112d67a9a18" providerId="AD" clId="Web-{A012B830-8E0A-9D7E-4D6C-68D890ABE17A}" dt="2024-10-30T05:12:05.400" v="128"/>
          <ac:picMkLst>
            <pc:docMk/>
            <pc:sldMk cId="1667361795" sldId="262"/>
            <ac:picMk id="6" creationId="{56E9F546-5E11-1466-C062-BD27F9E60E8C}"/>
          </ac:picMkLst>
        </pc:picChg>
        <pc:picChg chg="add del mod">
          <ac:chgData name="Hietava Jussi" userId="S::jussi.hietava@edu.joensuu.fi::f80cab62-c73e-4da6-a67e-8112d67a9a18" providerId="AD" clId="Web-{A012B830-8E0A-9D7E-4D6C-68D890ABE17A}" dt="2024-10-30T05:13:50.331" v="138"/>
          <ac:picMkLst>
            <pc:docMk/>
            <pc:sldMk cId="1667361795" sldId="262"/>
            <ac:picMk id="7" creationId="{8342FA89-C8C5-0E5D-6141-410DFC1DE9FA}"/>
          </ac:picMkLst>
        </pc:picChg>
      </pc:sldChg>
      <pc:sldChg chg="addSp delSp modSp new mod ord setBg">
        <pc:chgData name="Hietava Jussi" userId="S::jussi.hietava@edu.joensuu.fi::f80cab62-c73e-4da6-a67e-8112d67a9a18" providerId="AD" clId="Web-{A012B830-8E0A-9D7E-4D6C-68D890ABE17A}" dt="2024-10-30T05:10:46.507" v="118"/>
        <pc:sldMkLst>
          <pc:docMk/>
          <pc:sldMk cId="392989272" sldId="263"/>
        </pc:sldMkLst>
        <pc:spChg chg="add del">
          <ac:chgData name="Hietava Jussi" userId="S::jussi.hietava@edu.joensuu.fi::f80cab62-c73e-4da6-a67e-8112d67a9a18" providerId="AD" clId="Web-{A012B830-8E0A-9D7E-4D6C-68D890ABE17A}" dt="2024-10-30T05:10:33.334" v="114"/>
          <ac:spMkLst>
            <pc:docMk/>
            <pc:sldMk cId="392989272" sldId="263"/>
            <ac:spMk id="7" creationId="{BD2D4D3D-0943-4A9D-AE30-EEEAF707A340}"/>
          </ac:spMkLst>
        </pc:spChg>
        <pc:spChg chg="add del">
          <ac:chgData name="Hietava Jussi" userId="S::jussi.hietava@edu.joensuu.fi::f80cab62-c73e-4da6-a67e-8112d67a9a18" providerId="AD" clId="Web-{A012B830-8E0A-9D7E-4D6C-68D890ABE17A}" dt="2024-10-30T05:10:33.334" v="114"/>
          <ac:spMkLst>
            <pc:docMk/>
            <pc:sldMk cId="392989272" sldId="263"/>
            <ac:spMk id="9" creationId="{E840986C-9CA7-45C4-87FF-15383CCF71CE}"/>
          </ac:spMkLst>
        </pc:spChg>
        <pc:spChg chg="add">
          <ac:chgData name="Hietava Jussi" userId="S::jussi.hietava@edu.joensuu.fi::f80cab62-c73e-4da6-a67e-8112d67a9a18" providerId="AD" clId="Web-{A012B830-8E0A-9D7E-4D6C-68D890ABE17A}" dt="2024-10-30T05:10:33.350" v="115"/>
          <ac:spMkLst>
            <pc:docMk/>
            <pc:sldMk cId="392989272" sldId="263"/>
            <ac:spMk id="20" creationId="{51B63EEE-B5E3-42ED-90DF-2948123C7049}"/>
          </ac:spMkLst>
        </pc:spChg>
        <pc:spChg chg="add">
          <ac:chgData name="Hietava Jussi" userId="S::jussi.hietava@edu.joensuu.fi::f80cab62-c73e-4da6-a67e-8112d67a9a18" providerId="AD" clId="Web-{A012B830-8E0A-9D7E-4D6C-68D890ABE17A}" dt="2024-10-30T05:10:33.350" v="115"/>
          <ac:spMkLst>
            <pc:docMk/>
            <pc:sldMk cId="392989272" sldId="263"/>
            <ac:spMk id="21" creationId="{00DC7BE8-B819-4865-ACAD-6EE9C972122D}"/>
          </ac:spMkLst>
        </pc:spChg>
        <pc:grpChg chg="add del">
          <ac:chgData name="Hietava Jussi" userId="S::jussi.hietava@edu.joensuu.fi::f80cab62-c73e-4da6-a67e-8112d67a9a18" providerId="AD" clId="Web-{A012B830-8E0A-9D7E-4D6C-68D890ABE17A}" dt="2024-10-30T05:10:33.334" v="114"/>
          <ac:grpSpMkLst>
            <pc:docMk/>
            <pc:sldMk cId="392989272" sldId="263"/>
            <ac:grpSpMk id="11" creationId="{D7289A6D-1E32-491A-9F74-9F462CA7D42C}"/>
          </ac:grpSpMkLst>
        </pc:grpChg>
        <pc:picChg chg="add mod">
          <ac:chgData name="Hietava Jussi" userId="S::jussi.hietava@edu.joensuu.fi::f80cab62-c73e-4da6-a67e-8112d67a9a18" providerId="AD" clId="Web-{A012B830-8E0A-9D7E-4D6C-68D890ABE17A}" dt="2024-10-30T05:10:33.350" v="115"/>
          <ac:picMkLst>
            <pc:docMk/>
            <pc:sldMk cId="392989272" sldId="263"/>
            <ac:picMk id="2" creationId="{A1135446-6A13-09FA-3B0D-5B2AED48563C}"/>
          </ac:picMkLst>
        </pc:picChg>
        <pc:cxnChg chg="add">
          <ac:chgData name="Hietava Jussi" userId="S::jussi.hietava@edu.joensuu.fi::f80cab62-c73e-4da6-a67e-8112d67a9a18" providerId="AD" clId="Web-{A012B830-8E0A-9D7E-4D6C-68D890ABE17A}" dt="2024-10-30T05:10:33.350" v="115"/>
          <ac:cxnSpMkLst>
            <pc:docMk/>
            <pc:sldMk cId="392989272" sldId="263"/>
            <ac:cxnSpMk id="22" creationId="{8819CDFD-2FDC-46EE-9A4C-57D5B40EA847}"/>
          </ac:cxnSpMkLst>
        </pc:cxnChg>
      </pc:sldChg>
      <pc:sldChg chg="addSp modSp new mod ord setBg">
        <pc:chgData name="Hietava Jussi" userId="S::jussi.hietava@edu.joensuu.fi::f80cab62-c73e-4da6-a67e-8112d67a9a18" providerId="AD" clId="Web-{A012B830-8E0A-9D7E-4D6C-68D890ABE17A}" dt="2024-10-30T05:20:06.329" v="150"/>
        <pc:sldMkLst>
          <pc:docMk/>
          <pc:sldMk cId="439484986" sldId="264"/>
        </pc:sldMkLst>
        <pc:spChg chg="add">
          <ac:chgData name="Hietava Jussi" userId="S::jussi.hietava@edu.joensuu.fi::f80cab62-c73e-4da6-a67e-8112d67a9a18" providerId="AD" clId="Web-{A012B830-8E0A-9D7E-4D6C-68D890ABE17A}" dt="2024-10-30T05:19:54" v="149"/>
          <ac:spMkLst>
            <pc:docMk/>
            <pc:sldMk cId="439484986" sldId="264"/>
            <ac:spMk id="10" creationId="{E6B869D4-1EEF-4B5F-AD70-79AACBAEE367}"/>
          </ac:spMkLst>
        </pc:spChg>
        <pc:picChg chg="add mod">
          <ac:chgData name="Hietava Jussi" userId="S::jussi.hietava@edu.joensuu.fi::f80cab62-c73e-4da6-a67e-8112d67a9a18" providerId="AD" clId="Web-{A012B830-8E0A-9D7E-4D6C-68D890ABE17A}" dt="2024-10-30T05:19:54" v="149"/>
          <ac:picMkLst>
            <pc:docMk/>
            <pc:sldMk cId="439484986" sldId="264"/>
            <ac:picMk id="2" creationId="{43EDF455-EF4B-4190-C809-C872220F4CBE}"/>
          </ac:picMkLst>
        </pc:picChg>
        <pc:picChg chg="add mod">
          <ac:chgData name="Hietava Jussi" userId="S::jussi.hietava@edu.joensuu.fi::f80cab62-c73e-4da6-a67e-8112d67a9a18" providerId="AD" clId="Web-{A012B830-8E0A-9D7E-4D6C-68D890ABE17A}" dt="2024-10-30T05:19:54" v="149"/>
          <ac:picMkLst>
            <pc:docMk/>
            <pc:sldMk cId="439484986" sldId="264"/>
            <ac:picMk id="3" creationId="{F99311AC-7A6E-CD76-FC0A-F948ECE17568}"/>
          </ac:picMkLst>
        </pc:picChg>
        <pc:picChg chg="add mod ord">
          <ac:chgData name="Hietava Jussi" userId="S::jussi.hietava@edu.joensuu.fi::f80cab62-c73e-4da6-a67e-8112d67a9a18" providerId="AD" clId="Web-{A012B830-8E0A-9D7E-4D6C-68D890ABE17A}" dt="2024-10-30T05:19:54" v="149"/>
          <ac:picMkLst>
            <pc:docMk/>
            <pc:sldMk cId="439484986" sldId="264"/>
            <ac:picMk id="4" creationId="{EDD97C34-33EA-E607-279F-088FFE01F5ED}"/>
          </ac:picMkLst>
        </pc:picChg>
        <pc:picChg chg="add mod">
          <ac:chgData name="Hietava Jussi" userId="S::jussi.hietava@edu.joensuu.fi::f80cab62-c73e-4da6-a67e-8112d67a9a18" providerId="AD" clId="Web-{A012B830-8E0A-9D7E-4D6C-68D890ABE17A}" dt="2024-10-30T05:19:54" v="149"/>
          <ac:picMkLst>
            <pc:docMk/>
            <pc:sldMk cId="439484986" sldId="264"/>
            <ac:picMk id="5" creationId="{547D5D1E-AA49-5AE5-02B2-3005F3C8A9B2}"/>
          </ac:picMkLst>
        </pc:picChg>
      </pc:sldChg>
      <pc:sldMasterChg chg="del delSldLayout">
        <pc:chgData name="Hietava Jussi" userId="S::jussi.hietava@edu.joensuu.fi::f80cab62-c73e-4da6-a67e-8112d67a9a18" providerId="AD" clId="Web-{A012B830-8E0A-9D7E-4D6C-68D890ABE17A}" dt="2024-10-30T04:56:19.311" v="11"/>
        <pc:sldMasterMkLst>
          <pc:docMk/>
          <pc:sldMasterMk cId="1034520112" sldId="2147483648"/>
        </pc:sldMasterMkLst>
        <pc:sldLayoutChg chg="del">
          <pc:chgData name="Hietava Jussi" userId="S::jussi.hietava@edu.joensuu.fi::f80cab62-c73e-4da6-a67e-8112d67a9a18" providerId="AD" clId="Web-{A012B830-8E0A-9D7E-4D6C-68D890ABE17A}" dt="2024-10-30T04:56:19.311" v="11"/>
          <pc:sldLayoutMkLst>
            <pc:docMk/>
            <pc:sldMasterMk cId="1034520112" sldId="2147483648"/>
            <pc:sldLayoutMk cId="2822443542" sldId="2147483649"/>
          </pc:sldLayoutMkLst>
        </pc:sldLayoutChg>
        <pc:sldLayoutChg chg="del">
          <pc:chgData name="Hietava Jussi" userId="S::jussi.hietava@edu.joensuu.fi::f80cab62-c73e-4da6-a67e-8112d67a9a18" providerId="AD" clId="Web-{A012B830-8E0A-9D7E-4D6C-68D890ABE17A}" dt="2024-10-30T04:56:19.311" v="11"/>
          <pc:sldLayoutMkLst>
            <pc:docMk/>
            <pc:sldMasterMk cId="1034520112" sldId="2147483648"/>
            <pc:sldLayoutMk cId="191875738" sldId="2147483650"/>
          </pc:sldLayoutMkLst>
        </pc:sldLayoutChg>
        <pc:sldLayoutChg chg="del">
          <pc:chgData name="Hietava Jussi" userId="S::jussi.hietava@edu.joensuu.fi::f80cab62-c73e-4da6-a67e-8112d67a9a18" providerId="AD" clId="Web-{A012B830-8E0A-9D7E-4D6C-68D890ABE17A}" dt="2024-10-30T04:56:19.311" v="11"/>
          <pc:sldLayoutMkLst>
            <pc:docMk/>
            <pc:sldMasterMk cId="1034520112" sldId="2147483648"/>
            <pc:sldLayoutMk cId="625772058" sldId="2147483651"/>
          </pc:sldLayoutMkLst>
        </pc:sldLayoutChg>
        <pc:sldLayoutChg chg="del">
          <pc:chgData name="Hietava Jussi" userId="S::jussi.hietava@edu.joensuu.fi::f80cab62-c73e-4da6-a67e-8112d67a9a18" providerId="AD" clId="Web-{A012B830-8E0A-9D7E-4D6C-68D890ABE17A}" dt="2024-10-30T04:56:19.311" v="11"/>
          <pc:sldLayoutMkLst>
            <pc:docMk/>
            <pc:sldMasterMk cId="1034520112" sldId="2147483648"/>
            <pc:sldLayoutMk cId="1368371511" sldId="2147483652"/>
          </pc:sldLayoutMkLst>
        </pc:sldLayoutChg>
        <pc:sldLayoutChg chg="del">
          <pc:chgData name="Hietava Jussi" userId="S::jussi.hietava@edu.joensuu.fi::f80cab62-c73e-4da6-a67e-8112d67a9a18" providerId="AD" clId="Web-{A012B830-8E0A-9D7E-4D6C-68D890ABE17A}" dt="2024-10-30T04:56:19.311" v="11"/>
          <pc:sldLayoutMkLst>
            <pc:docMk/>
            <pc:sldMasterMk cId="1034520112" sldId="2147483648"/>
            <pc:sldLayoutMk cId="4234365057" sldId="2147483653"/>
          </pc:sldLayoutMkLst>
        </pc:sldLayoutChg>
        <pc:sldLayoutChg chg="del">
          <pc:chgData name="Hietava Jussi" userId="S::jussi.hietava@edu.joensuu.fi::f80cab62-c73e-4da6-a67e-8112d67a9a18" providerId="AD" clId="Web-{A012B830-8E0A-9D7E-4D6C-68D890ABE17A}" dt="2024-10-30T04:56:19.311" v="11"/>
          <pc:sldLayoutMkLst>
            <pc:docMk/>
            <pc:sldMasterMk cId="1034520112" sldId="2147483648"/>
            <pc:sldLayoutMk cId="323876409" sldId="2147483654"/>
          </pc:sldLayoutMkLst>
        </pc:sldLayoutChg>
        <pc:sldLayoutChg chg="del">
          <pc:chgData name="Hietava Jussi" userId="S::jussi.hietava@edu.joensuu.fi::f80cab62-c73e-4da6-a67e-8112d67a9a18" providerId="AD" clId="Web-{A012B830-8E0A-9D7E-4D6C-68D890ABE17A}" dt="2024-10-30T04:56:19.311" v="11"/>
          <pc:sldLayoutMkLst>
            <pc:docMk/>
            <pc:sldMasterMk cId="1034520112" sldId="2147483648"/>
            <pc:sldLayoutMk cId="1583615748" sldId="2147483655"/>
          </pc:sldLayoutMkLst>
        </pc:sldLayoutChg>
        <pc:sldLayoutChg chg="del">
          <pc:chgData name="Hietava Jussi" userId="S::jussi.hietava@edu.joensuu.fi::f80cab62-c73e-4da6-a67e-8112d67a9a18" providerId="AD" clId="Web-{A012B830-8E0A-9D7E-4D6C-68D890ABE17A}" dt="2024-10-30T04:56:19.311" v="11"/>
          <pc:sldLayoutMkLst>
            <pc:docMk/>
            <pc:sldMasterMk cId="1034520112" sldId="2147483648"/>
            <pc:sldLayoutMk cId="3827074677" sldId="2147483656"/>
          </pc:sldLayoutMkLst>
        </pc:sldLayoutChg>
        <pc:sldLayoutChg chg="del">
          <pc:chgData name="Hietava Jussi" userId="S::jussi.hietava@edu.joensuu.fi::f80cab62-c73e-4da6-a67e-8112d67a9a18" providerId="AD" clId="Web-{A012B830-8E0A-9D7E-4D6C-68D890ABE17A}" dt="2024-10-30T04:56:19.311" v="11"/>
          <pc:sldLayoutMkLst>
            <pc:docMk/>
            <pc:sldMasterMk cId="1034520112" sldId="2147483648"/>
            <pc:sldLayoutMk cId="3139981579" sldId="2147483657"/>
          </pc:sldLayoutMkLst>
        </pc:sldLayoutChg>
        <pc:sldLayoutChg chg="del">
          <pc:chgData name="Hietava Jussi" userId="S::jussi.hietava@edu.joensuu.fi::f80cab62-c73e-4da6-a67e-8112d67a9a18" providerId="AD" clId="Web-{A012B830-8E0A-9D7E-4D6C-68D890ABE17A}" dt="2024-10-30T04:56:19.311" v="11"/>
          <pc:sldLayoutMkLst>
            <pc:docMk/>
            <pc:sldMasterMk cId="1034520112" sldId="2147483648"/>
            <pc:sldLayoutMk cId="1012034331" sldId="2147483658"/>
          </pc:sldLayoutMkLst>
        </pc:sldLayoutChg>
        <pc:sldLayoutChg chg="del">
          <pc:chgData name="Hietava Jussi" userId="S::jussi.hietava@edu.joensuu.fi::f80cab62-c73e-4da6-a67e-8112d67a9a18" providerId="AD" clId="Web-{A012B830-8E0A-9D7E-4D6C-68D890ABE17A}" dt="2024-10-30T04:56:19.311" v="11"/>
          <pc:sldLayoutMkLst>
            <pc:docMk/>
            <pc:sldMasterMk cId="1034520112" sldId="2147483648"/>
            <pc:sldLayoutMk cId="3406455356" sldId="2147483659"/>
          </pc:sldLayoutMkLst>
        </pc:sldLayoutChg>
      </pc:sldMasterChg>
      <pc:sldMasterChg chg="add addSldLayout">
        <pc:chgData name="Hietava Jussi" userId="S::jussi.hietava@edu.joensuu.fi::f80cab62-c73e-4da6-a67e-8112d67a9a18" providerId="AD" clId="Web-{A012B830-8E0A-9D7E-4D6C-68D890ABE17A}" dt="2024-10-30T04:56:19.311" v="11"/>
        <pc:sldMasterMkLst>
          <pc:docMk/>
          <pc:sldMasterMk cId="2375236078" sldId="2147483751"/>
        </pc:sldMasterMkLst>
        <pc:sldLayoutChg chg="add">
          <pc:chgData name="Hietava Jussi" userId="S::jussi.hietava@edu.joensuu.fi::f80cab62-c73e-4da6-a67e-8112d67a9a18" providerId="AD" clId="Web-{A012B830-8E0A-9D7E-4D6C-68D890ABE17A}" dt="2024-10-30T04:56:19.311" v="11"/>
          <pc:sldLayoutMkLst>
            <pc:docMk/>
            <pc:sldMasterMk cId="2375236078" sldId="2147483751"/>
            <pc:sldLayoutMk cId="1549591735" sldId="2147483740"/>
          </pc:sldLayoutMkLst>
        </pc:sldLayoutChg>
        <pc:sldLayoutChg chg="add">
          <pc:chgData name="Hietava Jussi" userId="S::jussi.hietava@edu.joensuu.fi::f80cab62-c73e-4da6-a67e-8112d67a9a18" providerId="AD" clId="Web-{A012B830-8E0A-9D7E-4D6C-68D890ABE17A}" dt="2024-10-30T04:56:19.311" v="11"/>
          <pc:sldLayoutMkLst>
            <pc:docMk/>
            <pc:sldMasterMk cId="2375236078" sldId="2147483751"/>
            <pc:sldLayoutMk cId="405034800" sldId="2147483741"/>
          </pc:sldLayoutMkLst>
        </pc:sldLayoutChg>
        <pc:sldLayoutChg chg="add">
          <pc:chgData name="Hietava Jussi" userId="S::jussi.hietava@edu.joensuu.fi::f80cab62-c73e-4da6-a67e-8112d67a9a18" providerId="AD" clId="Web-{A012B830-8E0A-9D7E-4D6C-68D890ABE17A}" dt="2024-10-30T04:56:19.311" v="11"/>
          <pc:sldLayoutMkLst>
            <pc:docMk/>
            <pc:sldMasterMk cId="2375236078" sldId="2147483751"/>
            <pc:sldLayoutMk cId="1567146042" sldId="2147483742"/>
          </pc:sldLayoutMkLst>
        </pc:sldLayoutChg>
        <pc:sldLayoutChg chg="add">
          <pc:chgData name="Hietava Jussi" userId="S::jussi.hietava@edu.joensuu.fi::f80cab62-c73e-4da6-a67e-8112d67a9a18" providerId="AD" clId="Web-{A012B830-8E0A-9D7E-4D6C-68D890ABE17A}" dt="2024-10-30T04:56:19.311" v="11"/>
          <pc:sldLayoutMkLst>
            <pc:docMk/>
            <pc:sldMasterMk cId="2375236078" sldId="2147483751"/>
            <pc:sldLayoutMk cId="3804558765" sldId="2147483743"/>
          </pc:sldLayoutMkLst>
        </pc:sldLayoutChg>
        <pc:sldLayoutChg chg="add">
          <pc:chgData name="Hietava Jussi" userId="S::jussi.hietava@edu.joensuu.fi::f80cab62-c73e-4da6-a67e-8112d67a9a18" providerId="AD" clId="Web-{A012B830-8E0A-9D7E-4D6C-68D890ABE17A}" dt="2024-10-30T04:56:19.311" v="11"/>
          <pc:sldLayoutMkLst>
            <pc:docMk/>
            <pc:sldMasterMk cId="2375236078" sldId="2147483751"/>
            <pc:sldLayoutMk cId="489579931" sldId="2147483744"/>
          </pc:sldLayoutMkLst>
        </pc:sldLayoutChg>
        <pc:sldLayoutChg chg="add">
          <pc:chgData name="Hietava Jussi" userId="S::jussi.hietava@edu.joensuu.fi::f80cab62-c73e-4da6-a67e-8112d67a9a18" providerId="AD" clId="Web-{A012B830-8E0A-9D7E-4D6C-68D890ABE17A}" dt="2024-10-30T04:56:19.311" v="11"/>
          <pc:sldLayoutMkLst>
            <pc:docMk/>
            <pc:sldMasterMk cId="2375236078" sldId="2147483751"/>
            <pc:sldLayoutMk cId="1541826913" sldId="2147483745"/>
          </pc:sldLayoutMkLst>
        </pc:sldLayoutChg>
        <pc:sldLayoutChg chg="add">
          <pc:chgData name="Hietava Jussi" userId="S::jussi.hietava@edu.joensuu.fi::f80cab62-c73e-4da6-a67e-8112d67a9a18" providerId="AD" clId="Web-{A012B830-8E0A-9D7E-4D6C-68D890ABE17A}" dt="2024-10-30T04:56:19.311" v="11"/>
          <pc:sldLayoutMkLst>
            <pc:docMk/>
            <pc:sldMasterMk cId="2375236078" sldId="2147483751"/>
            <pc:sldLayoutMk cId="1237149195" sldId="2147483746"/>
          </pc:sldLayoutMkLst>
        </pc:sldLayoutChg>
        <pc:sldLayoutChg chg="add">
          <pc:chgData name="Hietava Jussi" userId="S::jussi.hietava@edu.joensuu.fi::f80cab62-c73e-4da6-a67e-8112d67a9a18" providerId="AD" clId="Web-{A012B830-8E0A-9D7E-4D6C-68D890ABE17A}" dt="2024-10-30T04:56:19.311" v="11"/>
          <pc:sldLayoutMkLst>
            <pc:docMk/>
            <pc:sldMasterMk cId="2375236078" sldId="2147483751"/>
            <pc:sldLayoutMk cId="2978693225" sldId="2147483747"/>
          </pc:sldLayoutMkLst>
        </pc:sldLayoutChg>
        <pc:sldLayoutChg chg="add">
          <pc:chgData name="Hietava Jussi" userId="S::jussi.hietava@edu.joensuu.fi::f80cab62-c73e-4da6-a67e-8112d67a9a18" providerId="AD" clId="Web-{A012B830-8E0A-9D7E-4D6C-68D890ABE17A}" dt="2024-10-30T04:56:19.311" v="11"/>
          <pc:sldLayoutMkLst>
            <pc:docMk/>
            <pc:sldMasterMk cId="2375236078" sldId="2147483751"/>
            <pc:sldLayoutMk cId="1119248694" sldId="2147483748"/>
          </pc:sldLayoutMkLst>
        </pc:sldLayoutChg>
        <pc:sldLayoutChg chg="add">
          <pc:chgData name="Hietava Jussi" userId="S::jussi.hietava@edu.joensuu.fi::f80cab62-c73e-4da6-a67e-8112d67a9a18" providerId="AD" clId="Web-{A012B830-8E0A-9D7E-4D6C-68D890ABE17A}" dt="2024-10-30T04:56:19.311" v="11"/>
          <pc:sldLayoutMkLst>
            <pc:docMk/>
            <pc:sldMasterMk cId="2375236078" sldId="2147483751"/>
            <pc:sldLayoutMk cId="3384160669" sldId="2147483749"/>
          </pc:sldLayoutMkLst>
        </pc:sldLayoutChg>
        <pc:sldLayoutChg chg="add">
          <pc:chgData name="Hietava Jussi" userId="S::jussi.hietava@edu.joensuu.fi::f80cab62-c73e-4da6-a67e-8112d67a9a18" providerId="AD" clId="Web-{A012B830-8E0A-9D7E-4D6C-68D890ABE17A}" dt="2024-10-30T04:56:19.311" v="11"/>
          <pc:sldLayoutMkLst>
            <pc:docMk/>
            <pc:sldMasterMk cId="2375236078" sldId="2147483751"/>
            <pc:sldLayoutMk cId="4158733589" sldId="214748375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829800" cy="2387600"/>
          </a:xfrm>
        </p:spPr>
        <p:txBody>
          <a:bodyPr anchor="b">
            <a:normAutofit/>
          </a:bodyPr>
          <a:lstStyle>
            <a:lvl1pPr algn="l"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8298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9549D6DC-E1CB-4874-BF52-C3407230D20E}" type="datetime1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91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1D81-C4B9-4A87-89A7-22E29E6C9200}" type="datetime1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6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31520"/>
            <a:ext cx="2628900" cy="53780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31520"/>
            <a:ext cx="7734300" cy="53780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7718-69F7-427E-95A3-C1246AF46913}" type="datetime1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33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3E51-B7F7-4C24-B8E3-5471755DC0E0}" type="datetime1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4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A59F-D956-4598-A3C1-AE72A5387751}" type="datetime1">
              <a:rPr lang="en-US" smtClean="0"/>
              <a:t>10/29/2024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146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95847"/>
            <a:ext cx="5181600" cy="3981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95847"/>
            <a:ext cx="5181600" cy="3981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BD69-7BD3-4731-8064-242619E92CBE}" type="datetime1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58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49131"/>
            <a:ext cx="5157787" cy="693696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10625"/>
            <a:ext cx="5157787" cy="31005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49131"/>
            <a:ext cx="5183188" cy="693696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10625"/>
            <a:ext cx="5183188" cy="31005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7D9-239F-488B-9358-023C46BC7084}" type="datetime1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79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152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1C24-7140-4FDE-92F3-654C6E2D3C1C}" type="datetime1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26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6ACF-ECB9-4B5F-A429-08B8AC75E8EF}" type="datetime1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49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3932237" cy="2346326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31521"/>
            <a:ext cx="6172200" cy="512953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429B-EE2A-486A-BDB9-0C848B4FAFDD}" type="datetime1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93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3932237" cy="2341564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7257"/>
            <a:ext cx="6172200" cy="51737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FE4A-CB8D-40AB-BFFC-AAF37EA071CB}" type="datetime1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4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293296F-4C3A-4530-98F5-F83646AC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</a:extLst>
            </p:cNvPr>
            <p:cNvCxnSpPr>
              <a:cxnSpLocks/>
            </p:cNvCxnSpPr>
            <p:nvPr/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</a:extLst>
            </p:cNvPr>
            <p:cNvCxnSpPr>
              <a:cxnSpLocks/>
            </p:cNvCxnSpPr>
            <p:nvPr/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</a:extLst>
            </p:cNvPr>
            <p:cNvSpPr/>
            <p:nvPr/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</a:extLst>
            </p:cNvPr>
            <p:cNvSpPr/>
            <p:nvPr/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3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89408"/>
            <a:ext cx="10515600" cy="3821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0517C94-3B1E-4991-BED3-41F8B0158A00}" type="datetime1">
              <a:rPr lang="en-US" smtClean="0"/>
              <a:t>10/29/2024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3467" y="3246434"/>
            <a:ext cx="628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23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8827F1-3359-44F6-9009-43AE2B17F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"/>
            <a:ext cx="12192001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AFAD67-5350-4773-886F-D6DD7E66D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7346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5AE347-B692-0157-484C-D1370146EC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6807" r="6" b="3176"/>
          <a:stretch/>
        </p:blipFill>
        <p:spPr>
          <a:xfrm>
            <a:off x="20" y="10"/>
            <a:ext cx="12188932" cy="6857990"/>
          </a:xfrm>
          <a:prstGeom prst="rect">
            <a:avLst/>
          </a:prstGeom>
          <a:ln w="12700">
            <a:noFill/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54AC0FE-C43D-49AC-9730-284354DEC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8366" y="87"/>
            <a:ext cx="10933011" cy="6864297"/>
            <a:chOff x="628366" y="87"/>
            <a:chExt cx="10933011" cy="686429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46F6FE9-8F24-4E96-8FA6-DABE61A20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1282750" y="3429044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0C5E755-8FD9-4EBF-978B-015F9339F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6688336" y="3429043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C7F63B7-3E85-42EC-8447-F6699247EC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28366" y="3413532"/>
              <a:ext cx="2585819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Graphic 11">
              <a:extLst>
                <a:ext uri="{FF2B5EF4-FFF2-40B4-BE49-F238E27FC236}">
                  <a16:creationId xmlns:a16="http://schemas.microsoft.com/office/drawing/2014/main" id="{AFDFA9EA-AAC0-416F-A0E9-ACD410E9D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2063" y="702002"/>
              <a:ext cx="5759819" cy="6155995"/>
            </a:xfrm>
            <a:custGeom>
              <a:avLst/>
              <a:gdLst>
                <a:gd name="connsiteX0" fmla="*/ 0 w 4320540"/>
                <a:gd name="connsiteY0" fmla="*/ 4617720 h 4617719"/>
                <a:gd name="connsiteX1" fmla="*/ 0 w 4320540"/>
                <a:gd name="connsiteY1" fmla="*/ 4268439 h 4617719"/>
                <a:gd name="connsiteX2" fmla="*/ 0 w 4320540"/>
                <a:gd name="connsiteY2" fmla="*/ 2052352 h 4617719"/>
                <a:gd name="connsiteX3" fmla="*/ 2160270 w 4320540"/>
                <a:gd name="connsiteY3" fmla="*/ 0 h 4617719"/>
                <a:gd name="connsiteX4" fmla="*/ 2160270 w 4320540"/>
                <a:gd name="connsiteY4" fmla="*/ 0 h 4617719"/>
                <a:gd name="connsiteX5" fmla="*/ 4320540 w 4320540"/>
                <a:gd name="connsiteY5" fmla="*/ 2052352 h 4617719"/>
                <a:gd name="connsiteX6" fmla="*/ 4320540 w 4320540"/>
                <a:gd name="connsiteY6" fmla="*/ 2782443 h 4617719"/>
                <a:gd name="connsiteX7" fmla="*/ 4320540 w 4320540"/>
                <a:gd name="connsiteY7" fmla="*/ 4617720 h 4617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20540" h="4617719">
                  <a:moveTo>
                    <a:pt x="0" y="4617720"/>
                  </a:moveTo>
                  <a:lnTo>
                    <a:pt x="0" y="4268439"/>
                  </a:lnTo>
                  <a:lnTo>
                    <a:pt x="0" y="2052352"/>
                  </a:lnTo>
                  <a:cubicBezTo>
                    <a:pt x="0" y="918877"/>
                    <a:pt x="967169" y="0"/>
                    <a:pt x="2160270" y="0"/>
                  </a:cubicBezTo>
                  <a:lnTo>
                    <a:pt x="2160270" y="0"/>
                  </a:lnTo>
                  <a:cubicBezTo>
                    <a:pt x="3353372" y="0"/>
                    <a:pt x="4320540" y="918877"/>
                    <a:pt x="4320540" y="2052352"/>
                  </a:cubicBezTo>
                  <a:lnTo>
                    <a:pt x="4320540" y="2782443"/>
                  </a:lnTo>
                  <a:lnTo>
                    <a:pt x="4320540" y="4617720"/>
                  </a:ln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4EF7E7E-9948-4D78-BE70-F624A62D8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74010" y="3413529"/>
              <a:ext cx="2587367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975AAAB-9AEC-496F-94E4-CE5330CB4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2421" y="3431507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5BF383-42C5-4FE4-894A-17B84AF22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6164" y="3435428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471863" y="3429000"/>
            <a:ext cx="5248275" cy="2387600"/>
          </a:xfrm>
        </p:spPr>
        <p:txBody>
          <a:bodyPr anchor="t">
            <a:normAutofit/>
          </a:bodyPr>
          <a:lstStyle/>
          <a:p>
            <a:pPr algn="ctr"/>
            <a:r>
              <a:rPr lang="fi-FI">
                <a:solidFill>
                  <a:srgbClr val="FFFFFF"/>
                </a:solidFill>
              </a:rPr>
              <a:t>Escola Bernat Metge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471863" y="1932808"/>
            <a:ext cx="5248275" cy="13216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i-FI" dirty="0" err="1">
                <a:solidFill>
                  <a:srgbClr val="FFFFFF"/>
                </a:solidFill>
              </a:rPr>
              <a:t>El</a:t>
            </a:r>
            <a:r>
              <a:rPr lang="fi-FI" dirty="0">
                <a:solidFill>
                  <a:srgbClr val="FFFFFF"/>
                </a:solidFill>
              </a:rPr>
              <a:t> </a:t>
            </a:r>
            <a:r>
              <a:rPr lang="fi-FI" dirty="0" err="1">
                <a:solidFill>
                  <a:srgbClr val="FFFFFF"/>
                </a:solidFill>
              </a:rPr>
              <a:t>Prat</a:t>
            </a:r>
            <a:r>
              <a:rPr lang="fi-FI" dirty="0">
                <a:solidFill>
                  <a:srgbClr val="FFFFFF"/>
                </a:solidFill>
              </a:rPr>
              <a:t>, Barcelona</a:t>
            </a: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6">
            <a:extLst>
              <a:ext uri="{FF2B5EF4-FFF2-40B4-BE49-F238E27FC236}">
                <a16:creationId xmlns:a16="http://schemas.microsoft.com/office/drawing/2014/main" id="{51B63EEE-B5E3-42ED-90DF-2948123C7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667" y="4738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00DC7BE8-B819-4865-ACAD-6EE9C9721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Kuva 1" descr="Kuva, joka sisältää kohteen kartta, Ilmavalokuvaus, rakennus, ilma-&#10;&#10;Kuvaus luotu automaattisesti">
            <a:extLst>
              <a:ext uri="{FF2B5EF4-FFF2-40B4-BE49-F238E27FC236}">
                <a16:creationId xmlns:a16="http://schemas.microsoft.com/office/drawing/2014/main" id="{A1135446-6A13-09FA-3B0D-5B2AED4856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948" b="8963"/>
          <a:stretch/>
        </p:blipFill>
        <p:spPr>
          <a:xfrm>
            <a:off x="1" y="10"/>
            <a:ext cx="11561612" cy="6857990"/>
          </a:xfrm>
          <a:prstGeom prst="rect">
            <a:avLst/>
          </a:prstGeom>
          <a:ln w="12700">
            <a:noFill/>
          </a:ln>
        </p:spPr>
      </p:pic>
      <p:cxnSp>
        <p:nvCxnSpPr>
          <p:cNvPr id="22" name="Straight Connector 10">
            <a:extLst>
              <a:ext uri="{FF2B5EF4-FFF2-40B4-BE49-F238E27FC236}">
                <a16:creationId xmlns:a16="http://schemas.microsoft.com/office/drawing/2014/main" id="{8819CDFD-2FDC-46EE-9A4C-57D5B40E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8132657" y="3424306"/>
            <a:ext cx="6857912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89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AAA6991-1DF8-455A-9991-7F52F9665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Kuva 6" descr="Kuva, joka sisältää kohteen taivas, piha-, rakennus, yö&#10;&#10;Kuvaus luotu automaattisesti">
            <a:extLst>
              <a:ext uri="{FF2B5EF4-FFF2-40B4-BE49-F238E27FC236}">
                <a16:creationId xmlns:a16="http://schemas.microsoft.com/office/drawing/2014/main" id="{8A30B156-2003-736E-0CFF-5FB1286CDB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580" r="20680" b="3"/>
          <a:stretch/>
        </p:blipFill>
        <p:spPr>
          <a:xfrm rot="5400000">
            <a:off x="541204" y="98880"/>
            <a:ext cx="4128360" cy="4570678"/>
          </a:xfrm>
          <a:prstGeom prst="rect">
            <a:avLst/>
          </a:prstGeom>
        </p:spPr>
      </p:pic>
      <p:pic>
        <p:nvPicPr>
          <p:cNvPr id="11" name="Kuva 10" descr="Kuva, joka sisältää kohteen rakennus, piha-, taivas, tie&#10;&#10;Kuvaus luotu automaattisesti">
            <a:extLst>
              <a:ext uri="{FF2B5EF4-FFF2-40B4-BE49-F238E27FC236}">
                <a16:creationId xmlns:a16="http://schemas.microsoft.com/office/drawing/2014/main" id="{967D1FA0-27B4-265D-FAC8-4E6AA94696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350" r="1" b="1"/>
          <a:stretch/>
        </p:blipFill>
        <p:spPr>
          <a:xfrm rot="5400000">
            <a:off x="4028783" y="1259507"/>
            <a:ext cx="4128360" cy="2249424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A87DAD13-500E-0AC1-0BFE-027E169B456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742" r="112" b="7"/>
          <a:stretch/>
        </p:blipFill>
        <p:spPr>
          <a:xfrm>
            <a:off x="4969348" y="4540159"/>
            <a:ext cx="2249424" cy="1754580"/>
          </a:xfrm>
          <a:prstGeom prst="rect">
            <a:avLst/>
          </a:prstGeom>
        </p:spPr>
      </p:pic>
      <p:pic>
        <p:nvPicPr>
          <p:cNvPr id="3" name="Kuva 2" descr="Kuva, joka sisältää kohteen tie, kohtaus, piha-, puu&#10;&#10;Kuvaus luotu automaattisesti">
            <a:extLst>
              <a:ext uri="{FF2B5EF4-FFF2-40B4-BE49-F238E27FC236}">
                <a16:creationId xmlns:a16="http://schemas.microsoft.com/office/drawing/2014/main" id="{B8A86FAD-5E3D-826F-8600-C945C3EE5E4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2654" r="4" b="16186"/>
          <a:stretch/>
        </p:blipFill>
        <p:spPr>
          <a:xfrm>
            <a:off x="314874" y="4540159"/>
            <a:ext cx="4572626" cy="1754580"/>
          </a:xfrm>
          <a:prstGeom prst="rect">
            <a:avLst/>
          </a:prstGeom>
        </p:spPr>
      </p:pic>
      <p:pic>
        <p:nvPicPr>
          <p:cNvPr id="4" name="Kuva 3" descr="Kuva, joka sisältää kohteen piha-, tie, ajoneuvo, kohtaus&#10;&#10;Kuvaus luotu automaattisesti">
            <a:extLst>
              <a:ext uri="{FF2B5EF4-FFF2-40B4-BE49-F238E27FC236}">
                <a16:creationId xmlns:a16="http://schemas.microsoft.com/office/drawing/2014/main" id="{633B466D-DE4F-8B29-B000-D360B53FA28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7458" r="25143" b="2"/>
          <a:stretch/>
        </p:blipFill>
        <p:spPr>
          <a:xfrm>
            <a:off x="7287920" y="320039"/>
            <a:ext cx="4572626" cy="597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52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uva, joka sisältää kohteen teksti, käsiala, sisä-&#10;&#10;Kuvaus luotu automaattisesti">
            <a:extLst>
              <a:ext uri="{FF2B5EF4-FFF2-40B4-BE49-F238E27FC236}">
                <a16:creationId xmlns:a16="http://schemas.microsoft.com/office/drawing/2014/main" id="{AA03EC40-AC7D-433F-7D19-B49418F3F8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5480"/>
          <a:stretch/>
        </p:blipFill>
        <p:spPr>
          <a:xfrm rot="5400000">
            <a:off x="-837209" y="2014041"/>
            <a:ext cx="5707537" cy="4046132"/>
          </a:xfrm>
          <a:prstGeom prst="rect">
            <a:avLst/>
          </a:prstGeom>
        </p:spPr>
      </p:pic>
      <p:pic>
        <p:nvPicPr>
          <p:cNvPr id="4" name="Kuva 3" descr="Kuva, joka sisältää kohteen vaate, Ihmisen kasvot, henkilö, mies&#10;&#10;Kuvaus luotu automaattisesti">
            <a:extLst>
              <a:ext uri="{FF2B5EF4-FFF2-40B4-BE49-F238E27FC236}">
                <a16:creationId xmlns:a16="http://schemas.microsoft.com/office/drawing/2014/main" id="{40D15251-64CC-9CAA-CF2F-B39259833C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156" r="15724" b="1"/>
          <a:stretch/>
        </p:blipFill>
        <p:spPr>
          <a:xfrm rot="10800000">
            <a:off x="4094960" y="10"/>
            <a:ext cx="4029005" cy="5707527"/>
          </a:xfrm>
          <a:prstGeom prst="rect">
            <a:avLst/>
          </a:prstGeom>
        </p:spPr>
      </p:pic>
      <p:pic>
        <p:nvPicPr>
          <p:cNvPr id="3" name="Kuva 2" descr="Kuva, joka sisältää kohteen teksti, Tarralappu, hylly, sisä-&#10;&#10;Kuvaus luotu automaattisesti">
            <a:extLst>
              <a:ext uri="{FF2B5EF4-FFF2-40B4-BE49-F238E27FC236}">
                <a16:creationId xmlns:a16="http://schemas.microsoft.com/office/drawing/2014/main" id="{6D849A09-46F6-2995-309F-B504DE4892E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" b="6262"/>
          <a:stretch/>
        </p:blipFill>
        <p:spPr>
          <a:xfrm rot="5400000">
            <a:off x="7331905" y="2030780"/>
            <a:ext cx="5707537" cy="401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61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6B869D4-1EEF-4B5F-AD70-79AACBAEE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Kuva 1" descr="Kuva, joka sisältää kohteen vaate, henkilö, jalkineet, Ihmisen kasvot&#10;&#10;Kuvaus luotu automaattisesti">
            <a:extLst>
              <a:ext uri="{FF2B5EF4-FFF2-40B4-BE49-F238E27FC236}">
                <a16:creationId xmlns:a16="http://schemas.microsoft.com/office/drawing/2014/main" id="{43EDF455-EF4B-4190-C809-C872220F4C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37" r="31534" b="1"/>
          <a:stretch/>
        </p:blipFill>
        <p:spPr>
          <a:xfrm rot="5400000">
            <a:off x="568750" y="-568752"/>
            <a:ext cx="6858000" cy="7995504"/>
          </a:xfrm>
          <a:prstGeom prst="rect">
            <a:avLst/>
          </a:prstGeom>
        </p:spPr>
      </p:pic>
      <p:pic>
        <p:nvPicPr>
          <p:cNvPr id="3" name="Kuva 2" descr="Kuva, joka sisältää kohteen sisä-, huonekalu, tuoli, työpöytä&#10;&#10;Kuvaus luotu automaattisesti">
            <a:extLst>
              <a:ext uri="{FF2B5EF4-FFF2-40B4-BE49-F238E27FC236}">
                <a16:creationId xmlns:a16="http://schemas.microsoft.com/office/drawing/2014/main" id="{F99311AC-7A6E-CD76-FC0A-F948ECE175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725" r="1" b="15058"/>
          <a:stretch/>
        </p:blipFill>
        <p:spPr>
          <a:xfrm>
            <a:off x="8188032" y="10"/>
            <a:ext cx="4003968" cy="2228747"/>
          </a:xfrm>
          <a:prstGeom prst="rect">
            <a:avLst/>
          </a:prstGeom>
        </p:spPr>
      </p:pic>
      <p:pic>
        <p:nvPicPr>
          <p:cNvPr id="5" name="Kuva 4" descr="Kuva, joka sisältää kohteen piha-, taivas, maa, rakennus&#10;&#10;Kuvaus luotu automaattisesti">
            <a:extLst>
              <a:ext uri="{FF2B5EF4-FFF2-40B4-BE49-F238E27FC236}">
                <a16:creationId xmlns:a16="http://schemas.microsoft.com/office/drawing/2014/main" id="{547D5D1E-AA49-5AE5-02B2-3005F3C8A9B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" b="31500"/>
          <a:stretch/>
        </p:blipFill>
        <p:spPr>
          <a:xfrm>
            <a:off x="8188029" y="2400472"/>
            <a:ext cx="4003969" cy="2057046"/>
          </a:xfrm>
          <a:prstGeom prst="rect">
            <a:avLst/>
          </a:prstGeom>
        </p:spPr>
      </p:pic>
      <p:pic>
        <p:nvPicPr>
          <p:cNvPr id="4" name="Kuva 3" descr="Kuva, joka sisältää kohteen sisä-, seinä, sisustussuunnittelu, lattia&#10;&#10;Kuvaus luotu automaattisesti">
            <a:extLst>
              <a:ext uri="{FF2B5EF4-FFF2-40B4-BE49-F238E27FC236}">
                <a16:creationId xmlns:a16="http://schemas.microsoft.com/office/drawing/2014/main" id="{EDD97C34-33EA-E607-279F-088FFE01F5E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6904" r="1" b="8878"/>
          <a:stretch/>
        </p:blipFill>
        <p:spPr>
          <a:xfrm>
            <a:off x="8188029" y="4629229"/>
            <a:ext cx="4003969" cy="222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84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2B82E2D-5822-450E-85CC-AE5EDD01E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Kuva 2" descr="Kuva, joka sisältää kohteen vaate, pöytä, huonekalu, henkilö&#10;&#10;Kuvaus luotu automaattisesti">
            <a:extLst>
              <a:ext uri="{FF2B5EF4-FFF2-40B4-BE49-F238E27FC236}">
                <a16:creationId xmlns:a16="http://schemas.microsoft.com/office/drawing/2014/main" id="{6552B536-A285-6201-27DB-966F22A4DA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995"/>
          <a:stretch/>
        </p:blipFill>
        <p:spPr>
          <a:xfrm>
            <a:off x="2" y="10"/>
            <a:ext cx="4063593" cy="6857990"/>
          </a:xfrm>
          <a:prstGeom prst="rect">
            <a:avLst/>
          </a:prstGeom>
        </p:spPr>
      </p:pic>
      <p:pic>
        <p:nvPicPr>
          <p:cNvPr id="9" name="Kuva 8" descr="Kuva, joka sisältää kohteen katto, sisä-, teksti, seinä&#10;&#10;Kuvaus luotu automaattisesti">
            <a:extLst>
              <a:ext uri="{FF2B5EF4-FFF2-40B4-BE49-F238E27FC236}">
                <a16:creationId xmlns:a16="http://schemas.microsoft.com/office/drawing/2014/main" id="{A66C4689-A9BF-0219-40B8-A719CBA10B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996"/>
          <a:stretch/>
        </p:blipFill>
        <p:spPr>
          <a:xfrm rot="5400000">
            <a:off x="2667000" y="1397203"/>
            <a:ext cx="6858000" cy="4063593"/>
          </a:xfrm>
          <a:prstGeom prst="rect">
            <a:avLst/>
          </a:prstGeom>
        </p:spPr>
      </p:pic>
      <p:pic>
        <p:nvPicPr>
          <p:cNvPr id="2" name="Kuva 1" descr="Kuva, joka sisältää kohteen kirjahylly, kirja, Hyllyt, kirjasto&#10;&#10;Kuvaus luotu automaattisesti">
            <a:extLst>
              <a:ext uri="{FF2B5EF4-FFF2-40B4-BE49-F238E27FC236}">
                <a16:creationId xmlns:a16="http://schemas.microsoft.com/office/drawing/2014/main" id="{5F7B3641-8140-C838-95F4-380B3F3787E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869" r="29691"/>
          <a:stretch/>
        </p:blipFill>
        <p:spPr>
          <a:xfrm>
            <a:off x="8128407" y="10"/>
            <a:ext cx="40635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54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F494AE6-A88C-448B-B1B7-80259E6F4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Kuva 2" descr="Kuva, joka sisältää kohteen vaate, henkilö, sisä-, jalkineet&#10;&#10;Kuvaus luotu automaattisesti">
            <a:extLst>
              <a:ext uri="{FF2B5EF4-FFF2-40B4-BE49-F238E27FC236}">
                <a16:creationId xmlns:a16="http://schemas.microsoft.com/office/drawing/2014/main" id="{BA1904D9-F0CB-55D0-2641-39777D4FA1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26522"/>
          <a:stretch/>
        </p:blipFill>
        <p:spPr>
          <a:xfrm>
            <a:off x="321734" y="321733"/>
            <a:ext cx="3084025" cy="3021406"/>
          </a:xfrm>
          <a:prstGeom prst="rect">
            <a:avLst/>
          </a:prstGeom>
        </p:spPr>
      </p:pic>
      <p:pic>
        <p:nvPicPr>
          <p:cNvPr id="14" name="Kuva 13" descr="Kuva, joka sisältää kohteen maalaus, pöytä, piirros, huonekalu&#10;&#10;Kuvaus luotu automaattisesti">
            <a:extLst>
              <a:ext uri="{FF2B5EF4-FFF2-40B4-BE49-F238E27FC236}">
                <a16:creationId xmlns:a16="http://schemas.microsoft.com/office/drawing/2014/main" id="{6BF08F90-BFEF-117C-C2B9-7DAC14712D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8" r="31600" b="-1"/>
          <a:stretch/>
        </p:blipFill>
        <p:spPr>
          <a:xfrm rot="5400000">
            <a:off x="470770" y="3365817"/>
            <a:ext cx="2785952" cy="3084025"/>
          </a:xfrm>
          <a:prstGeom prst="rect">
            <a:avLst/>
          </a:prstGeom>
        </p:spPr>
      </p:pic>
      <p:pic>
        <p:nvPicPr>
          <p:cNvPr id="4" name="Kuva 3" descr="Kuva, joka sisältää kohteen vaate, henkilö, Ihmisen kasvot, Oppiminen&#10;&#10;Kuvaus luotu automaattisesti">
            <a:extLst>
              <a:ext uri="{FF2B5EF4-FFF2-40B4-BE49-F238E27FC236}">
                <a16:creationId xmlns:a16="http://schemas.microsoft.com/office/drawing/2014/main" id="{CB2C3248-D3C8-887E-39E1-0927B7E9CB8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835" r="2" b="2"/>
          <a:stretch/>
        </p:blipFill>
        <p:spPr>
          <a:xfrm>
            <a:off x="3598286" y="321733"/>
            <a:ext cx="4043250" cy="5979074"/>
          </a:xfrm>
          <a:prstGeom prst="rect">
            <a:avLst/>
          </a:prstGeom>
        </p:spPr>
      </p:pic>
      <p:pic>
        <p:nvPicPr>
          <p:cNvPr id="6" name="Kuva 5" descr="Kuva, joka sisältää kohteen sisä-, vaate, henkilö, tietokone&#10;&#10;Kuvaus luotu automaattisesti">
            <a:extLst>
              <a:ext uri="{FF2B5EF4-FFF2-40B4-BE49-F238E27FC236}">
                <a16:creationId xmlns:a16="http://schemas.microsoft.com/office/drawing/2014/main" id="{C3575D7E-C50F-4DE6-FE6C-FE4FF97880E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386" r="2" b="5608"/>
          <a:stretch/>
        </p:blipFill>
        <p:spPr>
          <a:xfrm rot="5400000">
            <a:off x="6862626" y="1293169"/>
            <a:ext cx="5979074" cy="403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6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Kuva 1" descr="Kuva, joka sisältää kohteen henkilö, vaate, sisä-, kannettava tietokone&#10;&#10;Kuvaus luotu automaattisesti">
            <a:extLst>
              <a:ext uri="{FF2B5EF4-FFF2-40B4-BE49-F238E27FC236}">
                <a16:creationId xmlns:a16="http://schemas.microsoft.com/office/drawing/2014/main" id="{09E061C3-D3C9-F2CE-F403-5A476AC71E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590" r="-3" b="9771"/>
          <a:stretch/>
        </p:blipFill>
        <p:spPr>
          <a:xfrm rot="5400000">
            <a:off x="-1168120" y="1532364"/>
            <a:ext cx="6514565" cy="3793268"/>
          </a:xfrm>
          <a:prstGeom prst="rect">
            <a:avLst/>
          </a:prstGeom>
        </p:spPr>
      </p:pic>
      <p:pic>
        <p:nvPicPr>
          <p:cNvPr id="3" name="Kuva 2" descr="Kuva, joka sisältää kohteen tietokone, elektroniikka, kannettava tietokone, henkilö&#10;&#10;Kuvaus luotu automaattisesti">
            <a:extLst>
              <a:ext uri="{FF2B5EF4-FFF2-40B4-BE49-F238E27FC236}">
                <a16:creationId xmlns:a16="http://schemas.microsoft.com/office/drawing/2014/main" id="{38487D7A-0743-F9B5-BEB2-6C51374796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824" r="23163" b="-1"/>
          <a:stretch/>
        </p:blipFill>
        <p:spPr>
          <a:xfrm>
            <a:off x="4184538" y="171716"/>
            <a:ext cx="3822924" cy="6514565"/>
          </a:xfrm>
          <a:prstGeom prst="rect">
            <a:avLst/>
          </a:prstGeom>
        </p:spPr>
      </p:pic>
      <p:pic>
        <p:nvPicPr>
          <p:cNvPr id="4" name="Kuva 3" descr="Kuva, joka sisältää kohteen vaate, henkilö, pöytä, huonekalu&#10;&#10;Kuvaus luotu automaattisesti">
            <a:extLst>
              <a:ext uri="{FF2B5EF4-FFF2-40B4-BE49-F238E27FC236}">
                <a16:creationId xmlns:a16="http://schemas.microsoft.com/office/drawing/2014/main" id="{B864A5AD-783E-C444-CD9F-577029C512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653" r="8591" b="-3"/>
          <a:stretch/>
        </p:blipFill>
        <p:spPr>
          <a:xfrm>
            <a:off x="8188032" y="171716"/>
            <a:ext cx="3799007" cy="651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36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1B63EEE-B5E3-42ED-90DF-2948123C7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667" y="4738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DC7BE8-B819-4865-ACAD-6EE9C9721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Kuva 1" descr="Kuva, joka sisältää kohteen Ihmisen kasvot, henkilö, mies, vaate&#10;&#10;Kuvaus luotu automaattisesti">
            <a:extLst>
              <a:ext uri="{FF2B5EF4-FFF2-40B4-BE49-F238E27FC236}">
                <a16:creationId xmlns:a16="http://schemas.microsoft.com/office/drawing/2014/main" id="{8D8A03F9-0086-88CD-9AE9-4F050F1B86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174"/>
          <a:stretch/>
        </p:blipFill>
        <p:spPr>
          <a:xfrm>
            <a:off x="1" y="10"/>
            <a:ext cx="11561612" cy="6857990"/>
          </a:xfrm>
          <a:prstGeom prst="rect">
            <a:avLst/>
          </a:prstGeom>
          <a:ln w="12700">
            <a:noFill/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19CDFD-2FDC-46EE-9A4C-57D5B40E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8132657" y="3424306"/>
            <a:ext cx="6857912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70447"/>
      </p:ext>
    </p:extLst>
  </p:cSld>
  <p:clrMapOvr>
    <a:masterClrMapping/>
  </p:clrMapOvr>
</p:sld>
</file>

<file path=ppt/theme/theme1.xml><?xml version="1.0" encoding="utf-8"?>
<a:theme xmlns:a="http://schemas.openxmlformats.org/drawingml/2006/main" name="ArchVTI">
  <a:themeElements>
    <a:clrScheme name="AnalogousFromDarkSeedLeftStep">
      <a:dk1>
        <a:srgbClr val="000000"/>
      </a:dk1>
      <a:lt1>
        <a:srgbClr val="FFFFFF"/>
      </a:lt1>
      <a:dk2>
        <a:srgbClr val="1C2F31"/>
      </a:dk2>
      <a:lt2>
        <a:srgbClr val="F2F3F0"/>
      </a:lt2>
      <a:accent1>
        <a:srgbClr val="813FD0"/>
      </a:accent1>
      <a:accent2>
        <a:srgbClr val="4C47C6"/>
      </a:accent2>
      <a:accent3>
        <a:srgbClr val="3F76D0"/>
      </a:accent3>
      <a:accent4>
        <a:srgbClr val="2EA1BF"/>
      </a:accent4>
      <a:accent5>
        <a:srgbClr val="3BC1A5"/>
      </a:accent5>
      <a:accent6>
        <a:srgbClr val="2EBF63"/>
      </a:accent6>
      <a:hlink>
        <a:srgbClr val="339A96"/>
      </a:hlink>
      <a:folHlink>
        <a:srgbClr val="7F7F7F"/>
      </a:folHlink>
    </a:clrScheme>
    <a:fontScheme name="Custom 16">
      <a:majorFont>
        <a:latin typeface="Footlight MT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VTI" id="{23FE938F-4DF0-4C94-8546-C2AC6D26660D}" vid="{62E62DA1-385F-4EE3-8841-58A87FAE206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Laajakuva</PresentationFormat>
  <Paragraphs>0</Paragraphs>
  <Slides>9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0" baseType="lpstr">
      <vt:lpstr>ArchVTI</vt:lpstr>
      <vt:lpstr>Escola Bernat Metge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116</cp:revision>
  <dcterms:created xsi:type="dcterms:W3CDTF">2024-10-30T04:55:08Z</dcterms:created>
  <dcterms:modified xsi:type="dcterms:W3CDTF">2024-10-30T05:20:07Z</dcterms:modified>
</cp:coreProperties>
</file>