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89" r:id="rId6"/>
    <p:sldId id="298" r:id="rId7"/>
    <p:sldId id="287" r:id="rId8"/>
    <p:sldId id="290" r:id="rId9"/>
    <p:sldId id="296" r:id="rId10"/>
    <p:sldId id="285" r:id="rId11"/>
    <p:sldId id="293" r:id="rId12"/>
    <p:sldId id="291" r:id="rId13"/>
    <p:sldId id="29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C13CD-AFD2-40AB-94F8-E97BD361A28C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97BA5FE0-ACF1-4B99-93CC-DB45A5258458}">
      <dgm:prSet phldrT="[Teksti]"/>
      <dgm:spPr/>
      <dgm:t>
        <a:bodyPr/>
        <a:lstStyle/>
        <a:p>
          <a:pPr rtl="0"/>
          <a:r>
            <a:rPr lang="fi-FI" b="1" dirty="0">
              <a:latin typeface="Calibri Light" panose="020F0302020204030204"/>
            </a:rPr>
            <a:t>Älyä Yrittää ja NYT-valmennus, </a:t>
          </a:r>
          <a:r>
            <a:rPr lang="fi-FI" b="1" i="0" u="none" strike="noStrike" cap="none" baseline="0" noProof="0" dirty="0">
              <a:latin typeface="Calibri Light"/>
              <a:cs typeface="Calibri Light"/>
            </a:rPr>
            <a:t>neuvonta ja sparraus (</a:t>
          </a:r>
          <a:r>
            <a:rPr lang="fi-FI" b="1" i="0" u="none" strike="noStrike" cap="none" baseline="0" noProof="0" dirty="0" err="1">
              <a:latin typeface="Calibri Light"/>
              <a:cs typeface="Calibri Light"/>
            </a:rPr>
            <a:t>Momentum</a:t>
          </a:r>
          <a:r>
            <a:rPr lang="fi-FI" b="1" i="0" u="none" strike="noStrike" cap="none" baseline="0" noProof="0" dirty="0">
              <a:latin typeface="Calibri Light"/>
              <a:cs typeface="Calibri Light"/>
            </a:rPr>
            <a:t>)</a:t>
          </a:r>
        </a:p>
      </dgm:t>
    </dgm:pt>
    <dgm:pt modelId="{E1411DEF-E7D8-492A-B3DE-5BB3657B446C}" type="parTrans" cxnId="{3929D7B0-D1B9-437A-8FF8-5472B1214394}">
      <dgm:prSet/>
      <dgm:spPr/>
      <dgm:t>
        <a:bodyPr/>
        <a:lstStyle/>
        <a:p>
          <a:endParaRPr lang="fi-FI"/>
        </a:p>
      </dgm:t>
    </dgm:pt>
    <dgm:pt modelId="{3E2A7FBC-B346-4129-A903-CD979A1A0335}" type="sibTrans" cxnId="{3929D7B0-D1B9-437A-8FF8-5472B1214394}">
      <dgm:prSet/>
      <dgm:spPr/>
      <dgm:t>
        <a:bodyPr/>
        <a:lstStyle/>
        <a:p>
          <a:endParaRPr lang="fi-FI"/>
        </a:p>
      </dgm:t>
    </dgm:pt>
    <dgm:pt modelId="{A195DA85-28F6-487E-95A0-1B344308507B}">
      <dgm:prSet phldrT="[Teksti]"/>
      <dgm:spPr/>
      <dgm:t>
        <a:bodyPr/>
        <a:lstStyle/>
        <a:p>
          <a:pPr rtl="0"/>
          <a:r>
            <a:rPr lang="fi-FI" b="1" dirty="0">
              <a:latin typeface="Calibri Light" panose="020F0302020204030204"/>
            </a:rPr>
            <a:t>NYT yrittäjyys - ohjelma</a:t>
          </a:r>
          <a:endParaRPr lang="fi-FI" b="0" dirty="0">
            <a:latin typeface="Calibri Light" panose="020F0302020204030204"/>
          </a:endParaRPr>
        </a:p>
      </dgm:t>
    </dgm:pt>
    <dgm:pt modelId="{EFC424CB-35F8-4554-8DCA-949E618865B1}" type="parTrans" cxnId="{92546B0E-13B7-47EB-9428-5D8B5B7D6F1F}">
      <dgm:prSet/>
      <dgm:spPr/>
      <dgm:t>
        <a:bodyPr/>
        <a:lstStyle/>
        <a:p>
          <a:endParaRPr lang="fi-FI"/>
        </a:p>
      </dgm:t>
    </dgm:pt>
    <dgm:pt modelId="{A61CE506-378B-4326-B909-F8FA0572BA57}" type="sibTrans" cxnId="{92546B0E-13B7-47EB-9428-5D8B5B7D6F1F}">
      <dgm:prSet/>
      <dgm:spPr/>
      <dgm:t>
        <a:bodyPr/>
        <a:lstStyle/>
        <a:p>
          <a:endParaRPr lang="fi-FI"/>
        </a:p>
      </dgm:t>
    </dgm:pt>
    <dgm:pt modelId="{4C7D1B16-4E4B-4400-A814-BC85A3E021E6}">
      <dgm:prSet phldr="0"/>
      <dgm:spPr/>
      <dgm:t>
        <a:bodyPr/>
        <a:lstStyle/>
        <a:p>
          <a:r>
            <a:rPr lang="fi-FI" b="1" dirty="0">
              <a:latin typeface="Calibri Light" panose="020F0302020204030204"/>
            </a:rPr>
            <a:t>Yrittäjyys-kurssit ja valmennukset (Älyä Yrittää ja NYT-valmennus)</a:t>
          </a:r>
          <a:endParaRPr lang="fi-FI" dirty="0"/>
        </a:p>
      </dgm:t>
    </dgm:pt>
    <dgm:pt modelId="{077163F6-5EF2-44DF-8C3D-3A0D91BBACF9}" type="parTrans" cxnId="{22CDC6AD-05B5-4232-8E2F-E4066A8C20D8}">
      <dgm:prSet/>
      <dgm:spPr/>
      <dgm:t>
        <a:bodyPr/>
        <a:lstStyle/>
        <a:p>
          <a:endParaRPr lang="fi-FI"/>
        </a:p>
      </dgm:t>
    </dgm:pt>
    <dgm:pt modelId="{6B6047DA-9B3C-461E-9C28-E3CA07F65A48}" type="sibTrans" cxnId="{22CDC6AD-05B5-4232-8E2F-E4066A8C20D8}">
      <dgm:prSet/>
      <dgm:spPr/>
      <dgm:t>
        <a:bodyPr/>
        <a:lstStyle/>
        <a:p>
          <a:endParaRPr lang="fi-FI"/>
        </a:p>
      </dgm:t>
    </dgm:pt>
    <dgm:pt modelId="{F32A0DC9-8630-463D-BCC7-AC054B3EED28}" type="pres">
      <dgm:prSet presAssocID="{CB6C13CD-AFD2-40AB-94F8-E97BD361A28C}" presName="outerComposite" presStyleCnt="0">
        <dgm:presLayoutVars>
          <dgm:chMax val="5"/>
          <dgm:dir/>
          <dgm:resizeHandles val="exact"/>
        </dgm:presLayoutVars>
      </dgm:prSet>
      <dgm:spPr/>
    </dgm:pt>
    <dgm:pt modelId="{F3C720C1-DCB1-481C-B67B-C25172F73291}" type="pres">
      <dgm:prSet presAssocID="{CB6C13CD-AFD2-40AB-94F8-E97BD361A28C}" presName="dummyMaxCanvas" presStyleCnt="0">
        <dgm:presLayoutVars/>
      </dgm:prSet>
      <dgm:spPr/>
    </dgm:pt>
    <dgm:pt modelId="{3B09EC22-0347-4688-BA77-4313EFC14513}" type="pres">
      <dgm:prSet presAssocID="{CB6C13CD-AFD2-40AB-94F8-E97BD361A28C}" presName="ThreeNodes_1" presStyleLbl="node1" presStyleIdx="0" presStyleCnt="3" custScaleX="96107">
        <dgm:presLayoutVars>
          <dgm:bulletEnabled val="1"/>
        </dgm:presLayoutVars>
      </dgm:prSet>
      <dgm:spPr/>
    </dgm:pt>
    <dgm:pt modelId="{11BA76E8-FD90-4A42-97B6-FA6B8AFBF1B7}" type="pres">
      <dgm:prSet presAssocID="{CB6C13CD-AFD2-40AB-94F8-E97BD361A28C}" presName="ThreeNodes_2" presStyleLbl="node1" presStyleIdx="1" presStyleCnt="3">
        <dgm:presLayoutVars>
          <dgm:bulletEnabled val="1"/>
        </dgm:presLayoutVars>
      </dgm:prSet>
      <dgm:spPr/>
    </dgm:pt>
    <dgm:pt modelId="{54F45D32-ECA1-4ADD-819D-97F65318D591}" type="pres">
      <dgm:prSet presAssocID="{CB6C13CD-AFD2-40AB-94F8-E97BD361A28C}" presName="ThreeNodes_3" presStyleLbl="node1" presStyleIdx="2" presStyleCnt="3">
        <dgm:presLayoutVars>
          <dgm:bulletEnabled val="1"/>
        </dgm:presLayoutVars>
      </dgm:prSet>
      <dgm:spPr/>
    </dgm:pt>
    <dgm:pt modelId="{A89597B1-8992-4C9C-ADB7-1400E5DDF8BE}" type="pres">
      <dgm:prSet presAssocID="{CB6C13CD-AFD2-40AB-94F8-E97BD361A28C}" presName="ThreeConn_1-2" presStyleLbl="fgAccFollowNode1" presStyleIdx="0" presStyleCnt="2">
        <dgm:presLayoutVars>
          <dgm:bulletEnabled val="1"/>
        </dgm:presLayoutVars>
      </dgm:prSet>
      <dgm:spPr/>
    </dgm:pt>
    <dgm:pt modelId="{2957C50A-2939-46FA-9971-8EEA097EEE0F}" type="pres">
      <dgm:prSet presAssocID="{CB6C13CD-AFD2-40AB-94F8-E97BD361A28C}" presName="ThreeConn_2-3" presStyleLbl="fgAccFollowNode1" presStyleIdx="1" presStyleCnt="2">
        <dgm:presLayoutVars>
          <dgm:bulletEnabled val="1"/>
        </dgm:presLayoutVars>
      </dgm:prSet>
      <dgm:spPr/>
    </dgm:pt>
    <dgm:pt modelId="{DCB1B06A-0FDD-49F2-A5A4-D57F58182599}" type="pres">
      <dgm:prSet presAssocID="{CB6C13CD-AFD2-40AB-94F8-E97BD361A28C}" presName="ThreeNodes_1_text" presStyleLbl="node1" presStyleIdx="2" presStyleCnt="3">
        <dgm:presLayoutVars>
          <dgm:bulletEnabled val="1"/>
        </dgm:presLayoutVars>
      </dgm:prSet>
      <dgm:spPr/>
    </dgm:pt>
    <dgm:pt modelId="{60D36CAE-F560-4746-8C15-9D448BC0985A}" type="pres">
      <dgm:prSet presAssocID="{CB6C13CD-AFD2-40AB-94F8-E97BD361A28C}" presName="ThreeNodes_2_text" presStyleLbl="node1" presStyleIdx="2" presStyleCnt="3">
        <dgm:presLayoutVars>
          <dgm:bulletEnabled val="1"/>
        </dgm:presLayoutVars>
      </dgm:prSet>
      <dgm:spPr/>
    </dgm:pt>
    <dgm:pt modelId="{9F1A3B7A-03BD-4DAE-8259-9A060E30FE0F}" type="pres">
      <dgm:prSet presAssocID="{CB6C13CD-AFD2-40AB-94F8-E97BD361A28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7CDFA0A-D57D-4D1A-9205-2728EAB43A43}" type="presOf" srcId="{97BA5FE0-ACF1-4B99-93CC-DB45A5258458}" destId="{3B09EC22-0347-4688-BA77-4313EFC14513}" srcOrd="0" destOrd="0" presId="urn:microsoft.com/office/officeart/2005/8/layout/vProcess5"/>
    <dgm:cxn modelId="{92546B0E-13B7-47EB-9428-5D8B5B7D6F1F}" srcId="{CB6C13CD-AFD2-40AB-94F8-E97BD361A28C}" destId="{A195DA85-28F6-487E-95A0-1B344308507B}" srcOrd="1" destOrd="0" parTransId="{EFC424CB-35F8-4554-8DCA-949E618865B1}" sibTransId="{A61CE506-378B-4326-B909-F8FA0572BA57}"/>
    <dgm:cxn modelId="{AC32AC0E-2B52-4F85-8319-2652363F9B08}" type="presOf" srcId="{3E2A7FBC-B346-4129-A903-CD979A1A0335}" destId="{A89597B1-8992-4C9C-ADB7-1400E5DDF8BE}" srcOrd="0" destOrd="0" presId="urn:microsoft.com/office/officeart/2005/8/layout/vProcess5"/>
    <dgm:cxn modelId="{96C11F39-E1AE-42E9-ACB8-7B6D4B52F473}" type="presOf" srcId="{97BA5FE0-ACF1-4B99-93CC-DB45A5258458}" destId="{DCB1B06A-0FDD-49F2-A5A4-D57F58182599}" srcOrd="1" destOrd="0" presId="urn:microsoft.com/office/officeart/2005/8/layout/vProcess5"/>
    <dgm:cxn modelId="{010CCB64-8487-4D79-AFC8-F75EB1B9ED7F}" type="presOf" srcId="{A61CE506-378B-4326-B909-F8FA0572BA57}" destId="{2957C50A-2939-46FA-9971-8EEA097EEE0F}" srcOrd="0" destOrd="0" presId="urn:microsoft.com/office/officeart/2005/8/layout/vProcess5"/>
    <dgm:cxn modelId="{40810D81-B171-4427-B110-FF83DC765FB5}" type="presOf" srcId="{4C7D1B16-4E4B-4400-A814-BC85A3E021E6}" destId="{9F1A3B7A-03BD-4DAE-8259-9A060E30FE0F}" srcOrd="1" destOrd="0" presId="urn:microsoft.com/office/officeart/2005/8/layout/vProcess5"/>
    <dgm:cxn modelId="{2AFA8486-81AA-4B4C-90F6-8E43057DFF23}" type="presOf" srcId="{A195DA85-28F6-487E-95A0-1B344308507B}" destId="{60D36CAE-F560-4746-8C15-9D448BC0985A}" srcOrd="1" destOrd="0" presId="urn:microsoft.com/office/officeart/2005/8/layout/vProcess5"/>
    <dgm:cxn modelId="{4ABEC78D-8888-43BE-83B1-F7AD1424FD19}" type="presOf" srcId="{A195DA85-28F6-487E-95A0-1B344308507B}" destId="{11BA76E8-FD90-4A42-97B6-FA6B8AFBF1B7}" srcOrd="0" destOrd="0" presId="urn:microsoft.com/office/officeart/2005/8/layout/vProcess5"/>
    <dgm:cxn modelId="{8A14C58F-1719-429C-988B-BD484BB7BA47}" type="presOf" srcId="{CB6C13CD-AFD2-40AB-94F8-E97BD361A28C}" destId="{F32A0DC9-8630-463D-BCC7-AC054B3EED28}" srcOrd="0" destOrd="0" presId="urn:microsoft.com/office/officeart/2005/8/layout/vProcess5"/>
    <dgm:cxn modelId="{96E951A6-B76B-49BB-BEA4-8E35E060E3C7}" type="presOf" srcId="{4C7D1B16-4E4B-4400-A814-BC85A3E021E6}" destId="{54F45D32-ECA1-4ADD-819D-97F65318D591}" srcOrd="0" destOrd="0" presId="urn:microsoft.com/office/officeart/2005/8/layout/vProcess5"/>
    <dgm:cxn modelId="{22CDC6AD-05B5-4232-8E2F-E4066A8C20D8}" srcId="{CB6C13CD-AFD2-40AB-94F8-E97BD361A28C}" destId="{4C7D1B16-4E4B-4400-A814-BC85A3E021E6}" srcOrd="2" destOrd="0" parTransId="{077163F6-5EF2-44DF-8C3D-3A0D91BBACF9}" sibTransId="{6B6047DA-9B3C-461E-9C28-E3CA07F65A48}"/>
    <dgm:cxn modelId="{3929D7B0-D1B9-437A-8FF8-5472B1214394}" srcId="{CB6C13CD-AFD2-40AB-94F8-E97BD361A28C}" destId="{97BA5FE0-ACF1-4B99-93CC-DB45A5258458}" srcOrd="0" destOrd="0" parTransId="{E1411DEF-E7D8-492A-B3DE-5BB3657B446C}" sibTransId="{3E2A7FBC-B346-4129-A903-CD979A1A0335}"/>
    <dgm:cxn modelId="{F3DFB784-6305-4A16-8B5F-C492D2C18C8A}" type="presParOf" srcId="{F32A0DC9-8630-463D-BCC7-AC054B3EED28}" destId="{F3C720C1-DCB1-481C-B67B-C25172F73291}" srcOrd="0" destOrd="0" presId="urn:microsoft.com/office/officeart/2005/8/layout/vProcess5"/>
    <dgm:cxn modelId="{0297E40C-799B-4F9D-9B2F-739CB5DF4877}" type="presParOf" srcId="{F32A0DC9-8630-463D-BCC7-AC054B3EED28}" destId="{3B09EC22-0347-4688-BA77-4313EFC14513}" srcOrd="1" destOrd="0" presId="urn:microsoft.com/office/officeart/2005/8/layout/vProcess5"/>
    <dgm:cxn modelId="{B135EDE0-F4A4-4400-BEB4-E56A187C4C1C}" type="presParOf" srcId="{F32A0DC9-8630-463D-BCC7-AC054B3EED28}" destId="{11BA76E8-FD90-4A42-97B6-FA6B8AFBF1B7}" srcOrd="2" destOrd="0" presId="urn:microsoft.com/office/officeart/2005/8/layout/vProcess5"/>
    <dgm:cxn modelId="{499322F4-C282-461D-B506-5E9D9CD0F6C7}" type="presParOf" srcId="{F32A0DC9-8630-463D-BCC7-AC054B3EED28}" destId="{54F45D32-ECA1-4ADD-819D-97F65318D591}" srcOrd="3" destOrd="0" presId="urn:microsoft.com/office/officeart/2005/8/layout/vProcess5"/>
    <dgm:cxn modelId="{89286602-5274-4497-AE27-20B798D33252}" type="presParOf" srcId="{F32A0DC9-8630-463D-BCC7-AC054B3EED28}" destId="{A89597B1-8992-4C9C-ADB7-1400E5DDF8BE}" srcOrd="4" destOrd="0" presId="urn:microsoft.com/office/officeart/2005/8/layout/vProcess5"/>
    <dgm:cxn modelId="{B19E2AE8-93C2-4602-843F-A988584A9AC1}" type="presParOf" srcId="{F32A0DC9-8630-463D-BCC7-AC054B3EED28}" destId="{2957C50A-2939-46FA-9971-8EEA097EEE0F}" srcOrd="5" destOrd="0" presId="urn:microsoft.com/office/officeart/2005/8/layout/vProcess5"/>
    <dgm:cxn modelId="{76C6392A-81EE-40E9-B645-44F31C8E469A}" type="presParOf" srcId="{F32A0DC9-8630-463D-BCC7-AC054B3EED28}" destId="{DCB1B06A-0FDD-49F2-A5A4-D57F58182599}" srcOrd="6" destOrd="0" presId="urn:microsoft.com/office/officeart/2005/8/layout/vProcess5"/>
    <dgm:cxn modelId="{3639F771-489B-49C7-A0A8-019B7F02A848}" type="presParOf" srcId="{F32A0DC9-8630-463D-BCC7-AC054B3EED28}" destId="{60D36CAE-F560-4746-8C15-9D448BC0985A}" srcOrd="7" destOrd="0" presId="urn:microsoft.com/office/officeart/2005/8/layout/vProcess5"/>
    <dgm:cxn modelId="{0DC6185D-93D3-475C-ACBF-7904662D9EE8}" type="presParOf" srcId="{F32A0DC9-8630-463D-BCC7-AC054B3EED28}" destId="{9F1A3B7A-03BD-4DAE-8259-9A060E30FE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D2A8D-5B59-4D8E-895D-5ABF5B9D65F1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D24000C5-0ED8-4C20-81D5-5216FFDD87AB}">
      <dgm:prSet phldrT="[Teksti]"/>
      <dgm:spPr/>
      <dgm:t>
        <a:bodyPr/>
        <a:lstStyle/>
        <a:p>
          <a:r>
            <a:rPr lang="fi-FI"/>
            <a:t>Yrittäjyys kiinnostaa</a:t>
          </a:r>
        </a:p>
      </dgm:t>
    </dgm:pt>
    <dgm:pt modelId="{196A6996-A98A-4EA6-A6C5-EAB1DE675580}" type="parTrans" cxnId="{E8291806-AFDB-4D01-9B38-87FD34F57AB9}">
      <dgm:prSet/>
      <dgm:spPr/>
      <dgm:t>
        <a:bodyPr/>
        <a:lstStyle/>
        <a:p>
          <a:endParaRPr lang="fi-FI"/>
        </a:p>
      </dgm:t>
    </dgm:pt>
    <dgm:pt modelId="{D6C00B72-A061-4B01-84FF-6F1F5719C050}" type="sibTrans" cxnId="{E8291806-AFDB-4D01-9B38-87FD34F57AB9}">
      <dgm:prSet/>
      <dgm:spPr/>
      <dgm:t>
        <a:bodyPr/>
        <a:lstStyle/>
        <a:p>
          <a:endParaRPr lang="fi-FI"/>
        </a:p>
      </dgm:t>
    </dgm:pt>
    <dgm:pt modelId="{2973F049-7EC8-4769-A464-CE8D93B0A290}">
      <dgm:prSet phldrT="[Teksti]"/>
      <dgm:spPr/>
      <dgm:t>
        <a:bodyPr/>
        <a:lstStyle/>
        <a:p>
          <a:r>
            <a:rPr lang="fi-FI" dirty="0"/>
            <a:t>Yrittäjyyskurssi </a:t>
          </a:r>
        </a:p>
      </dgm:t>
    </dgm:pt>
    <dgm:pt modelId="{37955040-DB5B-435D-AC2F-CD1040389668}" type="parTrans" cxnId="{8BF9E6E4-343E-4198-BECB-FCC0E413E662}">
      <dgm:prSet/>
      <dgm:spPr/>
      <dgm:t>
        <a:bodyPr/>
        <a:lstStyle/>
        <a:p>
          <a:endParaRPr lang="fi-FI"/>
        </a:p>
      </dgm:t>
    </dgm:pt>
    <dgm:pt modelId="{9B1AF631-D108-4E9F-8E55-3D68EE090C08}" type="sibTrans" cxnId="{8BF9E6E4-343E-4198-BECB-FCC0E413E662}">
      <dgm:prSet/>
      <dgm:spPr/>
      <dgm:t>
        <a:bodyPr/>
        <a:lstStyle/>
        <a:p>
          <a:endParaRPr lang="fi-FI"/>
        </a:p>
      </dgm:t>
    </dgm:pt>
    <dgm:pt modelId="{50FD899D-2A51-405E-98FA-9FAB5FCEF615}">
      <dgm:prSet phldrT="[Teksti]"/>
      <dgm:spPr/>
      <dgm:t>
        <a:bodyPr/>
        <a:lstStyle/>
        <a:p>
          <a:r>
            <a:rPr lang="fi-FI"/>
            <a:t>Minulla on jo yritysidea</a:t>
          </a:r>
        </a:p>
      </dgm:t>
    </dgm:pt>
    <dgm:pt modelId="{A2912124-4B2D-4E91-ADDC-85E5CAE2D6D0}" type="parTrans" cxnId="{80E3B954-29E7-4DB1-85CD-6D458F6C8741}">
      <dgm:prSet/>
      <dgm:spPr/>
      <dgm:t>
        <a:bodyPr/>
        <a:lstStyle/>
        <a:p>
          <a:endParaRPr lang="fi-FI"/>
        </a:p>
      </dgm:t>
    </dgm:pt>
    <dgm:pt modelId="{6FA7BD1D-08F9-49BF-ACC2-F07183A4407C}" type="sibTrans" cxnId="{80E3B954-29E7-4DB1-85CD-6D458F6C8741}">
      <dgm:prSet/>
      <dgm:spPr/>
      <dgm:t>
        <a:bodyPr/>
        <a:lstStyle/>
        <a:p>
          <a:endParaRPr lang="fi-FI"/>
        </a:p>
      </dgm:t>
    </dgm:pt>
    <dgm:pt modelId="{FF1D709D-DA87-4380-8BE8-8F0B1CE003C4}">
      <dgm:prSet phldrT="[Teksti]"/>
      <dgm:spPr/>
      <dgm:t>
        <a:bodyPr/>
        <a:lstStyle/>
        <a:p>
          <a:r>
            <a:rPr lang="fi-FI" dirty="0"/>
            <a:t>Yrittäjyyskurssi </a:t>
          </a:r>
        </a:p>
      </dgm:t>
    </dgm:pt>
    <dgm:pt modelId="{867281E1-3527-4DEF-88B5-04D9E7BB15A7}" type="parTrans" cxnId="{3534FE34-5105-4F4A-8685-C3B0E7106B1C}">
      <dgm:prSet/>
      <dgm:spPr/>
      <dgm:t>
        <a:bodyPr/>
        <a:lstStyle/>
        <a:p>
          <a:endParaRPr lang="fi-FI"/>
        </a:p>
      </dgm:t>
    </dgm:pt>
    <dgm:pt modelId="{1C4B43EC-35E5-497C-9313-D8A93330E03D}" type="sibTrans" cxnId="{3534FE34-5105-4F4A-8685-C3B0E7106B1C}">
      <dgm:prSet/>
      <dgm:spPr/>
      <dgm:t>
        <a:bodyPr/>
        <a:lstStyle/>
        <a:p>
          <a:endParaRPr lang="fi-FI"/>
        </a:p>
      </dgm:t>
    </dgm:pt>
    <dgm:pt modelId="{8EBE9528-511B-4016-BC16-C46C97F15C66}">
      <dgm:prSet phldrT="[Teksti]"/>
      <dgm:spPr/>
      <dgm:t>
        <a:bodyPr/>
        <a:lstStyle/>
        <a:p>
          <a:r>
            <a:rPr lang="fi-FI"/>
            <a:t>Henkilökohtainen valmennus</a:t>
          </a:r>
        </a:p>
      </dgm:t>
    </dgm:pt>
    <dgm:pt modelId="{64D4246B-4837-4E2E-B6AD-AA844CC77F4B}" type="parTrans" cxnId="{096EFB2F-BEA6-4641-9A9B-3AFD1C238799}">
      <dgm:prSet/>
      <dgm:spPr/>
      <dgm:t>
        <a:bodyPr/>
        <a:lstStyle/>
        <a:p>
          <a:endParaRPr lang="fi-FI"/>
        </a:p>
      </dgm:t>
    </dgm:pt>
    <dgm:pt modelId="{52D2E45B-618E-4714-88C1-A1C8EB3062DC}" type="sibTrans" cxnId="{096EFB2F-BEA6-4641-9A9B-3AFD1C238799}">
      <dgm:prSet/>
      <dgm:spPr/>
      <dgm:t>
        <a:bodyPr/>
        <a:lstStyle/>
        <a:p>
          <a:endParaRPr lang="fi-FI"/>
        </a:p>
      </dgm:t>
    </dgm:pt>
    <dgm:pt modelId="{5CC7F702-F153-49D7-843A-2DE223733AF9}">
      <dgm:prSet phldrT="[Teksti]"/>
      <dgm:spPr/>
      <dgm:t>
        <a:bodyPr/>
        <a:lstStyle/>
        <a:p>
          <a:r>
            <a:rPr lang="fi-FI" b="0" dirty="0">
              <a:latin typeface="Calibri Light" panose="020F0302020204030204"/>
            </a:rPr>
            <a:t>Älyä Yrittää ja NYT-valmennus</a:t>
          </a:r>
          <a:endParaRPr lang="fi-FI" b="0" dirty="0"/>
        </a:p>
      </dgm:t>
    </dgm:pt>
    <dgm:pt modelId="{E08B3D6A-265A-4658-AE6A-7E8AE1DD8A3C}" type="parTrans" cxnId="{82F4D9D2-0826-4A72-9844-AA51F7385B1C}">
      <dgm:prSet/>
      <dgm:spPr/>
      <dgm:t>
        <a:bodyPr/>
        <a:lstStyle/>
        <a:p>
          <a:endParaRPr lang="fi-FI"/>
        </a:p>
      </dgm:t>
    </dgm:pt>
    <dgm:pt modelId="{370D4A65-70F4-418A-8A1D-B075293B7670}" type="sibTrans" cxnId="{82F4D9D2-0826-4A72-9844-AA51F7385B1C}">
      <dgm:prSet/>
      <dgm:spPr/>
      <dgm:t>
        <a:bodyPr/>
        <a:lstStyle/>
        <a:p>
          <a:endParaRPr lang="fi-FI"/>
        </a:p>
      </dgm:t>
    </dgm:pt>
    <dgm:pt modelId="{F41D9C18-A088-4FBF-ABA7-40D6B83E33B0}">
      <dgm:prSet/>
      <dgm:spPr/>
      <dgm:t>
        <a:bodyPr/>
        <a:lstStyle/>
        <a:p>
          <a:r>
            <a:rPr lang="fi-FI" dirty="0"/>
            <a:t>NYT vuosi yrittäjänä ohjelma</a:t>
          </a:r>
        </a:p>
      </dgm:t>
    </dgm:pt>
    <dgm:pt modelId="{5417DE79-7E55-4D62-A9D7-A8E1E64E8427}" type="parTrans" cxnId="{3E192ED0-C716-4DB4-81ED-E1B1D85C3E63}">
      <dgm:prSet/>
      <dgm:spPr/>
      <dgm:t>
        <a:bodyPr/>
        <a:lstStyle/>
        <a:p>
          <a:endParaRPr lang="fi-FI"/>
        </a:p>
      </dgm:t>
    </dgm:pt>
    <dgm:pt modelId="{C2BD931F-F7E3-47FB-84DF-E41E7D40B00A}" type="sibTrans" cxnId="{3E192ED0-C716-4DB4-81ED-E1B1D85C3E63}">
      <dgm:prSet/>
      <dgm:spPr/>
      <dgm:t>
        <a:bodyPr/>
        <a:lstStyle/>
        <a:p>
          <a:endParaRPr lang="fi-FI"/>
        </a:p>
      </dgm:t>
    </dgm:pt>
    <dgm:pt modelId="{3D5E4BFA-F8B4-4219-888F-CB74C253988A}">
      <dgm:prSet phldrT="[Teksti]"/>
      <dgm:spPr/>
      <dgm:t>
        <a:bodyPr/>
        <a:lstStyle/>
        <a:p>
          <a:r>
            <a:rPr lang="fi-FI"/>
            <a:t>Oman osaaminen tuotteistaminen</a:t>
          </a:r>
        </a:p>
      </dgm:t>
    </dgm:pt>
    <dgm:pt modelId="{9C42FB3C-C797-4352-93DF-4823ECFF96BE}" type="parTrans" cxnId="{86AB803C-1A9F-4C5E-A701-BC63FAA84E60}">
      <dgm:prSet/>
      <dgm:spPr/>
      <dgm:t>
        <a:bodyPr/>
        <a:lstStyle/>
        <a:p>
          <a:endParaRPr lang="fi-FI"/>
        </a:p>
      </dgm:t>
    </dgm:pt>
    <dgm:pt modelId="{A50D0C7C-B1E9-4604-A71C-2B25EE9059D9}" type="sibTrans" cxnId="{86AB803C-1A9F-4C5E-A701-BC63FAA84E60}">
      <dgm:prSet/>
      <dgm:spPr/>
      <dgm:t>
        <a:bodyPr/>
        <a:lstStyle/>
        <a:p>
          <a:endParaRPr lang="fi-FI"/>
        </a:p>
      </dgm:t>
    </dgm:pt>
    <dgm:pt modelId="{1188A5AE-C5AD-4980-A951-9BA0F7BD75EB}">
      <dgm:prSet phldrT="[Teksti]"/>
      <dgm:spPr/>
      <dgm:t>
        <a:bodyPr/>
        <a:lstStyle/>
        <a:p>
          <a:r>
            <a:rPr lang="fi-FI" b="0" dirty="0">
              <a:latin typeface="Calibri Light" panose="020F0302020204030204"/>
            </a:rPr>
            <a:t>Älyä Yrittää ja NYT-valmennus</a:t>
          </a:r>
          <a:endParaRPr lang="fi-FI" b="0" dirty="0"/>
        </a:p>
      </dgm:t>
    </dgm:pt>
    <dgm:pt modelId="{4179EDED-11A8-43CD-88AE-BC8A366A2F27}" type="parTrans" cxnId="{E4680D97-C748-47EB-8F31-0645FE71C61A}">
      <dgm:prSet/>
      <dgm:spPr/>
      <dgm:t>
        <a:bodyPr/>
        <a:lstStyle/>
        <a:p>
          <a:endParaRPr lang="fi-FI"/>
        </a:p>
      </dgm:t>
    </dgm:pt>
    <dgm:pt modelId="{E4022872-A04F-4AE4-B772-9EB98312511B}" type="sibTrans" cxnId="{E4680D97-C748-47EB-8F31-0645FE71C61A}">
      <dgm:prSet/>
      <dgm:spPr/>
      <dgm:t>
        <a:bodyPr/>
        <a:lstStyle/>
        <a:p>
          <a:endParaRPr lang="fi-FI"/>
        </a:p>
      </dgm:t>
    </dgm:pt>
    <dgm:pt modelId="{46C63E8D-6230-4F22-B83E-68BE12119BB5}" type="pres">
      <dgm:prSet presAssocID="{E5BD2A8D-5B59-4D8E-895D-5ABF5B9D65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C9B2C3-15D3-49E7-94CD-213E1D62810A}" type="pres">
      <dgm:prSet presAssocID="{D24000C5-0ED8-4C20-81D5-5216FFDD87AB}" presName="root" presStyleCnt="0"/>
      <dgm:spPr/>
    </dgm:pt>
    <dgm:pt modelId="{3577EE65-1182-4972-8FED-0F4505079865}" type="pres">
      <dgm:prSet presAssocID="{D24000C5-0ED8-4C20-81D5-5216FFDD87AB}" presName="rootComposite" presStyleCnt="0"/>
      <dgm:spPr/>
    </dgm:pt>
    <dgm:pt modelId="{404FC973-1EAA-4EAD-884B-03625CDA71E6}" type="pres">
      <dgm:prSet presAssocID="{D24000C5-0ED8-4C20-81D5-5216FFDD87AB}" presName="rootText" presStyleLbl="node1" presStyleIdx="0" presStyleCnt="3"/>
      <dgm:spPr/>
    </dgm:pt>
    <dgm:pt modelId="{FE72BE62-CD2B-46BF-B84D-E3BB73F917FA}" type="pres">
      <dgm:prSet presAssocID="{D24000C5-0ED8-4C20-81D5-5216FFDD87AB}" presName="rootConnector" presStyleLbl="node1" presStyleIdx="0" presStyleCnt="3"/>
      <dgm:spPr/>
    </dgm:pt>
    <dgm:pt modelId="{FB58F1B5-A9BE-47A6-B81E-101E9B9D2155}" type="pres">
      <dgm:prSet presAssocID="{D24000C5-0ED8-4C20-81D5-5216FFDD87AB}" presName="childShape" presStyleCnt="0"/>
      <dgm:spPr/>
    </dgm:pt>
    <dgm:pt modelId="{4062E037-4B00-4267-AD4D-BDD24945FAA1}" type="pres">
      <dgm:prSet presAssocID="{37955040-DB5B-435D-AC2F-CD1040389668}" presName="Name13" presStyleLbl="parChTrans1D2" presStyleIdx="0" presStyleCnt="6"/>
      <dgm:spPr/>
    </dgm:pt>
    <dgm:pt modelId="{6B5BCEDA-CD80-46DE-80B5-EC91BDBF707F}" type="pres">
      <dgm:prSet presAssocID="{2973F049-7EC8-4769-A464-CE8D93B0A290}" presName="childText" presStyleLbl="bgAcc1" presStyleIdx="0" presStyleCnt="6">
        <dgm:presLayoutVars>
          <dgm:bulletEnabled val="1"/>
        </dgm:presLayoutVars>
      </dgm:prSet>
      <dgm:spPr/>
    </dgm:pt>
    <dgm:pt modelId="{AD4FCC49-9541-40C9-A129-1D9F9B651B5E}" type="pres">
      <dgm:prSet presAssocID="{5417DE79-7E55-4D62-A9D7-A8E1E64E8427}" presName="Name13" presStyleLbl="parChTrans1D2" presStyleIdx="1" presStyleCnt="6"/>
      <dgm:spPr/>
    </dgm:pt>
    <dgm:pt modelId="{5485B35E-2C62-45A4-B893-74120B91EA21}" type="pres">
      <dgm:prSet presAssocID="{F41D9C18-A088-4FBF-ABA7-40D6B83E33B0}" presName="childText" presStyleLbl="bgAcc1" presStyleIdx="1" presStyleCnt="6">
        <dgm:presLayoutVars>
          <dgm:bulletEnabled val="1"/>
        </dgm:presLayoutVars>
      </dgm:prSet>
      <dgm:spPr/>
    </dgm:pt>
    <dgm:pt modelId="{9F23E166-9D4A-404C-B23A-737848CC899C}" type="pres">
      <dgm:prSet presAssocID="{4179EDED-11A8-43CD-88AE-BC8A366A2F27}" presName="Name13" presStyleLbl="parChTrans1D2" presStyleIdx="2" presStyleCnt="6"/>
      <dgm:spPr/>
    </dgm:pt>
    <dgm:pt modelId="{6EAC4ADF-88AC-448C-AC86-5D3E58A5EDDE}" type="pres">
      <dgm:prSet presAssocID="{1188A5AE-C5AD-4980-A951-9BA0F7BD75EB}" presName="childText" presStyleLbl="bgAcc1" presStyleIdx="2" presStyleCnt="6">
        <dgm:presLayoutVars>
          <dgm:bulletEnabled val="1"/>
        </dgm:presLayoutVars>
      </dgm:prSet>
      <dgm:spPr/>
    </dgm:pt>
    <dgm:pt modelId="{A94AAA8A-4F02-4A5F-AEA6-853D37E23686}" type="pres">
      <dgm:prSet presAssocID="{50FD899D-2A51-405E-98FA-9FAB5FCEF615}" presName="root" presStyleCnt="0"/>
      <dgm:spPr/>
    </dgm:pt>
    <dgm:pt modelId="{9280C3A7-7A98-49C3-A2BA-A6D205D0662C}" type="pres">
      <dgm:prSet presAssocID="{50FD899D-2A51-405E-98FA-9FAB5FCEF615}" presName="rootComposite" presStyleCnt="0"/>
      <dgm:spPr/>
    </dgm:pt>
    <dgm:pt modelId="{C75397FD-D47F-4978-8CAF-9EF1C3D55D99}" type="pres">
      <dgm:prSet presAssocID="{50FD899D-2A51-405E-98FA-9FAB5FCEF615}" presName="rootText" presStyleLbl="node1" presStyleIdx="1" presStyleCnt="3"/>
      <dgm:spPr/>
    </dgm:pt>
    <dgm:pt modelId="{30190003-5311-4E78-BC13-A00706575562}" type="pres">
      <dgm:prSet presAssocID="{50FD899D-2A51-405E-98FA-9FAB5FCEF615}" presName="rootConnector" presStyleLbl="node1" presStyleIdx="1" presStyleCnt="3"/>
      <dgm:spPr/>
    </dgm:pt>
    <dgm:pt modelId="{9CC3ED09-F7AD-4595-8127-E5E80E302136}" type="pres">
      <dgm:prSet presAssocID="{50FD899D-2A51-405E-98FA-9FAB5FCEF615}" presName="childShape" presStyleCnt="0"/>
      <dgm:spPr/>
    </dgm:pt>
    <dgm:pt modelId="{3C7BEF90-FE12-44A1-816B-E201E54D0A0E}" type="pres">
      <dgm:prSet presAssocID="{867281E1-3527-4DEF-88B5-04D9E7BB15A7}" presName="Name13" presStyleLbl="parChTrans1D2" presStyleIdx="3" presStyleCnt="6"/>
      <dgm:spPr/>
    </dgm:pt>
    <dgm:pt modelId="{B623815B-17D4-4B6E-9703-57A4D5BEA073}" type="pres">
      <dgm:prSet presAssocID="{FF1D709D-DA87-4380-8BE8-8F0B1CE003C4}" presName="childText" presStyleLbl="bgAcc1" presStyleIdx="3" presStyleCnt="6">
        <dgm:presLayoutVars>
          <dgm:bulletEnabled val="1"/>
        </dgm:presLayoutVars>
      </dgm:prSet>
      <dgm:spPr/>
    </dgm:pt>
    <dgm:pt modelId="{04826DA0-87ED-4E41-A455-F13600DE1C8F}" type="pres">
      <dgm:prSet presAssocID="{64D4246B-4837-4E2E-B6AD-AA844CC77F4B}" presName="Name13" presStyleLbl="parChTrans1D2" presStyleIdx="4" presStyleCnt="6"/>
      <dgm:spPr/>
    </dgm:pt>
    <dgm:pt modelId="{C2FA1619-310F-4E46-A2F0-9A1A6C0BB708}" type="pres">
      <dgm:prSet presAssocID="{8EBE9528-511B-4016-BC16-C46C97F15C66}" presName="childText" presStyleLbl="bgAcc1" presStyleIdx="4" presStyleCnt="6">
        <dgm:presLayoutVars>
          <dgm:bulletEnabled val="1"/>
        </dgm:presLayoutVars>
      </dgm:prSet>
      <dgm:spPr/>
    </dgm:pt>
    <dgm:pt modelId="{232E52C2-4B8A-4384-8603-6CB1F2FAEEA7}" type="pres">
      <dgm:prSet presAssocID="{E08B3D6A-265A-4658-AE6A-7E8AE1DD8A3C}" presName="Name13" presStyleLbl="parChTrans1D2" presStyleIdx="5" presStyleCnt="6"/>
      <dgm:spPr/>
    </dgm:pt>
    <dgm:pt modelId="{B1A51689-43B2-4BB9-BBA6-083326857E07}" type="pres">
      <dgm:prSet presAssocID="{5CC7F702-F153-49D7-843A-2DE223733AF9}" presName="childText" presStyleLbl="bgAcc1" presStyleIdx="5" presStyleCnt="6">
        <dgm:presLayoutVars>
          <dgm:bulletEnabled val="1"/>
        </dgm:presLayoutVars>
      </dgm:prSet>
      <dgm:spPr/>
    </dgm:pt>
    <dgm:pt modelId="{A9545B53-4730-4CCA-B03E-00D53EE4EE3D}" type="pres">
      <dgm:prSet presAssocID="{3D5E4BFA-F8B4-4219-888F-CB74C253988A}" presName="root" presStyleCnt="0"/>
      <dgm:spPr/>
    </dgm:pt>
    <dgm:pt modelId="{804F9B0C-6168-40F3-9E9F-25EA7AE456FC}" type="pres">
      <dgm:prSet presAssocID="{3D5E4BFA-F8B4-4219-888F-CB74C253988A}" presName="rootComposite" presStyleCnt="0"/>
      <dgm:spPr/>
    </dgm:pt>
    <dgm:pt modelId="{E83787EC-E2E1-46AE-BDE0-4710A08E3686}" type="pres">
      <dgm:prSet presAssocID="{3D5E4BFA-F8B4-4219-888F-CB74C253988A}" presName="rootText" presStyleLbl="node1" presStyleIdx="2" presStyleCnt="3"/>
      <dgm:spPr/>
    </dgm:pt>
    <dgm:pt modelId="{4AD3006B-6002-4302-93E0-E9AEB410608F}" type="pres">
      <dgm:prSet presAssocID="{3D5E4BFA-F8B4-4219-888F-CB74C253988A}" presName="rootConnector" presStyleLbl="node1" presStyleIdx="2" presStyleCnt="3"/>
      <dgm:spPr/>
    </dgm:pt>
    <dgm:pt modelId="{DC326C32-E8BE-40D9-9760-C01ACE10A84D}" type="pres">
      <dgm:prSet presAssocID="{3D5E4BFA-F8B4-4219-888F-CB74C253988A}" presName="childShape" presStyleCnt="0"/>
      <dgm:spPr/>
    </dgm:pt>
  </dgm:ptLst>
  <dgm:cxnLst>
    <dgm:cxn modelId="{E8291806-AFDB-4D01-9B38-87FD34F57AB9}" srcId="{E5BD2A8D-5B59-4D8E-895D-5ABF5B9D65F1}" destId="{D24000C5-0ED8-4C20-81D5-5216FFDD87AB}" srcOrd="0" destOrd="0" parTransId="{196A6996-A98A-4EA6-A6C5-EAB1DE675580}" sibTransId="{D6C00B72-A061-4B01-84FF-6F1F5719C050}"/>
    <dgm:cxn modelId="{475EB816-E5EE-47F0-BE4F-8AE28FF2BF70}" type="presOf" srcId="{5CC7F702-F153-49D7-843A-2DE223733AF9}" destId="{B1A51689-43B2-4BB9-BBA6-083326857E07}" srcOrd="0" destOrd="0" presId="urn:microsoft.com/office/officeart/2005/8/layout/hierarchy3"/>
    <dgm:cxn modelId="{E6B5BE25-6E45-4143-9DB2-C65C94C35C4A}" type="presOf" srcId="{867281E1-3527-4DEF-88B5-04D9E7BB15A7}" destId="{3C7BEF90-FE12-44A1-816B-E201E54D0A0E}" srcOrd="0" destOrd="0" presId="urn:microsoft.com/office/officeart/2005/8/layout/hierarchy3"/>
    <dgm:cxn modelId="{096EFB2F-BEA6-4641-9A9B-3AFD1C238799}" srcId="{50FD899D-2A51-405E-98FA-9FAB5FCEF615}" destId="{8EBE9528-511B-4016-BC16-C46C97F15C66}" srcOrd="1" destOrd="0" parTransId="{64D4246B-4837-4E2E-B6AD-AA844CC77F4B}" sibTransId="{52D2E45B-618E-4714-88C1-A1C8EB3062DC}"/>
    <dgm:cxn modelId="{3534FE34-5105-4F4A-8685-C3B0E7106B1C}" srcId="{50FD899D-2A51-405E-98FA-9FAB5FCEF615}" destId="{FF1D709D-DA87-4380-8BE8-8F0B1CE003C4}" srcOrd="0" destOrd="0" parTransId="{867281E1-3527-4DEF-88B5-04D9E7BB15A7}" sibTransId="{1C4B43EC-35E5-497C-9313-D8A93330E03D}"/>
    <dgm:cxn modelId="{86AB803C-1A9F-4C5E-A701-BC63FAA84E60}" srcId="{E5BD2A8D-5B59-4D8E-895D-5ABF5B9D65F1}" destId="{3D5E4BFA-F8B4-4219-888F-CB74C253988A}" srcOrd="2" destOrd="0" parTransId="{9C42FB3C-C797-4352-93DF-4823ECFF96BE}" sibTransId="{A50D0C7C-B1E9-4604-A71C-2B25EE9059D9}"/>
    <dgm:cxn modelId="{304C7464-E2D9-4029-B0DB-AE1CE6051590}" type="presOf" srcId="{50FD899D-2A51-405E-98FA-9FAB5FCEF615}" destId="{30190003-5311-4E78-BC13-A00706575562}" srcOrd="1" destOrd="0" presId="urn:microsoft.com/office/officeart/2005/8/layout/hierarchy3"/>
    <dgm:cxn modelId="{90E68544-C88D-4C53-93B2-5005C13608BC}" type="presOf" srcId="{E08B3D6A-265A-4658-AE6A-7E8AE1DD8A3C}" destId="{232E52C2-4B8A-4384-8603-6CB1F2FAEEA7}" srcOrd="0" destOrd="0" presId="urn:microsoft.com/office/officeart/2005/8/layout/hierarchy3"/>
    <dgm:cxn modelId="{FF396272-33B7-4DE3-B77B-B68051DC8AAB}" type="presOf" srcId="{37955040-DB5B-435D-AC2F-CD1040389668}" destId="{4062E037-4B00-4267-AD4D-BDD24945FAA1}" srcOrd="0" destOrd="0" presId="urn:microsoft.com/office/officeart/2005/8/layout/hierarchy3"/>
    <dgm:cxn modelId="{80E3B954-29E7-4DB1-85CD-6D458F6C8741}" srcId="{E5BD2A8D-5B59-4D8E-895D-5ABF5B9D65F1}" destId="{50FD899D-2A51-405E-98FA-9FAB5FCEF615}" srcOrd="1" destOrd="0" parTransId="{A2912124-4B2D-4E91-ADDC-85E5CAE2D6D0}" sibTransId="{6FA7BD1D-08F9-49BF-ACC2-F07183A4407C}"/>
    <dgm:cxn modelId="{C37FBD58-0FA1-4544-8778-62AC9A59F0EE}" type="presOf" srcId="{D24000C5-0ED8-4C20-81D5-5216FFDD87AB}" destId="{404FC973-1EAA-4EAD-884B-03625CDA71E6}" srcOrd="0" destOrd="0" presId="urn:microsoft.com/office/officeart/2005/8/layout/hierarchy3"/>
    <dgm:cxn modelId="{4502D879-DA90-4758-9F33-BE75A0F5CC1D}" type="presOf" srcId="{1188A5AE-C5AD-4980-A951-9BA0F7BD75EB}" destId="{6EAC4ADF-88AC-448C-AC86-5D3E58A5EDDE}" srcOrd="0" destOrd="0" presId="urn:microsoft.com/office/officeart/2005/8/layout/hierarchy3"/>
    <dgm:cxn modelId="{49970A83-C5B7-402D-81C9-9CA090FF3D00}" type="presOf" srcId="{4179EDED-11A8-43CD-88AE-BC8A366A2F27}" destId="{9F23E166-9D4A-404C-B23A-737848CC899C}" srcOrd="0" destOrd="0" presId="urn:microsoft.com/office/officeart/2005/8/layout/hierarchy3"/>
    <dgm:cxn modelId="{6BC0F987-1430-4485-88C7-8908D6180F85}" type="presOf" srcId="{8EBE9528-511B-4016-BC16-C46C97F15C66}" destId="{C2FA1619-310F-4E46-A2F0-9A1A6C0BB708}" srcOrd="0" destOrd="0" presId="urn:microsoft.com/office/officeart/2005/8/layout/hierarchy3"/>
    <dgm:cxn modelId="{93049094-7AE3-4062-84C9-BC3BC5BD2DDD}" type="presOf" srcId="{D24000C5-0ED8-4C20-81D5-5216FFDD87AB}" destId="{FE72BE62-CD2B-46BF-B84D-E3BB73F917FA}" srcOrd="1" destOrd="0" presId="urn:microsoft.com/office/officeart/2005/8/layout/hierarchy3"/>
    <dgm:cxn modelId="{E4680D97-C748-47EB-8F31-0645FE71C61A}" srcId="{D24000C5-0ED8-4C20-81D5-5216FFDD87AB}" destId="{1188A5AE-C5AD-4980-A951-9BA0F7BD75EB}" srcOrd="2" destOrd="0" parTransId="{4179EDED-11A8-43CD-88AE-BC8A366A2F27}" sibTransId="{E4022872-A04F-4AE4-B772-9EB98312511B}"/>
    <dgm:cxn modelId="{8B043B99-42F2-4D10-85D8-176040E47FB2}" type="presOf" srcId="{64D4246B-4837-4E2E-B6AD-AA844CC77F4B}" destId="{04826DA0-87ED-4E41-A455-F13600DE1C8F}" srcOrd="0" destOrd="0" presId="urn:microsoft.com/office/officeart/2005/8/layout/hierarchy3"/>
    <dgm:cxn modelId="{D76F7FA2-B4E5-4A99-A4E1-933F3E6CFF08}" type="presOf" srcId="{50FD899D-2A51-405E-98FA-9FAB5FCEF615}" destId="{C75397FD-D47F-4978-8CAF-9EF1C3D55D99}" srcOrd="0" destOrd="0" presId="urn:microsoft.com/office/officeart/2005/8/layout/hierarchy3"/>
    <dgm:cxn modelId="{0DB5C1A5-DE8F-4DA9-9B24-E9ADB583F6B5}" type="presOf" srcId="{E5BD2A8D-5B59-4D8E-895D-5ABF5B9D65F1}" destId="{46C63E8D-6230-4F22-B83E-68BE12119BB5}" srcOrd="0" destOrd="0" presId="urn:microsoft.com/office/officeart/2005/8/layout/hierarchy3"/>
    <dgm:cxn modelId="{9D388EB0-326C-4B2D-ADF9-E82AD627140C}" type="presOf" srcId="{F41D9C18-A088-4FBF-ABA7-40D6B83E33B0}" destId="{5485B35E-2C62-45A4-B893-74120B91EA21}" srcOrd="0" destOrd="0" presId="urn:microsoft.com/office/officeart/2005/8/layout/hierarchy3"/>
    <dgm:cxn modelId="{595D88B9-EF97-44BB-BC42-1893E5E44636}" type="presOf" srcId="{FF1D709D-DA87-4380-8BE8-8F0B1CE003C4}" destId="{B623815B-17D4-4B6E-9703-57A4D5BEA073}" srcOrd="0" destOrd="0" presId="urn:microsoft.com/office/officeart/2005/8/layout/hierarchy3"/>
    <dgm:cxn modelId="{AC33C4C3-4278-4162-9B8F-5C577F82D4CA}" type="presOf" srcId="{2973F049-7EC8-4769-A464-CE8D93B0A290}" destId="{6B5BCEDA-CD80-46DE-80B5-EC91BDBF707F}" srcOrd="0" destOrd="0" presId="urn:microsoft.com/office/officeart/2005/8/layout/hierarchy3"/>
    <dgm:cxn modelId="{3E192ED0-C716-4DB4-81ED-E1B1D85C3E63}" srcId="{D24000C5-0ED8-4C20-81D5-5216FFDD87AB}" destId="{F41D9C18-A088-4FBF-ABA7-40D6B83E33B0}" srcOrd="1" destOrd="0" parTransId="{5417DE79-7E55-4D62-A9D7-A8E1E64E8427}" sibTransId="{C2BD931F-F7E3-47FB-84DF-E41E7D40B00A}"/>
    <dgm:cxn modelId="{82F4D9D2-0826-4A72-9844-AA51F7385B1C}" srcId="{50FD899D-2A51-405E-98FA-9FAB5FCEF615}" destId="{5CC7F702-F153-49D7-843A-2DE223733AF9}" srcOrd="2" destOrd="0" parTransId="{E08B3D6A-265A-4658-AE6A-7E8AE1DD8A3C}" sibTransId="{370D4A65-70F4-418A-8A1D-B075293B7670}"/>
    <dgm:cxn modelId="{8BF9E6E4-343E-4198-BECB-FCC0E413E662}" srcId="{D24000C5-0ED8-4C20-81D5-5216FFDD87AB}" destId="{2973F049-7EC8-4769-A464-CE8D93B0A290}" srcOrd="0" destOrd="0" parTransId="{37955040-DB5B-435D-AC2F-CD1040389668}" sibTransId="{9B1AF631-D108-4E9F-8E55-3D68EE090C08}"/>
    <dgm:cxn modelId="{51A18FEA-6EEF-46D7-8A2F-1875F66A0DDE}" type="presOf" srcId="{3D5E4BFA-F8B4-4219-888F-CB74C253988A}" destId="{4AD3006B-6002-4302-93E0-E9AEB410608F}" srcOrd="1" destOrd="0" presId="urn:microsoft.com/office/officeart/2005/8/layout/hierarchy3"/>
    <dgm:cxn modelId="{3FD4F7EF-06A6-465C-897F-7E9C00D37235}" type="presOf" srcId="{5417DE79-7E55-4D62-A9D7-A8E1E64E8427}" destId="{AD4FCC49-9541-40C9-A129-1D9F9B651B5E}" srcOrd="0" destOrd="0" presId="urn:microsoft.com/office/officeart/2005/8/layout/hierarchy3"/>
    <dgm:cxn modelId="{0571D3F5-4906-4E95-AC3A-3353E53073B0}" type="presOf" srcId="{3D5E4BFA-F8B4-4219-888F-CB74C253988A}" destId="{E83787EC-E2E1-46AE-BDE0-4710A08E3686}" srcOrd="0" destOrd="0" presId="urn:microsoft.com/office/officeart/2005/8/layout/hierarchy3"/>
    <dgm:cxn modelId="{F5DDD731-4993-45A9-9032-DA96C331277F}" type="presParOf" srcId="{46C63E8D-6230-4F22-B83E-68BE12119BB5}" destId="{8BC9B2C3-15D3-49E7-94CD-213E1D62810A}" srcOrd="0" destOrd="0" presId="urn:microsoft.com/office/officeart/2005/8/layout/hierarchy3"/>
    <dgm:cxn modelId="{E9FB110B-4655-4009-8D8F-9F67E45031E3}" type="presParOf" srcId="{8BC9B2C3-15D3-49E7-94CD-213E1D62810A}" destId="{3577EE65-1182-4972-8FED-0F4505079865}" srcOrd="0" destOrd="0" presId="urn:microsoft.com/office/officeart/2005/8/layout/hierarchy3"/>
    <dgm:cxn modelId="{6D686D3C-D862-4226-968E-9D0B4E9FB89E}" type="presParOf" srcId="{3577EE65-1182-4972-8FED-0F4505079865}" destId="{404FC973-1EAA-4EAD-884B-03625CDA71E6}" srcOrd="0" destOrd="0" presId="urn:microsoft.com/office/officeart/2005/8/layout/hierarchy3"/>
    <dgm:cxn modelId="{2AE66386-99C7-405B-AB6C-2B29BA354BDA}" type="presParOf" srcId="{3577EE65-1182-4972-8FED-0F4505079865}" destId="{FE72BE62-CD2B-46BF-B84D-E3BB73F917FA}" srcOrd="1" destOrd="0" presId="urn:microsoft.com/office/officeart/2005/8/layout/hierarchy3"/>
    <dgm:cxn modelId="{E905AFA7-D2AD-4F25-B9A2-893DE4FCB132}" type="presParOf" srcId="{8BC9B2C3-15D3-49E7-94CD-213E1D62810A}" destId="{FB58F1B5-A9BE-47A6-B81E-101E9B9D2155}" srcOrd="1" destOrd="0" presId="urn:microsoft.com/office/officeart/2005/8/layout/hierarchy3"/>
    <dgm:cxn modelId="{F25E082F-0780-4483-8514-EDB9738B9BFB}" type="presParOf" srcId="{FB58F1B5-A9BE-47A6-B81E-101E9B9D2155}" destId="{4062E037-4B00-4267-AD4D-BDD24945FAA1}" srcOrd="0" destOrd="0" presId="urn:microsoft.com/office/officeart/2005/8/layout/hierarchy3"/>
    <dgm:cxn modelId="{842C5841-A038-42E9-97BB-93D51962C46F}" type="presParOf" srcId="{FB58F1B5-A9BE-47A6-B81E-101E9B9D2155}" destId="{6B5BCEDA-CD80-46DE-80B5-EC91BDBF707F}" srcOrd="1" destOrd="0" presId="urn:microsoft.com/office/officeart/2005/8/layout/hierarchy3"/>
    <dgm:cxn modelId="{0EE629E4-3E5E-4E10-9E85-96832588AB17}" type="presParOf" srcId="{FB58F1B5-A9BE-47A6-B81E-101E9B9D2155}" destId="{AD4FCC49-9541-40C9-A129-1D9F9B651B5E}" srcOrd="2" destOrd="0" presId="urn:microsoft.com/office/officeart/2005/8/layout/hierarchy3"/>
    <dgm:cxn modelId="{E3638A66-3091-4728-A868-5C1B80B7F6E9}" type="presParOf" srcId="{FB58F1B5-A9BE-47A6-B81E-101E9B9D2155}" destId="{5485B35E-2C62-45A4-B893-74120B91EA21}" srcOrd="3" destOrd="0" presId="urn:microsoft.com/office/officeart/2005/8/layout/hierarchy3"/>
    <dgm:cxn modelId="{F54374A6-109E-451B-880D-82DF6CD2B159}" type="presParOf" srcId="{FB58F1B5-A9BE-47A6-B81E-101E9B9D2155}" destId="{9F23E166-9D4A-404C-B23A-737848CC899C}" srcOrd="4" destOrd="0" presId="urn:microsoft.com/office/officeart/2005/8/layout/hierarchy3"/>
    <dgm:cxn modelId="{65C3DF08-6884-43A1-8258-28CF57230308}" type="presParOf" srcId="{FB58F1B5-A9BE-47A6-B81E-101E9B9D2155}" destId="{6EAC4ADF-88AC-448C-AC86-5D3E58A5EDDE}" srcOrd="5" destOrd="0" presId="urn:microsoft.com/office/officeart/2005/8/layout/hierarchy3"/>
    <dgm:cxn modelId="{89D4D680-1D20-422C-B368-ECBBC76F8BE6}" type="presParOf" srcId="{46C63E8D-6230-4F22-B83E-68BE12119BB5}" destId="{A94AAA8A-4F02-4A5F-AEA6-853D37E23686}" srcOrd="1" destOrd="0" presId="urn:microsoft.com/office/officeart/2005/8/layout/hierarchy3"/>
    <dgm:cxn modelId="{EF387548-FC57-430A-BE79-4A5D8C3AFE7A}" type="presParOf" srcId="{A94AAA8A-4F02-4A5F-AEA6-853D37E23686}" destId="{9280C3A7-7A98-49C3-A2BA-A6D205D0662C}" srcOrd="0" destOrd="0" presId="urn:microsoft.com/office/officeart/2005/8/layout/hierarchy3"/>
    <dgm:cxn modelId="{5C8C2B29-A882-4003-A511-A27EE8744B09}" type="presParOf" srcId="{9280C3A7-7A98-49C3-A2BA-A6D205D0662C}" destId="{C75397FD-D47F-4978-8CAF-9EF1C3D55D99}" srcOrd="0" destOrd="0" presId="urn:microsoft.com/office/officeart/2005/8/layout/hierarchy3"/>
    <dgm:cxn modelId="{E76DE59D-AF59-4BEC-874C-D6FEA04169C1}" type="presParOf" srcId="{9280C3A7-7A98-49C3-A2BA-A6D205D0662C}" destId="{30190003-5311-4E78-BC13-A00706575562}" srcOrd="1" destOrd="0" presId="urn:microsoft.com/office/officeart/2005/8/layout/hierarchy3"/>
    <dgm:cxn modelId="{91C98D9F-714C-46AD-BF15-4E7209A939F8}" type="presParOf" srcId="{A94AAA8A-4F02-4A5F-AEA6-853D37E23686}" destId="{9CC3ED09-F7AD-4595-8127-E5E80E302136}" srcOrd="1" destOrd="0" presId="urn:microsoft.com/office/officeart/2005/8/layout/hierarchy3"/>
    <dgm:cxn modelId="{71A93163-836C-479A-925F-B5C2787811C9}" type="presParOf" srcId="{9CC3ED09-F7AD-4595-8127-E5E80E302136}" destId="{3C7BEF90-FE12-44A1-816B-E201E54D0A0E}" srcOrd="0" destOrd="0" presId="urn:microsoft.com/office/officeart/2005/8/layout/hierarchy3"/>
    <dgm:cxn modelId="{B6F77858-666A-4533-8E9E-FCB6596DD091}" type="presParOf" srcId="{9CC3ED09-F7AD-4595-8127-E5E80E302136}" destId="{B623815B-17D4-4B6E-9703-57A4D5BEA073}" srcOrd="1" destOrd="0" presId="urn:microsoft.com/office/officeart/2005/8/layout/hierarchy3"/>
    <dgm:cxn modelId="{2A58FC40-5EBC-40AE-A3AF-D86C77B0D1CB}" type="presParOf" srcId="{9CC3ED09-F7AD-4595-8127-E5E80E302136}" destId="{04826DA0-87ED-4E41-A455-F13600DE1C8F}" srcOrd="2" destOrd="0" presId="urn:microsoft.com/office/officeart/2005/8/layout/hierarchy3"/>
    <dgm:cxn modelId="{CAA57AC4-1E75-4EDB-809E-73FA8444F479}" type="presParOf" srcId="{9CC3ED09-F7AD-4595-8127-E5E80E302136}" destId="{C2FA1619-310F-4E46-A2F0-9A1A6C0BB708}" srcOrd="3" destOrd="0" presId="urn:microsoft.com/office/officeart/2005/8/layout/hierarchy3"/>
    <dgm:cxn modelId="{87966A46-AA06-4CBB-9F8B-82F10A4C948E}" type="presParOf" srcId="{9CC3ED09-F7AD-4595-8127-E5E80E302136}" destId="{232E52C2-4B8A-4384-8603-6CB1F2FAEEA7}" srcOrd="4" destOrd="0" presId="urn:microsoft.com/office/officeart/2005/8/layout/hierarchy3"/>
    <dgm:cxn modelId="{0E1F39E5-5DAF-4278-A216-6850ABE1CF3C}" type="presParOf" srcId="{9CC3ED09-F7AD-4595-8127-E5E80E302136}" destId="{B1A51689-43B2-4BB9-BBA6-083326857E07}" srcOrd="5" destOrd="0" presId="urn:microsoft.com/office/officeart/2005/8/layout/hierarchy3"/>
    <dgm:cxn modelId="{0129F3D2-F3F6-4AC1-B2B2-1C2953060947}" type="presParOf" srcId="{46C63E8D-6230-4F22-B83E-68BE12119BB5}" destId="{A9545B53-4730-4CCA-B03E-00D53EE4EE3D}" srcOrd="2" destOrd="0" presId="urn:microsoft.com/office/officeart/2005/8/layout/hierarchy3"/>
    <dgm:cxn modelId="{9DBDA8AF-F6DC-4A24-87CA-D5E919489145}" type="presParOf" srcId="{A9545B53-4730-4CCA-B03E-00D53EE4EE3D}" destId="{804F9B0C-6168-40F3-9E9F-25EA7AE456FC}" srcOrd="0" destOrd="0" presId="urn:microsoft.com/office/officeart/2005/8/layout/hierarchy3"/>
    <dgm:cxn modelId="{5767A926-2EAA-4024-8D09-F41F076B9F07}" type="presParOf" srcId="{804F9B0C-6168-40F3-9E9F-25EA7AE456FC}" destId="{E83787EC-E2E1-46AE-BDE0-4710A08E3686}" srcOrd="0" destOrd="0" presId="urn:microsoft.com/office/officeart/2005/8/layout/hierarchy3"/>
    <dgm:cxn modelId="{3B354341-FF63-4A1B-98CF-6FBD76DA1A35}" type="presParOf" srcId="{804F9B0C-6168-40F3-9E9F-25EA7AE456FC}" destId="{4AD3006B-6002-4302-93E0-E9AEB410608F}" srcOrd="1" destOrd="0" presId="urn:microsoft.com/office/officeart/2005/8/layout/hierarchy3"/>
    <dgm:cxn modelId="{80492AE4-36B2-445D-A096-F9790E2DCFF4}" type="presParOf" srcId="{A9545B53-4730-4CCA-B03E-00D53EE4EE3D}" destId="{DC326C32-E8BE-40D9-9760-C01ACE10A84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EC22-0347-4688-BA77-4313EFC14513}">
      <dsp:nvSpPr>
        <dsp:cNvPr id="0" name=""/>
        <dsp:cNvSpPr/>
      </dsp:nvSpPr>
      <dsp:spPr>
        <a:xfrm>
          <a:off x="115500" y="0"/>
          <a:ext cx="5702745" cy="1691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latin typeface="Calibri Light" panose="020F0302020204030204"/>
            </a:rPr>
            <a:t>Älyä Yrittää ja NYT-valmennus, </a:t>
          </a:r>
          <a:r>
            <a:rPr lang="fi-FI" sz="3100" b="1" i="0" u="none" strike="noStrike" kern="1200" cap="none" baseline="0" noProof="0" dirty="0">
              <a:latin typeface="Calibri Light"/>
              <a:cs typeface="Calibri Light"/>
            </a:rPr>
            <a:t>neuvonta ja sparraus (</a:t>
          </a:r>
          <a:r>
            <a:rPr lang="fi-FI" sz="3100" b="1" i="0" u="none" strike="noStrike" kern="1200" cap="none" baseline="0" noProof="0" dirty="0" err="1">
              <a:latin typeface="Calibri Light"/>
              <a:cs typeface="Calibri Light"/>
            </a:rPr>
            <a:t>Momentum</a:t>
          </a:r>
          <a:r>
            <a:rPr lang="fi-FI" sz="3100" b="1" i="0" u="none" strike="noStrike" kern="1200" cap="none" baseline="0" noProof="0" dirty="0">
              <a:latin typeface="Calibri Light"/>
              <a:cs typeface="Calibri Light"/>
            </a:rPr>
            <a:t>)</a:t>
          </a:r>
        </a:p>
      </dsp:txBody>
      <dsp:txXfrm>
        <a:off x="165028" y="49528"/>
        <a:ext cx="3945200" cy="1591947"/>
      </dsp:txXfrm>
    </dsp:sp>
    <dsp:sp modelId="{11BA76E8-FD90-4A42-97B6-FA6B8AFBF1B7}">
      <dsp:nvSpPr>
        <dsp:cNvPr id="0" name=""/>
        <dsp:cNvSpPr/>
      </dsp:nvSpPr>
      <dsp:spPr>
        <a:xfrm>
          <a:off x="523565" y="1972837"/>
          <a:ext cx="5933746" cy="1691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latin typeface="Calibri Light" panose="020F0302020204030204"/>
            </a:rPr>
            <a:t>NYT yrittäjyys - ohjelma</a:t>
          </a:r>
          <a:endParaRPr lang="fi-FI" sz="3100" b="0" kern="1200" dirty="0">
            <a:latin typeface="Calibri Light" panose="020F0302020204030204"/>
          </a:endParaRPr>
        </a:p>
      </dsp:txBody>
      <dsp:txXfrm>
        <a:off x="573093" y="2022365"/>
        <a:ext cx="4211972" cy="1591947"/>
      </dsp:txXfrm>
    </dsp:sp>
    <dsp:sp modelId="{54F45D32-ECA1-4ADD-819D-97F65318D591}">
      <dsp:nvSpPr>
        <dsp:cNvPr id="0" name=""/>
        <dsp:cNvSpPr/>
      </dsp:nvSpPr>
      <dsp:spPr>
        <a:xfrm>
          <a:off x="1047131" y="3945674"/>
          <a:ext cx="5933746" cy="1691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latin typeface="Calibri Light" panose="020F0302020204030204"/>
            </a:rPr>
            <a:t>Yrittäjyys-kurssit ja valmennukset (Älyä Yrittää ja NYT-valmennus)</a:t>
          </a:r>
          <a:endParaRPr lang="fi-FI" sz="3100" kern="1200" dirty="0"/>
        </a:p>
      </dsp:txBody>
      <dsp:txXfrm>
        <a:off x="1096659" y="3995202"/>
        <a:ext cx="4211972" cy="1591947"/>
      </dsp:txXfrm>
    </dsp:sp>
    <dsp:sp modelId="{A89597B1-8992-4C9C-ADB7-1400E5DDF8BE}">
      <dsp:nvSpPr>
        <dsp:cNvPr id="0" name=""/>
        <dsp:cNvSpPr/>
      </dsp:nvSpPr>
      <dsp:spPr>
        <a:xfrm>
          <a:off x="4834594" y="1282344"/>
          <a:ext cx="1099152" cy="10991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>
        <a:off x="5081903" y="1282344"/>
        <a:ext cx="604534" cy="827112"/>
      </dsp:txXfrm>
    </dsp:sp>
    <dsp:sp modelId="{2957C50A-2939-46FA-9971-8EEA097EEE0F}">
      <dsp:nvSpPr>
        <dsp:cNvPr id="0" name=""/>
        <dsp:cNvSpPr/>
      </dsp:nvSpPr>
      <dsp:spPr>
        <a:xfrm>
          <a:off x="5358159" y="3243908"/>
          <a:ext cx="1099152" cy="10991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>
        <a:off x="5605468" y="3243908"/>
        <a:ext cx="604534" cy="82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FC973-1EAA-4EAD-884B-03625CDA71E6}">
      <dsp:nvSpPr>
        <dsp:cNvPr id="0" name=""/>
        <dsp:cNvSpPr/>
      </dsp:nvSpPr>
      <dsp:spPr>
        <a:xfrm>
          <a:off x="747" y="318259"/>
          <a:ext cx="1749995" cy="8749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Yrittäjyys kiinnostaa</a:t>
          </a:r>
        </a:p>
      </dsp:txBody>
      <dsp:txXfrm>
        <a:off x="26375" y="343887"/>
        <a:ext cx="1698739" cy="823741"/>
      </dsp:txXfrm>
    </dsp:sp>
    <dsp:sp modelId="{4062E037-4B00-4267-AD4D-BDD24945FAA1}">
      <dsp:nvSpPr>
        <dsp:cNvPr id="0" name=""/>
        <dsp:cNvSpPr/>
      </dsp:nvSpPr>
      <dsp:spPr>
        <a:xfrm>
          <a:off x="175747" y="1193257"/>
          <a:ext cx="174999" cy="65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248"/>
              </a:lnTo>
              <a:lnTo>
                <a:pt x="174999" y="6562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BCEDA-CD80-46DE-80B5-EC91BDBF707F}">
      <dsp:nvSpPr>
        <dsp:cNvPr id="0" name=""/>
        <dsp:cNvSpPr/>
      </dsp:nvSpPr>
      <dsp:spPr>
        <a:xfrm>
          <a:off x="350746" y="1412006"/>
          <a:ext cx="1399996" cy="87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Yrittäjyyskurssi </a:t>
          </a:r>
        </a:p>
      </dsp:txBody>
      <dsp:txXfrm>
        <a:off x="376374" y="1437634"/>
        <a:ext cx="1348740" cy="823741"/>
      </dsp:txXfrm>
    </dsp:sp>
    <dsp:sp modelId="{AD4FCC49-9541-40C9-A129-1D9F9B651B5E}">
      <dsp:nvSpPr>
        <dsp:cNvPr id="0" name=""/>
        <dsp:cNvSpPr/>
      </dsp:nvSpPr>
      <dsp:spPr>
        <a:xfrm>
          <a:off x="175747" y="1193257"/>
          <a:ext cx="174999" cy="174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9995"/>
              </a:lnTo>
              <a:lnTo>
                <a:pt x="174999" y="17499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5B35E-2C62-45A4-B893-74120B91EA21}">
      <dsp:nvSpPr>
        <dsp:cNvPr id="0" name=""/>
        <dsp:cNvSpPr/>
      </dsp:nvSpPr>
      <dsp:spPr>
        <a:xfrm>
          <a:off x="350746" y="2505753"/>
          <a:ext cx="1399996" cy="87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NYT vuosi yrittäjänä ohjelma</a:t>
          </a:r>
        </a:p>
      </dsp:txBody>
      <dsp:txXfrm>
        <a:off x="376374" y="2531381"/>
        <a:ext cx="1348740" cy="823741"/>
      </dsp:txXfrm>
    </dsp:sp>
    <dsp:sp modelId="{9F23E166-9D4A-404C-B23A-737848CC899C}">
      <dsp:nvSpPr>
        <dsp:cNvPr id="0" name=""/>
        <dsp:cNvSpPr/>
      </dsp:nvSpPr>
      <dsp:spPr>
        <a:xfrm>
          <a:off x="175747" y="1193257"/>
          <a:ext cx="174999" cy="2843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742"/>
              </a:lnTo>
              <a:lnTo>
                <a:pt x="174999" y="28437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C4ADF-88AC-448C-AC86-5D3E58A5EDDE}">
      <dsp:nvSpPr>
        <dsp:cNvPr id="0" name=""/>
        <dsp:cNvSpPr/>
      </dsp:nvSpPr>
      <dsp:spPr>
        <a:xfrm>
          <a:off x="350746" y="3599500"/>
          <a:ext cx="1399996" cy="87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>
              <a:latin typeface="Calibri Light" panose="020F0302020204030204"/>
            </a:rPr>
            <a:t>Älyä Yrittää ja NYT-valmennus</a:t>
          </a:r>
          <a:endParaRPr lang="fi-FI" sz="1400" b="0" kern="1200" dirty="0"/>
        </a:p>
      </dsp:txBody>
      <dsp:txXfrm>
        <a:off x="376374" y="3625128"/>
        <a:ext cx="1348740" cy="823741"/>
      </dsp:txXfrm>
    </dsp:sp>
    <dsp:sp modelId="{C75397FD-D47F-4978-8CAF-9EF1C3D55D99}">
      <dsp:nvSpPr>
        <dsp:cNvPr id="0" name=""/>
        <dsp:cNvSpPr/>
      </dsp:nvSpPr>
      <dsp:spPr>
        <a:xfrm>
          <a:off x="2188242" y="318259"/>
          <a:ext cx="1749995" cy="87499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Minulla on jo yritysidea</a:t>
          </a:r>
        </a:p>
      </dsp:txBody>
      <dsp:txXfrm>
        <a:off x="2213870" y="343887"/>
        <a:ext cx="1698739" cy="823741"/>
      </dsp:txXfrm>
    </dsp:sp>
    <dsp:sp modelId="{3C7BEF90-FE12-44A1-816B-E201E54D0A0E}">
      <dsp:nvSpPr>
        <dsp:cNvPr id="0" name=""/>
        <dsp:cNvSpPr/>
      </dsp:nvSpPr>
      <dsp:spPr>
        <a:xfrm>
          <a:off x="2363241" y="1193257"/>
          <a:ext cx="174999" cy="65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248"/>
              </a:lnTo>
              <a:lnTo>
                <a:pt x="174999" y="6562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3815B-17D4-4B6E-9703-57A4D5BEA073}">
      <dsp:nvSpPr>
        <dsp:cNvPr id="0" name=""/>
        <dsp:cNvSpPr/>
      </dsp:nvSpPr>
      <dsp:spPr>
        <a:xfrm>
          <a:off x="2538241" y="1412006"/>
          <a:ext cx="1399996" cy="87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Yrittäjyyskurssi </a:t>
          </a:r>
        </a:p>
      </dsp:txBody>
      <dsp:txXfrm>
        <a:off x="2563869" y="1437634"/>
        <a:ext cx="1348740" cy="823741"/>
      </dsp:txXfrm>
    </dsp:sp>
    <dsp:sp modelId="{04826DA0-87ED-4E41-A455-F13600DE1C8F}">
      <dsp:nvSpPr>
        <dsp:cNvPr id="0" name=""/>
        <dsp:cNvSpPr/>
      </dsp:nvSpPr>
      <dsp:spPr>
        <a:xfrm>
          <a:off x="2363241" y="1193257"/>
          <a:ext cx="174999" cy="174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9995"/>
              </a:lnTo>
              <a:lnTo>
                <a:pt x="174999" y="17499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A1619-310F-4E46-A2F0-9A1A6C0BB708}">
      <dsp:nvSpPr>
        <dsp:cNvPr id="0" name=""/>
        <dsp:cNvSpPr/>
      </dsp:nvSpPr>
      <dsp:spPr>
        <a:xfrm>
          <a:off x="2538241" y="2505753"/>
          <a:ext cx="1399996" cy="87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Henkilökohtainen valmennus</a:t>
          </a:r>
        </a:p>
      </dsp:txBody>
      <dsp:txXfrm>
        <a:off x="2563869" y="2531381"/>
        <a:ext cx="1348740" cy="823741"/>
      </dsp:txXfrm>
    </dsp:sp>
    <dsp:sp modelId="{232E52C2-4B8A-4384-8603-6CB1F2FAEEA7}">
      <dsp:nvSpPr>
        <dsp:cNvPr id="0" name=""/>
        <dsp:cNvSpPr/>
      </dsp:nvSpPr>
      <dsp:spPr>
        <a:xfrm>
          <a:off x="2363241" y="1193257"/>
          <a:ext cx="174999" cy="2843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742"/>
              </a:lnTo>
              <a:lnTo>
                <a:pt x="174999" y="28437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51689-43B2-4BB9-BBA6-083326857E07}">
      <dsp:nvSpPr>
        <dsp:cNvPr id="0" name=""/>
        <dsp:cNvSpPr/>
      </dsp:nvSpPr>
      <dsp:spPr>
        <a:xfrm>
          <a:off x="2538241" y="3599500"/>
          <a:ext cx="1399996" cy="87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>
              <a:latin typeface="Calibri Light" panose="020F0302020204030204"/>
            </a:rPr>
            <a:t>Älyä Yrittää ja NYT-valmennus</a:t>
          </a:r>
          <a:endParaRPr lang="fi-FI" sz="1400" b="0" kern="1200" dirty="0"/>
        </a:p>
      </dsp:txBody>
      <dsp:txXfrm>
        <a:off x="2563869" y="3625128"/>
        <a:ext cx="1348740" cy="823741"/>
      </dsp:txXfrm>
    </dsp:sp>
    <dsp:sp modelId="{E83787EC-E2E1-46AE-BDE0-4710A08E3686}">
      <dsp:nvSpPr>
        <dsp:cNvPr id="0" name=""/>
        <dsp:cNvSpPr/>
      </dsp:nvSpPr>
      <dsp:spPr>
        <a:xfrm>
          <a:off x="4375736" y="318259"/>
          <a:ext cx="1749995" cy="87499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Oman osaaminen tuotteistaminen</a:t>
          </a:r>
        </a:p>
      </dsp:txBody>
      <dsp:txXfrm>
        <a:off x="4401364" y="343887"/>
        <a:ext cx="1698739" cy="82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3A53-4B27-EB41-9B70-1ACF91C36504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1C2A5-BD86-F548-BA78-234763029B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35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1C2A5-BD86-F548-BA78-234763029BA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87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71475" indent="0" algn="ctr">
              <a:buNone/>
              <a:defRPr sz="1600"/>
            </a:lvl2pPr>
            <a:lvl3pPr marL="742950" indent="0" algn="ctr">
              <a:buNone/>
              <a:defRPr sz="1500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1475" indent="0">
              <a:buNone/>
              <a:defRPr sz="1600" b="1"/>
            </a:lvl2pPr>
            <a:lvl3pPr marL="742950" indent="0">
              <a:buNone/>
              <a:defRPr sz="1500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1475" indent="0">
              <a:buNone/>
              <a:defRPr sz="1600" b="1"/>
            </a:lvl2pPr>
            <a:lvl3pPr marL="742950" indent="0">
              <a:buNone/>
              <a:defRPr sz="1500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00"/>
            </a:lvl2pPr>
            <a:lvl3pPr marL="742950" indent="0">
              <a:buNone/>
              <a:defRPr sz="1000"/>
            </a:lvl3pPr>
            <a:lvl4pPr marL="1114425" indent="0">
              <a:buNone/>
              <a:defRPr sz="800"/>
            </a:lvl4pPr>
            <a:lvl5pPr marL="1485900" indent="0">
              <a:buNone/>
              <a:defRPr sz="800"/>
            </a:lvl5pPr>
            <a:lvl6pPr marL="1857375" indent="0">
              <a:buNone/>
              <a:defRPr sz="800"/>
            </a:lvl6pPr>
            <a:lvl7pPr marL="2228850" indent="0">
              <a:buNone/>
              <a:defRPr sz="800"/>
            </a:lvl7pPr>
            <a:lvl8pPr marL="2600325" indent="0">
              <a:buNone/>
              <a:defRPr sz="800"/>
            </a:lvl8pPr>
            <a:lvl9pPr marL="2971800" indent="0">
              <a:buNone/>
              <a:defRPr sz="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300"/>
            </a:lvl2pPr>
            <a:lvl3pPr marL="742950" indent="0">
              <a:buNone/>
              <a:defRPr sz="2000"/>
            </a:lvl3pPr>
            <a:lvl4pPr marL="1114425" indent="0">
              <a:buNone/>
              <a:defRPr sz="1600"/>
            </a:lvl4pPr>
            <a:lvl5pPr marL="1485900" indent="0">
              <a:buNone/>
              <a:defRPr sz="1600"/>
            </a:lvl5pPr>
            <a:lvl6pPr marL="1857375" indent="0">
              <a:buNone/>
              <a:defRPr sz="1600"/>
            </a:lvl6pPr>
            <a:lvl7pPr marL="2228850" indent="0">
              <a:buNone/>
              <a:defRPr sz="1600"/>
            </a:lvl7pPr>
            <a:lvl8pPr marL="2600325" indent="0">
              <a:buNone/>
              <a:defRPr sz="1600"/>
            </a:lvl8pPr>
            <a:lvl9pPr marL="2971800" indent="0">
              <a:buNone/>
              <a:defRPr sz="16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00"/>
            </a:lvl2pPr>
            <a:lvl3pPr marL="742950" indent="0">
              <a:buNone/>
              <a:defRPr sz="1000"/>
            </a:lvl3pPr>
            <a:lvl4pPr marL="1114425" indent="0">
              <a:buNone/>
              <a:defRPr sz="800"/>
            </a:lvl4pPr>
            <a:lvl5pPr marL="1485900" indent="0">
              <a:buNone/>
              <a:defRPr sz="800"/>
            </a:lvl5pPr>
            <a:lvl6pPr marL="1857375" indent="0">
              <a:buNone/>
              <a:defRPr sz="800"/>
            </a:lvl6pPr>
            <a:lvl7pPr marL="2228850" indent="0">
              <a:buNone/>
              <a:defRPr sz="800"/>
            </a:lvl7pPr>
            <a:lvl8pPr marL="2600325" indent="0">
              <a:buNone/>
              <a:defRPr sz="800"/>
            </a:lvl8pPr>
            <a:lvl9pPr marL="2971800" indent="0">
              <a:buNone/>
              <a:defRPr sz="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youtu.be/ud29GUQ-Im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youtu.be/erhxBOWvkbg?si=oR9OIPVVbKjSsuS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pEiOuA9GK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PXXksThVPg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7ib6YpN3lw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8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A46CE86A-644F-429B-919B-97BB1A21D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377077"/>
              </p:ext>
            </p:extLst>
          </p:nvPr>
        </p:nvGraphicFramePr>
        <p:xfrm>
          <a:off x="4965432" y="587141"/>
          <a:ext cx="6980878" cy="563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Kuva 23">
            <a:extLst>
              <a:ext uri="{FF2B5EF4-FFF2-40B4-BE49-F238E27FC236}">
                <a16:creationId xmlns:a16="http://schemas.microsoft.com/office/drawing/2014/main" id="{ADE63FD0-4DE5-4745-A628-8C934BAB3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83" y="53892"/>
            <a:ext cx="1034214" cy="1526507"/>
          </a:xfrm>
          <a:prstGeom prst="rect">
            <a:avLst/>
          </a:prstGeom>
        </p:spPr>
      </p:pic>
      <p:pic>
        <p:nvPicPr>
          <p:cNvPr id="4" name="Kuva 3" descr="Kuva, joka sisältää kohteen teksti, Ihmisen kasvot, vaate, nainen&#10;&#10;Tekoälyllä luotu sisältö voi olla virheellistä.">
            <a:extLst>
              <a:ext uri="{FF2B5EF4-FFF2-40B4-BE49-F238E27FC236}">
                <a16:creationId xmlns:a16="http://schemas.microsoft.com/office/drawing/2014/main" id="{10EBA538-DC7B-7A5E-9C4F-682B10D8D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0" y="308237"/>
            <a:ext cx="4648821" cy="324348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59D1446-B216-ED4B-511C-DAD14BD06C03}"/>
              </a:ext>
            </a:extLst>
          </p:cNvPr>
          <p:cNvSpPr txBox="1"/>
          <p:nvPr/>
        </p:nvSpPr>
        <p:spPr>
          <a:xfrm>
            <a:off x="384048" y="3806064"/>
            <a:ext cx="5038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JKO:lla</a:t>
            </a:r>
            <a:r>
              <a:rPr lang="fi-FI" b="1" dirty="0"/>
              <a:t> voit opiskella yrittäjyyttä:</a:t>
            </a:r>
            <a:br>
              <a:rPr lang="fi-FI" b="1" dirty="0"/>
            </a:br>
            <a:br>
              <a:rPr lang="fi-FI" b="1" dirty="0"/>
            </a:br>
            <a:r>
              <a:rPr lang="fi-FI" dirty="0"/>
              <a:t>- perustat NYT-yrityksen (harjoitusyritys)</a:t>
            </a:r>
            <a:br>
              <a:rPr lang="fi-FI" dirty="0"/>
            </a:br>
            <a:r>
              <a:rPr lang="fi-FI" dirty="0"/>
              <a:t>- suunnittelet liiketoimintaa TAI </a:t>
            </a:r>
            <a:br>
              <a:rPr lang="fi-FI" dirty="0"/>
            </a:br>
            <a:r>
              <a:rPr lang="fi-FI" dirty="0"/>
              <a:t>- suoritat </a:t>
            </a:r>
            <a:r>
              <a:rPr lang="fi-FI" dirty="0" err="1"/>
              <a:t>eKAMPUKSELTA</a:t>
            </a:r>
            <a:r>
              <a:rPr lang="fi-FI" dirty="0"/>
              <a:t> yrittäjyyskurssin.</a:t>
            </a:r>
            <a:br>
              <a:rPr lang="fi-FI" b="1" dirty="0"/>
            </a:br>
            <a:br>
              <a:rPr lang="fi-FI" b="1" dirty="0"/>
            </a:br>
            <a:r>
              <a:rPr lang="fi-FI" b="1" dirty="0"/>
              <a:t>VIDEO</a:t>
            </a:r>
            <a:br>
              <a:rPr lang="fi-FI" b="1" dirty="0"/>
            </a:br>
            <a:r>
              <a:rPr lang="fi-FI" b="1" dirty="0"/>
              <a:t>- </a:t>
            </a:r>
            <a:r>
              <a:rPr lang="fi-FI" b="1" dirty="0">
                <a:hlinkClick r:id="rId9"/>
              </a:rPr>
              <a:t>JKO yrittäjyysopinnot</a:t>
            </a:r>
            <a:endParaRPr lang="fi-FI" b="1" dirty="0"/>
          </a:p>
          <a:p>
            <a:r>
              <a:rPr lang="fi-FI" b="1" dirty="0"/>
              <a:t>(</a:t>
            </a:r>
            <a:r>
              <a:rPr lang="fi-FI" dirty="0"/>
              <a:t>Lähde: https://peda.net/jko/yl.)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E497D3B-3C03-E641-1FF6-5AAA8074F6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02" y="151614"/>
            <a:ext cx="1199515" cy="11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Ihmisen kasvot, vaate, nainen&#10;&#10;Tekoälyllä luotu sisältö voi olla virheellistä.">
            <a:extLst>
              <a:ext uri="{FF2B5EF4-FFF2-40B4-BE49-F238E27FC236}">
                <a16:creationId xmlns:a16="http://schemas.microsoft.com/office/drawing/2014/main" id="{C1258EAE-627D-12E6-99A4-A92175CB9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" y="68989"/>
            <a:ext cx="9663765" cy="66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9A17223-9FE9-482D-AA7A-F22E31185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095957"/>
              </p:ext>
            </p:extLst>
          </p:nvPr>
        </p:nvGraphicFramePr>
        <p:xfrm>
          <a:off x="5376672" y="1123412"/>
          <a:ext cx="6126480" cy="479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E699D5-B1B3-45A8-8B43-8D9E8CBDB082}"/>
              </a:ext>
            </a:extLst>
          </p:cNvPr>
          <p:cNvSpPr txBox="1">
            <a:spLocks/>
          </p:cNvSpPr>
          <p:nvPr/>
        </p:nvSpPr>
        <p:spPr>
          <a:xfrm>
            <a:off x="490051" y="3803905"/>
            <a:ext cx="4133411" cy="186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DC309E0-76A7-4890-9529-71DD82A1BF1C}"/>
              </a:ext>
            </a:extLst>
          </p:cNvPr>
          <p:cNvSpPr txBox="1"/>
          <p:nvPr/>
        </p:nvSpPr>
        <p:spPr>
          <a:xfrm>
            <a:off x="490051" y="346174"/>
            <a:ext cx="440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F89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Kenelle tarkoitettu?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223F3D-D112-4AB5-9DCC-960053CD2D69}"/>
              </a:ext>
            </a:extLst>
          </p:cNvPr>
          <p:cNvSpPr txBox="1"/>
          <p:nvPr/>
        </p:nvSpPr>
        <p:spPr>
          <a:xfrm>
            <a:off x="490051" y="1346018"/>
            <a:ext cx="4057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Yrittäjyys oppimisympäristöt ovat tarkoitettu kaikille yrittäjyydestä kiinnostuneille, joilla on halu kehittää omaa osaamistaan ja työelämä- ja yrittäjyystaitoja. Oppijalta ei edellytetä valmista liikeideaa vaan kiinnostus sen löytymiseen riittää.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Suora yhdysviiva 3">
            <a:extLst>
              <a:ext uri="{FF2B5EF4-FFF2-40B4-BE49-F238E27FC236}">
                <a16:creationId xmlns:a16="http://schemas.microsoft.com/office/drawing/2014/main" id="{3B63234B-C333-4E10-973E-6B1758AD2BEA}"/>
              </a:ext>
            </a:extLst>
          </p:cNvPr>
          <p:cNvSpPr/>
          <p:nvPr/>
        </p:nvSpPr>
        <p:spPr>
          <a:xfrm>
            <a:off x="9629705" y="2140426"/>
            <a:ext cx="197346" cy="7400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0047"/>
                </a:lnTo>
                <a:lnTo>
                  <a:pt x="197346" y="740047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B0837CBF-1FB0-4778-B604-D7E43FFDFAAB}"/>
              </a:ext>
            </a:extLst>
          </p:cNvPr>
          <p:cNvGrpSpPr/>
          <p:nvPr/>
        </p:nvGrpSpPr>
        <p:grpSpPr>
          <a:xfrm>
            <a:off x="9823749" y="2496870"/>
            <a:ext cx="1351091" cy="796684"/>
            <a:chOff x="2862360" y="1423465"/>
            <a:chExt cx="1578768" cy="986730"/>
          </a:xfrm>
        </p:grpSpPr>
        <p:sp>
          <p:nvSpPr>
            <p:cNvPr id="18" name="Suorakulmio: Pyöristetyt kulmat 17">
              <a:extLst>
                <a:ext uri="{FF2B5EF4-FFF2-40B4-BE49-F238E27FC236}">
                  <a16:creationId xmlns:a16="http://schemas.microsoft.com/office/drawing/2014/main" id="{25D15009-9BE2-4E9D-8270-A2C28EED3133}"/>
                </a:ext>
              </a:extLst>
            </p:cNvPr>
            <p:cNvSpPr/>
            <p:nvPr/>
          </p:nvSpPr>
          <p:spPr>
            <a:xfrm>
              <a:off x="2862360" y="1423465"/>
              <a:ext cx="1578768" cy="9867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9" name="Suorakulmio: Pyöristetyt kulmat 5">
              <a:extLst>
                <a:ext uri="{FF2B5EF4-FFF2-40B4-BE49-F238E27FC236}">
                  <a16:creationId xmlns:a16="http://schemas.microsoft.com/office/drawing/2014/main" id="{8866CE79-DF8C-4655-A9DB-D400650854C0}"/>
                </a:ext>
              </a:extLst>
            </p:cNvPr>
            <p:cNvSpPr txBox="1"/>
            <p:nvPr/>
          </p:nvSpPr>
          <p:spPr>
            <a:xfrm>
              <a:off x="2891260" y="1452365"/>
              <a:ext cx="1520968" cy="928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i-FI" sz="1200" dirty="0"/>
                <a:t>Älyä Yrittää ja NYT-valmennus</a:t>
              </a:r>
            </a:p>
          </p:txBody>
        </p: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8B492D89-90E4-44FF-B9F4-97D93FE82957}"/>
              </a:ext>
            </a:extLst>
          </p:cNvPr>
          <p:cNvGrpSpPr/>
          <p:nvPr/>
        </p:nvGrpSpPr>
        <p:grpSpPr>
          <a:xfrm>
            <a:off x="9824999" y="3564447"/>
            <a:ext cx="1377273" cy="796684"/>
            <a:chOff x="2862360" y="2656877"/>
            <a:chExt cx="1578768" cy="986730"/>
          </a:xfrm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450215A-1950-47F4-8D96-26E134C2429C}"/>
                </a:ext>
              </a:extLst>
            </p:cNvPr>
            <p:cNvSpPr/>
            <p:nvPr/>
          </p:nvSpPr>
          <p:spPr>
            <a:xfrm>
              <a:off x="2862360" y="2656877"/>
              <a:ext cx="1578768" cy="9867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091522"/>
                <a:satOff val="-62946"/>
                <a:lumOff val="64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7" name="Suorakulmio: Pyöristetyt kulmat 7">
              <a:extLst>
                <a:ext uri="{FF2B5EF4-FFF2-40B4-BE49-F238E27FC236}">
                  <a16:creationId xmlns:a16="http://schemas.microsoft.com/office/drawing/2014/main" id="{9E929A98-46EA-4138-82D0-752BBA8366C8}"/>
                </a:ext>
              </a:extLst>
            </p:cNvPr>
            <p:cNvSpPr txBox="1"/>
            <p:nvPr/>
          </p:nvSpPr>
          <p:spPr>
            <a:xfrm>
              <a:off x="2891261" y="2685777"/>
              <a:ext cx="1549867" cy="811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Henkilökohtainen valmennus</a:t>
              </a:r>
            </a:p>
          </p:txBody>
        </p:sp>
      </p:grpSp>
      <p:sp>
        <p:nvSpPr>
          <p:cNvPr id="15" name="Suora yhdysviiva 8">
            <a:extLst>
              <a:ext uri="{FF2B5EF4-FFF2-40B4-BE49-F238E27FC236}">
                <a16:creationId xmlns:a16="http://schemas.microsoft.com/office/drawing/2014/main" id="{D57C5AE5-12F1-4407-A7CB-6A5BE62D6E95}"/>
              </a:ext>
            </a:extLst>
          </p:cNvPr>
          <p:cNvSpPr/>
          <p:nvPr/>
        </p:nvSpPr>
        <p:spPr>
          <a:xfrm>
            <a:off x="9629705" y="808016"/>
            <a:ext cx="682137" cy="2789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06873"/>
                </a:lnTo>
                <a:lnTo>
                  <a:pt x="197346" y="32068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C8BF470-B810-4912-BF36-BCEC9C96A332}"/>
              </a:ext>
            </a:extLst>
          </p:cNvPr>
          <p:cNvSpPr/>
          <p:nvPr/>
        </p:nvSpPr>
        <p:spPr>
          <a:xfrm>
            <a:off x="9125712" y="700117"/>
            <a:ext cx="841248" cy="740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teks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3C92D5B4-447B-C50A-15BD-1DFCCD8701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3270221"/>
            <a:ext cx="4345664" cy="264594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E631D900-3D91-A136-33F3-0A05AF1553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36" y="76837"/>
            <a:ext cx="1199515" cy="11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5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, henkilö, hylly, kirjasto&#10;&#10;Kuvaus luotu automaattisesti">
            <a:extLst>
              <a:ext uri="{FF2B5EF4-FFF2-40B4-BE49-F238E27FC236}">
                <a16:creationId xmlns:a16="http://schemas.microsoft.com/office/drawing/2014/main" id="{E2589B3F-A2F2-4C8C-945E-D3BE01F1E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1FBAFB-174F-40BB-9137-21C98CE1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6600" b="1" dirty="0" err="1">
                <a:latin typeface="+mn-lt"/>
                <a:cs typeface="Calibri Light"/>
              </a:rPr>
              <a:t>Vuosi</a:t>
            </a:r>
            <a:r>
              <a:rPr lang="en-US" sz="6600" b="1" dirty="0">
                <a:latin typeface="+mn-lt"/>
                <a:cs typeface="Calibri Light"/>
              </a:rPr>
              <a:t> </a:t>
            </a:r>
            <a:r>
              <a:rPr lang="en-US" sz="6600" b="1" dirty="0" err="1">
                <a:latin typeface="+mn-lt"/>
                <a:cs typeface="Calibri Light"/>
              </a:rPr>
              <a:t>yrittäjänä</a:t>
            </a:r>
            <a:r>
              <a:rPr lang="en-US" sz="6600" dirty="0">
                <a:cs typeface="Calibri Light"/>
              </a:rPr>
              <a:t> -</a:t>
            </a:r>
            <a:r>
              <a:rPr lang="en-US" sz="6600" dirty="0" err="1">
                <a:cs typeface="Calibri Light"/>
              </a:rPr>
              <a:t>ohjelma</a:t>
            </a:r>
            <a:r>
              <a:rPr lang="en-US" sz="6600" dirty="0">
                <a:cs typeface="Calibri Light"/>
              </a:rPr>
              <a:t> </a:t>
            </a:r>
            <a:br>
              <a:rPr lang="en-US" sz="6600" dirty="0">
                <a:cs typeface="Calibri Light"/>
              </a:rPr>
            </a:br>
            <a:r>
              <a:rPr lang="en-US" sz="6600" dirty="0" err="1">
                <a:cs typeface="Calibri Light"/>
              </a:rPr>
              <a:t>JKO:ssa</a:t>
            </a:r>
            <a:r>
              <a:rPr lang="en-US" sz="6600" dirty="0">
                <a:cs typeface="Calibri Light"/>
              </a:rPr>
              <a:t> </a:t>
            </a:r>
            <a:endParaRPr lang="en-US" sz="6600" dirty="0">
              <a:ea typeface="+mj-lt"/>
              <a:cs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3982FB-5B14-4699-B19C-A15C6785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329219" cy="592975"/>
          </a:xfrm>
        </p:spPr>
        <p:txBody>
          <a:bodyPr anchor="ctr">
            <a:noAutofit/>
          </a:bodyPr>
          <a:lstStyle/>
          <a:p>
            <a:pPr algn="l"/>
            <a:r>
              <a:rPr lang="fi-FI" sz="2000" dirty="0">
                <a:ea typeface="+mn-lt"/>
                <a:cs typeface="+mn-lt"/>
              </a:rPr>
              <a:t>Nuori Yrittäjyys ry:n kehittämä </a:t>
            </a:r>
            <a:r>
              <a:rPr lang="fi-FI" sz="2000" dirty="0">
                <a:cs typeface="Calibri"/>
              </a:rPr>
              <a:t>lukuvuoden kestävä oikealla rahalla toimiva yrittäjyysohjelma</a:t>
            </a:r>
            <a:endParaRPr lang="fi-FI" sz="2000" dirty="0"/>
          </a:p>
        </p:txBody>
      </p:sp>
      <p:pic>
        <p:nvPicPr>
          <p:cNvPr id="6" name="Kuva 10" descr="Kuva, joka sisältää kohteen kello, istuminen, merkki, lautanen&#10;&#10;Kuvaus luotu automaattisesti">
            <a:extLst>
              <a:ext uri="{FF2B5EF4-FFF2-40B4-BE49-F238E27FC236}">
                <a16:creationId xmlns:a16="http://schemas.microsoft.com/office/drawing/2014/main" id="{9051E7B1-3744-468C-973F-2E3F3185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7" y="239440"/>
            <a:ext cx="3992327" cy="71122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57BC459-EA17-BA3B-8DF6-63AE05FD4390}"/>
              </a:ext>
            </a:extLst>
          </p:cNvPr>
          <p:cNvSpPr txBox="1"/>
          <p:nvPr/>
        </p:nvSpPr>
        <p:spPr>
          <a:xfrm>
            <a:off x="9379606" y="4378445"/>
            <a:ext cx="233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VIDEO</a:t>
            </a:r>
            <a:br>
              <a:rPr lang="fi-FI" dirty="0"/>
            </a:br>
            <a:r>
              <a:rPr lang="fi-FI" dirty="0"/>
              <a:t>- </a:t>
            </a:r>
            <a:r>
              <a:rPr lang="fi-FI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JKO yrittäjyysopinnot</a:t>
            </a:r>
            <a:endParaRPr lang="fi-FI" dirty="0"/>
          </a:p>
          <a:p>
            <a:r>
              <a:rPr lang="fi-FI" sz="1200" dirty="0"/>
              <a:t>(Lähde: https://peda.net/jko/yl.)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7A58600-FA94-E592-9DF6-26264C835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47" y="5575039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0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72F5473-B73B-4B5F-B18C-699AE4F6F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B226EAE-8115-423F-B90B-FFD184D4538B}"/>
              </a:ext>
            </a:extLst>
          </p:cNvPr>
          <p:cNvSpPr txBox="1"/>
          <p:nvPr/>
        </p:nvSpPr>
        <p:spPr>
          <a:xfrm>
            <a:off x="5065373" y="431105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3"/>
              </a:rPr>
              <a:t>Avaa </a:t>
            </a:r>
            <a:r>
              <a:rPr lang="en-US" sz="2800" dirty="0" err="1">
                <a:hlinkClick r:id="rId3"/>
              </a:rPr>
              <a:t>tästä</a:t>
            </a:r>
            <a:r>
              <a:rPr lang="en-US" sz="2800" dirty="0">
                <a:hlinkClick r:id="rId3"/>
              </a:rPr>
              <a:t> video</a:t>
            </a:r>
            <a:endParaRPr lang="en-US" sz="2800" dirty="0">
              <a:cs typeface="Calibri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C6EB12B-BB72-4047-9ECC-B7E082F58D6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92505C4-B3F1-4CA5-BD24-B60F82E92AAA}"/>
              </a:ext>
            </a:extLst>
          </p:cNvPr>
          <p:cNvSpPr txBox="1"/>
          <p:nvPr/>
        </p:nvSpPr>
        <p:spPr>
          <a:xfrm>
            <a:off x="5640512" y="29743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62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hlinkClick r:id="" action="ppaction://media"/>
            <a:extLst>
              <a:ext uri="{FF2B5EF4-FFF2-40B4-BE49-F238E27FC236}">
                <a16:creationId xmlns:a16="http://schemas.microsoft.com/office/drawing/2014/main" id="{9CA84592-7FBB-4714-9DB4-8D9BB02D4F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1872" y="64008"/>
            <a:ext cx="9765792" cy="605690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9D1B630-F82B-49A4-9EB2-284C6EF1DCAC}"/>
              </a:ext>
            </a:extLst>
          </p:cNvPr>
          <p:cNvSpPr txBox="1"/>
          <p:nvPr/>
        </p:nvSpPr>
        <p:spPr>
          <a:xfrm>
            <a:off x="5102352" y="6324076"/>
            <a:ext cx="17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Case: Jelppi </a:t>
            </a:r>
            <a:r>
              <a:rPr lang="fi-FI" dirty="0" err="1"/>
              <a:t>ny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21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-media 1" title="Nuori Yrittￃﾤjyys: NY Start Up -menestystarina - Puine">
            <a:hlinkClick r:id="" action="ppaction://media"/>
            <a:extLst>
              <a:ext uri="{FF2B5EF4-FFF2-40B4-BE49-F238E27FC236}">
                <a16:creationId xmlns:a16="http://schemas.microsoft.com/office/drawing/2014/main" id="{FBDB3E22-A74D-4874-85AD-E1E8DEE2FD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5088" y="603504"/>
            <a:ext cx="9265920" cy="521208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E65ECA4-6D39-4BE1-BCEE-8A664FFCE76D}"/>
              </a:ext>
            </a:extLst>
          </p:cNvPr>
          <p:cNvSpPr txBox="1"/>
          <p:nvPr/>
        </p:nvSpPr>
        <p:spPr>
          <a:xfrm>
            <a:off x="5340096" y="5885164"/>
            <a:ext cx="17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Case: Puine</a:t>
            </a:r>
          </a:p>
        </p:txBody>
      </p:sp>
    </p:spTree>
    <p:extLst>
      <p:ext uri="{BB962C8B-B14F-4D97-AF65-F5344CB8AC3E}">
        <p14:creationId xmlns:p14="http://schemas.microsoft.com/office/powerpoint/2010/main" val="12708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Kuva, joka sisältää kohteen henkilö, henkilöt, nainen, ryhmä&#10;&#10;Kuvaus luotu automaattisesti">
            <a:extLst>
              <a:ext uri="{FF2B5EF4-FFF2-40B4-BE49-F238E27FC236}">
                <a16:creationId xmlns:a16="http://schemas.microsoft.com/office/drawing/2014/main" id="{3E02B721-72B2-4591-B8C3-FBBBCAAE1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1" b="108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ähti: 24-sakarainen 1">
            <a:extLst>
              <a:ext uri="{FF2B5EF4-FFF2-40B4-BE49-F238E27FC236}">
                <a16:creationId xmlns:a16="http://schemas.microsoft.com/office/drawing/2014/main" id="{0A1FE25E-5953-44D1-9557-90414A919ACB}"/>
              </a:ext>
            </a:extLst>
          </p:cNvPr>
          <p:cNvSpPr/>
          <p:nvPr/>
        </p:nvSpPr>
        <p:spPr>
          <a:xfrm>
            <a:off x="1770927" y="1435261"/>
            <a:ext cx="8994329" cy="4317940"/>
          </a:xfrm>
          <a:prstGeom prst="star24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dirty="0"/>
              <a:t>to 11.9.2025 klo 14.30-16.00</a:t>
            </a:r>
          </a:p>
          <a:p>
            <a:r>
              <a:rPr lang="pl-PL" dirty="0"/>
              <a:t>to 23.10.2025 klo 14.30-16.00 </a:t>
            </a:r>
          </a:p>
          <a:p>
            <a:r>
              <a:rPr lang="pl-PL" dirty="0"/>
              <a:t>to 27.11.2025 klo 14.30-16.00</a:t>
            </a:r>
          </a:p>
          <a:p>
            <a:r>
              <a:rPr lang="pl-PL" dirty="0"/>
              <a:t>to 22.1.2026 klo 14.30-16.00 </a:t>
            </a:r>
          </a:p>
          <a:p>
            <a:r>
              <a:rPr lang="pl-PL" dirty="0"/>
              <a:t>to 19.3.2026 klo 14.30-16.00 </a:t>
            </a:r>
          </a:p>
          <a:p>
            <a:r>
              <a:rPr lang="pl-PL" dirty="0"/>
              <a:t>to 23.4.2026 klo 14.30-16.00</a:t>
            </a:r>
            <a:endParaRPr lang="fi-FI" dirty="0"/>
          </a:p>
          <a:p>
            <a:pPr algn="ctr">
              <a:spcAft>
                <a:spcPts val="600"/>
              </a:spcAft>
            </a:pPr>
            <a:r>
              <a:rPr lang="fi-FI" sz="2000" dirty="0">
                <a:ea typeface="+mn-lt"/>
                <a:cs typeface="+mn-lt"/>
              </a:rPr>
              <a:t>Paikka: asuntolan Klubi / piha</a:t>
            </a:r>
            <a:endParaRPr lang="fi-FI" sz="2000" dirty="0"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50D72C8-8780-C2DA-7B45-77C5FA095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295" y="416945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piirtäminen, kello&#10;&#10;Kuvaus luotu automaattisesti">
            <a:extLst>
              <a:ext uri="{FF2B5EF4-FFF2-40B4-BE49-F238E27FC236}">
                <a16:creationId xmlns:a16="http://schemas.microsoft.com/office/drawing/2014/main" id="{75AD3768-2E13-4A48-9B0E-EE2AC94E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3" y="1312285"/>
            <a:ext cx="914400" cy="914400"/>
          </a:xfrm>
          <a:prstGeom prst="rect">
            <a:avLst/>
          </a:prstGeom>
        </p:spPr>
      </p:pic>
      <p:pic>
        <p:nvPicPr>
          <p:cNvPr id="3" name="Kuva 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447FD8B-C95B-416E-8AD0-EBC95AEF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53" y="3009459"/>
            <a:ext cx="914400" cy="914400"/>
          </a:xfrm>
          <a:prstGeom prst="rect">
            <a:avLst/>
          </a:prstGeo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809600FD-5899-44A2-B5EE-6D0A17637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53" y="4819629"/>
            <a:ext cx="914400" cy="91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B0702EA-9392-47DF-97EC-D40FE7C296F0}"/>
              </a:ext>
            </a:extLst>
          </p:cNvPr>
          <p:cNvSpPr txBox="1"/>
          <p:nvPr/>
        </p:nvSpPr>
        <p:spPr>
          <a:xfrm>
            <a:off x="1695032" y="1372894"/>
            <a:ext cx="3463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”</a:t>
            </a:r>
            <a:r>
              <a:rPr lang="fi-FI" sz="1600" i="1"/>
              <a:t>Minua kiinnostaa löytää omat vahvuudet ja oman osaamisen tuotteistaminen”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028D23-64D6-49E1-BE5A-9FE7CE70749C}"/>
              </a:ext>
            </a:extLst>
          </p:cNvPr>
          <p:cNvSpPr txBox="1"/>
          <p:nvPr/>
        </p:nvSpPr>
        <p:spPr>
          <a:xfrm>
            <a:off x="1695032" y="3269212"/>
            <a:ext cx="266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/>
              <a:t>” Minulla on idea, jota haluan lähteä toteuttamaan”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84C2163-EB47-43A9-9A96-535C90B5CB67}"/>
              </a:ext>
            </a:extLst>
          </p:cNvPr>
          <p:cNvSpPr txBox="1"/>
          <p:nvPr/>
        </p:nvSpPr>
        <p:spPr>
          <a:xfrm>
            <a:off x="1729124" y="4919308"/>
            <a:ext cx="266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/>
              <a:t>”Minua kiinnostaa yrittäjyystaidot ja tekemällä oppiminen tiimissä”</a:t>
            </a:r>
          </a:p>
        </p:txBody>
      </p:sp>
      <p:pic>
        <p:nvPicPr>
          <p:cNvPr id="11" name="Kuva 10" descr="Kaksoisnuolet">
            <a:extLst>
              <a:ext uri="{FF2B5EF4-FFF2-40B4-BE49-F238E27FC236}">
                <a16:creationId xmlns:a16="http://schemas.microsoft.com/office/drawing/2014/main" id="{F73D9D0B-D258-4F62-9FB8-7B0FA44DF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28266">
            <a:off x="4470477" y="1381209"/>
            <a:ext cx="2158344" cy="287319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5908A8F8-55DA-4C96-8DF1-1504F1E3C285}"/>
              </a:ext>
            </a:extLst>
          </p:cNvPr>
          <p:cNvSpPr txBox="1"/>
          <p:nvPr/>
        </p:nvSpPr>
        <p:spPr>
          <a:xfrm>
            <a:off x="7280249" y="2517357"/>
            <a:ext cx="40918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50000"/>
                  </a:schemeClr>
                </a:solidFill>
              </a:rPr>
              <a:t>NYT yrittäjyys ohjelma </a:t>
            </a:r>
            <a:r>
              <a:rPr lang="fi-FI" sz="1100" dirty="0">
                <a:solidFill>
                  <a:schemeClr val="bg2">
                    <a:lumMod val="50000"/>
                  </a:schemeClr>
                </a:solidFill>
              </a:rPr>
              <a:t>on</a:t>
            </a:r>
            <a:endParaRPr lang="fi-FI" sz="11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i-FI" sz="11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Nuori Yrittäjyys ry:n kehittämä lukuvuoden kestävä oikealla rahalla toimiva yrittäjyysohjelma.  </a:t>
            </a:r>
            <a:endParaRPr lang="fi-FI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29D229B-2750-492D-80C2-EB893088474E}"/>
              </a:ext>
            </a:extLst>
          </p:cNvPr>
          <p:cNvSpPr txBox="1"/>
          <p:nvPr/>
        </p:nvSpPr>
        <p:spPr>
          <a:xfrm>
            <a:off x="7167442" y="4967879"/>
            <a:ext cx="2232590" cy="1523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070C0"/>
                </a:solidFill>
              </a:rPr>
              <a:t>JKO yrittäjyyskurssit</a:t>
            </a:r>
          </a:p>
          <a:p>
            <a:endParaRPr lang="fi-FI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i-FI" sz="1100" dirty="0">
                <a:solidFill>
                  <a:schemeClr val="bg2">
                    <a:lumMod val="50000"/>
                  </a:schemeClr>
                </a:solidFill>
              </a:rPr>
              <a:t>Voit suorittaa yrittäjyyden tutkinnon osan. Sisältää liiketoiminnan kehittäminen, palvelujen tuotteistaminen viestintä ja markkinointi sekä talouden hallinta. </a:t>
            </a:r>
          </a:p>
        </p:txBody>
      </p:sp>
      <p:pic>
        <p:nvPicPr>
          <p:cNvPr id="17" name="Kuva 10" descr="Kuva, joka sisältää kohteen kello, istuminen, merkki, lautanen&#10;&#10;Kuvaus luotu automaattisesti">
            <a:extLst>
              <a:ext uri="{FF2B5EF4-FFF2-40B4-BE49-F238E27FC236}">
                <a16:creationId xmlns:a16="http://schemas.microsoft.com/office/drawing/2014/main" id="{6996C38C-6E09-4D45-AE08-174FA85F3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249" y="3214600"/>
            <a:ext cx="3903232" cy="695350"/>
          </a:xfrm>
          <a:prstGeom prst="rect">
            <a:avLst/>
          </a:prstGeom>
        </p:spPr>
      </p:pic>
      <p:pic>
        <p:nvPicPr>
          <p:cNvPr id="18" name="Kuva 17" descr="Kaksoisnuolet">
            <a:extLst>
              <a:ext uri="{FF2B5EF4-FFF2-40B4-BE49-F238E27FC236}">
                <a16:creationId xmlns:a16="http://schemas.microsoft.com/office/drawing/2014/main" id="{1409D99D-6887-4218-BC97-4F81A6FF4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76911">
            <a:off x="4479651" y="1974097"/>
            <a:ext cx="2159963" cy="240244"/>
          </a:xfrm>
          <a:prstGeom prst="rect">
            <a:avLst/>
          </a:prstGeom>
        </p:spPr>
      </p:pic>
      <p:pic>
        <p:nvPicPr>
          <p:cNvPr id="19" name="Kuva 18" descr="Kaksoisnuolet">
            <a:extLst>
              <a:ext uri="{FF2B5EF4-FFF2-40B4-BE49-F238E27FC236}">
                <a16:creationId xmlns:a16="http://schemas.microsoft.com/office/drawing/2014/main" id="{0C16726F-1179-4C55-94B0-D9F7DAD18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02581">
            <a:off x="4611853" y="3124531"/>
            <a:ext cx="2158344" cy="289364"/>
          </a:xfrm>
          <a:prstGeom prst="rect">
            <a:avLst/>
          </a:prstGeom>
        </p:spPr>
      </p:pic>
      <p:pic>
        <p:nvPicPr>
          <p:cNvPr id="20" name="Kuva 19" descr="Kaksoisnuolet">
            <a:extLst>
              <a:ext uri="{FF2B5EF4-FFF2-40B4-BE49-F238E27FC236}">
                <a16:creationId xmlns:a16="http://schemas.microsoft.com/office/drawing/2014/main" id="{D52210D3-6B9D-4CCB-A1BC-47F1938EF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70836">
            <a:off x="4626286" y="3766778"/>
            <a:ext cx="2159963" cy="305175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3DCEE9C5-E5CE-4884-95A5-DEC190EC6DE4}"/>
              </a:ext>
            </a:extLst>
          </p:cNvPr>
          <p:cNvSpPr txBox="1"/>
          <p:nvPr/>
        </p:nvSpPr>
        <p:spPr>
          <a:xfrm>
            <a:off x="9155011" y="735928"/>
            <a:ext cx="2217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Henkilökohtaista tukea ja valmennusta ideointiin, oman osaamisen tuotteistamiseen, liikeidean kehittämiseen ja brändäykseen</a:t>
            </a:r>
            <a:r>
              <a:rPr lang="fi-FI" sz="11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2" name="Kuva 21" descr="Kaksoisnuolet">
            <a:extLst>
              <a:ext uri="{FF2B5EF4-FFF2-40B4-BE49-F238E27FC236}">
                <a16:creationId xmlns:a16="http://schemas.microsoft.com/office/drawing/2014/main" id="{85F8F329-78B0-484A-AFE9-1E3ADB43D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01466">
            <a:off x="4605599" y="4881815"/>
            <a:ext cx="2158344" cy="270142"/>
          </a:xfrm>
          <a:prstGeom prst="rect">
            <a:avLst/>
          </a:prstGeom>
        </p:spPr>
      </p:pic>
      <p:pic>
        <p:nvPicPr>
          <p:cNvPr id="23" name="Kuva 22" descr="Kaksoisnuolet">
            <a:extLst>
              <a:ext uri="{FF2B5EF4-FFF2-40B4-BE49-F238E27FC236}">
                <a16:creationId xmlns:a16="http://schemas.microsoft.com/office/drawing/2014/main" id="{3A1CD9DA-9D1F-4652-800D-3A5C2F9FD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6926" y="5432057"/>
            <a:ext cx="2159963" cy="259000"/>
          </a:xfrm>
          <a:prstGeom prst="rect">
            <a:avLst/>
          </a:prstGeom>
        </p:spPr>
      </p:pic>
      <p:sp>
        <p:nvSpPr>
          <p:cNvPr id="26" name="Suorakulmio 25">
            <a:extLst>
              <a:ext uri="{FF2B5EF4-FFF2-40B4-BE49-F238E27FC236}">
                <a16:creationId xmlns:a16="http://schemas.microsoft.com/office/drawing/2014/main" id="{7FA1208A-FD1A-47F4-A812-78820416B686}"/>
              </a:ext>
            </a:extLst>
          </p:cNvPr>
          <p:cNvSpPr/>
          <p:nvPr/>
        </p:nvSpPr>
        <p:spPr>
          <a:xfrm>
            <a:off x="7167442" y="2402380"/>
            <a:ext cx="4348280" cy="19867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A3B397D0-CC01-4714-8F99-4F8CF5F8832D}"/>
              </a:ext>
            </a:extLst>
          </p:cNvPr>
          <p:cNvSpPr/>
          <p:nvPr/>
        </p:nvSpPr>
        <p:spPr>
          <a:xfrm>
            <a:off x="7167443" y="619999"/>
            <a:ext cx="4348279" cy="15196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D481DA31-6F2F-40D7-A31D-3B5F86E1AFB6}"/>
              </a:ext>
            </a:extLst>
          </p:cNvPr>
          <p:cNvSpPr txBox="1"/>
          <p:nvPr/>
        </p:nvSpPr>
        <p:spPr>
          <a:xfrm>
            <a:off x="710153" y="209571"/>
            <a:ext cx="56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/>
              <a:t>Kuinka löydän minulle sopivan kurssin tai valmennuksen?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CDAED5C-7633-0015-6D2F-FF3C4CB4B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819" y="4919308"/>
            <a:ext cx="4397904" cy="15720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FA6E31E-D8F5-5560-32D7-C47BEFA1FA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19" y="723695"/>
            <a:ext cx="1199515" cy="119951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2153FB1B-6355-EFCB-E45C-7CF45246A7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89" y="5150547"/>
            <a:ext cx="1199515" cy="11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b2f4166-5628-4da0-b2a3-bd0c454acdae">
      <UserInfo>
        <DisplayName>Sirkka Salvi</DisplayName>
        <AccountId>15</AccountId>
        <AccountType/>
      </UserInfo>
      <UserInfo>
        <DisplayName>Nina Maarit Partanen</DisplayName>
        <AccountId>13</AccountId>
        <AccountType/>
      </UserInfo>
      <UserInfo>
        <DisplayName>Tiina Mennala</DisplayName>
        <AccountId>7</AccountId>
        <AccountType/>
      </UserInfo>
      <UserInfo>
        <DisplayName>Marja Elsinen</DisplayName>
        <AccountId>12</AccountId>
        <AccountType/>
      </UserInfo>
      <UserInfo>
        <DisplayName>Matti Virtala</DisplayName>
        <AccountId>23</AccountId>
        <AccountType/>
      </UserInfo>
      <UserInfo>
        <DisplayName>Harri Erkamaa</DisplayName>
        <AccountId>27</AccountId>
        <AccountType/>
      </UserInfo>
      <UserInfo>
        <DisplayName>Ulla Kääriäinen</DisplayName>
        <AccountId>33</AccountId>
        <AccountType/>
      </UserInfo>
      <UserInfo>
        <DisplayName>Mari Ahonen</DisplayName>
        <AccountId>66</AccountId>
        <AccountType/>
      </UserInfo>
      <UserInfo>
        <DisplayName>Minna Paananen</DisplayName>
        <AccountId>22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AED0F1FFA6A3A448FC1E8EA87AFE3DE" ma:contentTypeVersion="8" ma:contentTypeDescription="Luo uusi asiakirja." ma:contentTypeScope="" ma:versionID="f468b0c4f0f71a073c62888317f9c238">
  <xsd:schema xmlns:xsd="http://www.w3.org/2001/XMLSchema" xmlns:xs="http://www.w3.org/2001/XMLSchema" xmlns:p="http://schemas.microsoft.com/office/2006/metadata/properties" xmlns:ns2="d70d556c-4660-4b28-9042-ac423f538b61" xmlns:ns3="4b2f4166-5628-4da0-b2a3-bd0c454acdae" targetNamespace="http://schemas.microsoft.com/office/2006/metadata/properties" ma:root="true" ma:fieldsID="6bf43705ceb81082a666b325c0b1d603" ns2:_="" ns3:_="">
    <xsd:import namespace="d70d556c-4660-4b28-9042-ac423f538b61"/>
    <xsd:import namespace="4b2f4166-5628-4da0-b2a3-bd0c454acd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d556c-4660-4b28-9042-ac423f538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f4166-5628-4da0-b2a3-bd0c454acd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5D4234-F9E0-47F0-B222-0550BEFDAFE0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d70d556c-4660-4b28-9042-ac423f538b61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b2f4166-5628-4da0-b2a3-bd0c454acda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A5EE245-34B0-4531-8F00-F6817BD91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d556c-4660-4b28-9042-ac423f538b61"/>
    <ds:schemaRef ds:uri="4b2f4166-5628-4da0-b2a3-bd0c454acd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59893D-4407-4AAC-A806-CF4116704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304</Words>
  <Application>Microsoft Office PowerPoint</Application>
  <PresentationFormat>Laajakuva</PresentationFormat>
  <Paragraphs>43</Paragraphs>
  <Slides>9</Slides>
  <Notes>1</Notes>
  <HiddenSlides>0</HiddenSlides>
  <MMClips>2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Office-teema</vt:lpstr>
      <vt:lpstr>PowerPoint-esitys</vt:lpstr>
      <vt:lpstr>PowerPoint-esitys</vt:lpstr>
      <vt:lpstr>PowerPoint-esitys</vt:lpstr>
      <vt:lpstr>Vuosi yrittäjänä -ohjelma  JKO:ssa 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Mennala</dc:creator>
  <cp:lastModifiedBy>Tiina Mennala</cp:lastModifiedBy>
  <cp:revision>32</cp:revision>
  <dcterms:created xsi:type="dcterms:W3CDTF">2012-08-08T08:08:12Z</dcterms:created>
  <dcterms:modified xsi:type="dcterms:W3CDTF">2025-09-19T16:00:21Z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0x0101003AED0F1FFA6A3A448FC1E8EA87AFE3DE</vt:lpwstr>
  </property>
  <property fmtid="{D5CDD505-2E9C-101B-9397-08002B2CF9AE}" pid="3" name="Order">
    <vt:r8>129500</vt:r8>
  </property>
  <property fmtid="{D5CDD505-2E9C-101B-9397-08002B2CF9AE}" pid="4" name="xd_Signature">
    <vt:bool>false</vt:bool>
  </property>
  <property fmtid="{D5CDD505-2E9C-101B-9397-08002B2CF9AE}" pid="5" name="SharedWithUsers">
    <vt:lpwstr>70;#Kirsi Haukimaki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