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7" r:id="rId5"/>
    <p:sldId id="279" r:id="rId6"/>
    <p:sldId id="290" r:id="rId7"/>
    <p:sldId id="259" r:id="rId8"/>
    <p:sldId id="287" r:id="rId9"/>
    <p:sldId id="280" r:id="rId10"/>
    <p:sldId id="282" r:id="rId11"/>
    <p:sldId id="292" r:id="rId12"/>
    <p:sldId id="293" r:id="rId13"/>
  </p:sldIdLst>
  <p:sldSz cx="12192000" cy="6858000"/>
  <p:notesSz cx="6858000" cy="9144000"/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22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536" userDrawn="1">
          <p15:clr>
            <a:srgbClr val="A4A3A4"/>
          </p15:clr>
        </p15:guide>
        <p15:guide id="4" pos="64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Tekijä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9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807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pos="1224"/>
        <p:guide pos="3840"/>
        <p:guide orient="horz" pos="1536"/>
        <p:guide pos="64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2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40E06DA1-7254-4F83-B1E4-BF5F76CF72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F78C967-1BD9-490C-B0D9-862040818F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53AB33-4487-499B-BE49-2255B8253030}" type="datetime1">
              <a:rPr lang="fi-FI" smtClean="0"/>
              <a:t>10.9.2026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CEFE8E8-087F-468F-A82E-B9C86AEB6F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FB55752-D1FE-4251-80C6-AF69BCEDDC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441243-E346-4AF8-A8BE-A00B651C50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9927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50A91-EB76-472A-BFA0-D76E6EE9C818}" type="datetime1">
              <a:rPr lang="fi-FI" smtClean="0"/>
              <a:pPr/>
              <a:t>10.9.2026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F59A8F8-ADC6-401C-83FE-1703170D9E28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2581795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noProof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F59A8F8-ADC6-401C-83FE-1703170D9E28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4135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F59A8F8-ADC6-401C-83FE-1703170D9E28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0955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F59A8F8-ADC6-401C-83FE-1703170D9E28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495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59A8F8-ADC6-401C-83FE-1703170D9E28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5708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F59A8F8-ADC6-401C-83FE-1703170D9E28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617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59A8F8-ADC6-401C-83FE-1703170D9E28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743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59A8F8-ADC6-401C-83FE-1703170D9E28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6973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F59A8F8-ADC6-401C-83FE-1703170D9E28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4324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4814306"/>
            <a:ext cx="11430000" cy="914400"/>
          </a:xfrm>
        </p:spPr>
        <p:txBody>
          <a:bodyPr rtlCol="0" anchor="b" anchorCtr="0">
            <a:normAutofit/>
          </a:bodyPr>
          <a:lstStyle>
            <a:lvl1pPr algn="ctr">
              <a:defRPr sz="44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27142"/>
            <a:ext cx="91440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napsautt.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A5C2095F-7B39-4759-AE92-AE50B6BA53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71800" cy="4498848"/>
          </a:xfrm>
          <a:solidFill>
            <a:schemeClr val="accent5"/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8" name="Kuvan paikkamerkki 4">
            <a:extLst>
              <a:ext uri="{FF2B5EF4-FFF2-40B4-BE49-F238E27FC236}">
                <a16:creationId xmlns:a16="http://schemas.microsoft.com/office/drawing/2014/main" id="{0B0A5D79-F0F4-45CE-B062-C2E357A061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88640" y="0"/>
            <a:ext cx="2971800" cy="4498848"/>
          </a:xfrm>
          <a:solidFill>
            <a:schemeClr val="accent5"/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7" name="Kuvan paikkamerkki 4">
            <a:extLst>
              <a:ext uri="{FF2B5EF4-FFF2-40B4-BE49-F238E27FC236}">
                <a16:creationId xmlns:a16="http://schemas.microsoft.com/office/drawing/2014/main" id="{805D607A-0932-4D45-85E9-8409F3427E0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7280" y="0"/>
            <a:ext cx="2971800" cy="4498848"/>
          </a:xfrm>
          <a:solidFill>
            <a:schemeClr val="accent5"/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6" name="Kuvan paikkamerkki 4">
            <a:extLst>
              <a:ext uri="{FF2B5EF4-FFF2-40B4-BE49-F238E27FC236}">
                <a16:creationId xmlns:a16="http://schemas.microsoft.com/office/drawing/2014/main" id="{68161B2D-4407-42D9-AB65-087A0993DC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65920" y="0"/>
            <a:ext cx="2971800" cy="4498848"/>
          </a:xfrm>
          <a:solidFill>
            <a:schemeClr val="accent5"/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grpSp>
        <p:nvGrpSpPr>
          <p:cNvPr id="9" name="Oikea alareuna">
            <a:extLst>
              <a:ext uri="{FF2B5EF4-FFF2-40B4-BE49-F238E27FC236}">
                <a16:creationId xmlns:a16="http://schemas.microsoft.com/office/drawing/2014/main" id="{0ADFF9C3-7C25-4ED5-81ED-9431FC8E3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-1" y="4222592"/>
            <a:ext cx="4572000" cy="2635408"/>
            <a:chOff x="7980400" y="3276601"/>
            <a:chExt cx="4211600" cy="3581399"/>
          </a:xfrm>
        </p:grpSpPr>
        <p:grpSp>
          <p:nvGrpSpPr>
            <p:cNvPr id="10" name="Grafiikka 157">
              <a:extLst>
                <a:ext uri="{FF2B5EF4-FFF2-40B4-BE49-F238E27FC236}">
                  <a16:creationId xmlns:a16="http://schemas.microsoft.com/office/drawing/2014/main" id="{3855FED8-087A-4ECA-B19E-7F86739CB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2" name="Puolivapaa piirto: Muoto 24">
                <a:extLst>
                  <a:ext uri="{FF2B5EF4-FFF2-40B4-BE49-F238E27FC236}">
                    <a16:creationId xmlns:a16="http://schemas.microsoft.com/office/drawing/2014/main" id="{A926BA7E-AF91-486C-A25D-9D87EB199516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3" name="Puolivapaa piirto: Muoto 25">
                <a:extLst>
                  <a:ext uri="{FF2B5EF4-FFF2-40B4-BE49-F238E27FC236}">
                    <a16:creationId xmlns:a16="http://schemas.microsoft.com/office/drawing/2014/main" id="{86FE3C9D-35BA-4B6F-BA75-1B08C63477BB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4" name="Puolivapaa piirto: Muoto 26">
                <a:extLst>
                  <a:ext uri="{FF2B5EF4-FFF2-40B4-BE49-F238E27FC236}">
                    <a16:creationId xmlns:a16="http://schemas.microsoft.com/office/drawing/2014/main" id="{23288AEC-C6CA-4B67-910D-25E4BD973434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5" name="Puolivapaa piirto: Muoto 30">
                <a:extLst>
                  <a:ext uri="{FF2B5EF4-FFF2-40B4-BE49-F238E27FC236}">
                    <a16:creationId xmlns:a16="http://schemas.microsoft.com/office/drawing/2014/main" id="{6F549CCC-D405-4BA1-A232-C56449416BE9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6" name="Puolivapaa piirto: Muoto 31">
                <a:extLst>
                  <a:ext uri="{FF2B5EF4-FFF2-40B4-BE49-F238E27FC236}">
                    <a16:creationId xmlns:a16="http://schemas.microsoft.com/office/drawing/2014/main" id="{0173928B-6BE7-48C8-BC2D-FA9D803DE7F3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7" name="Puolivapaa piirto: Muoto 32">
                <a:extLst>
                  <a:ext uri="{FF2B5EF4-FFF2-40B4-BE49-F238E27FC236}">
                    <a16:creationId xmlns:a16="http://schemas.microsoft.com/office/drawing/2014/main" id="{15D84E21-7BFE-4F1A-AFFC-A624A12B4339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8" name="Puolivapaa piirto: Muoto 36">
                <a:extLst>
                  <a:ext uri="{FF2B5EF4-FFF2-40B4-BE49-F238E27FC236}">
                    <a16:creationId xmlns:a16="http://schemas.microsoft.com/office/drawing/2014/main" id="{2DEA3AAE-0C03-42C2-A70B-763D840692BB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11" name="Puolivapaa piirto: Muoto 23">
              <a:extLst>
                <a:ext uri="{FF2B5EF4-FFF2-40B4-BE49-F238E27FC236}">
                  <a16:creationId xmlns:a16="http://schemas.microsoft.com/office/drawing/2014/main" id="{B7386810-4CAD-4571-8758-D163D51A4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tys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ikea yläreuna">
            <a:extLst>
              <a:ext uri="{FF2B5EF4-FFF2-40B4-BE49-F238E27FC236}">
                <a16:creationId xmlns:a16="http://schemas.microsoft.com/office/drawing/2014/main" id="{BACCE7B0-8D06-4252-8429-A339167D2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1975339" y="2702248"/>
            <a:ext cx="2062373" cy="4155752"/>
            <a:chOff x="10849" y="15178"/>
            <a:chExt cx="2198951" cy="3331254"/>
          </a:xfrm>
        </p:grpSpPr>
        <p:sp>
          <p:nvSpPr>
            <p:cNvPr id="12" name="Puolivapaa piirto: Muoto 10">
              <a:extLst>
                <a:ext uri="{FF2B5EF4-FFF2-40B4-BE49-F238E27FC236}">
                  <a16:creationId xmlns:a16="http://schemas.microsoft.com/office/drawing/2014/main" id="{23D7796B-4F31-43D2-9935-135F7251B352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3" name="Puolivapaa piirto: Muoto 11">
              <a:extLst>
                <a:ext uri="{FF2B5EF4-FFF2-40B4-BE49-F238E27FC236}">
                  <a16:creationId xmlns:a16="http://schemas.microsoft.com/office/drawing/2014/main" id="{023B3E92-CF7A-41F8-A5D4-FDD8C26708DC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4" name="Puolivapaa piirto: Muoto 12">
              <a:extLst>
                <a:ext uri="{FF2B5EF4-FFF2-40B4-BE49-F238E27FC236}">
                  <a16:creationId xmlns:a16="http://schemas.microsoft.com/office/drawing/2014/main" id="{2194F273-6079-4D58-A510-0EBF4227520D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5" name="Puolivapaa piirto: Muoto 13">
              <a:extLst>
                <a:ext uri="{FF2B5EF4-FFF2-40B4-BE49-F238E27FC236}">
                  <a16:creationId xmlns:a16="http://schemas.microsoft.com/office/drawing/2014/main" id="{AEC3FE6A-D4E9-4F9B-B689-9C5BF9326B6B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6" name="Puolivapaa piirto: Muoto 14">
              <a:extLst>
                <a:ext uri="{FF2B5EF4-FFF2-40B4-BE49-F238E27FC236}">
                  <a16:creationId xmlns:a16="http://schemas.microsoft.com/office/drawing/2014/main" id="{B52D8E87-7BE8-4B9B-B18D-68C99705EECD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7" name="Puolivapaa piirto: Muoto 15">
              <a:extLst>
                <a:ext uri="{FF2B5EF4-FFF2-40B4-BE49-F238E27FC236}">
                  <a16:creationId xmlns:a16="http://schemas.microsoft.com/office/drawing/2014/main" id="{6958AF13-A360-492B-8F33-E0608A11E679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8" name="Puolivapaa piirto: Muoto 16">
              <a:extLst>
                <a:ext uri="{FF2B5EF4-FFF2-40B4-BE49-F238E27FC236}">
                  <a16:creationId xmlns:a16="http://schemas.microsoft.com/office/drawing/2014/main" id="{337AF046-BF07-462B-82F1-2215317CC3A6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2552700" cy="1325563"/>
          </a:xfrm>
        </p:spPr>
        <p:txBody>
          <a:bodyPr rtlCol="0">
            <a:noAutofit/>
          </a:bodyPr>
          <a:lstStyle>
            <a:lvl1pPr>
              <a:defRPr sz="30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1789113"/>
            <a:ext cx="2552700" cy="2696918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2pPr>
            <a:lvl3pPr marL="9144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3pPr>
            <a:lvl4pPr marL="13716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4pPr>
            <a:lvl5pPr marL="18288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Päivämäärän paikkamerkki 6">
            <a:extLst>
              <a:ext uri="{FF2B5EF4-FFF2-40B4-BE49-F238E27FC236}">
                <a16:creationId xmlns:a16="http://schemas.microsoft.com/office/drawing/2014/main" id="{A1F8D2B3-30A8-4B83-A5C0-C99EF893420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33713A46-E629-418A-9E89-B20468B63A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35552" y="0"/>
            <a:ext cx="8156448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1027371-9F9C-42B2-9592-42A9839926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0" name="Dian numeron paikkamerkki 8">
            <a:extLst>
              <a:ext uri="{FF2B5EF4-FFF2-40B4-BE49-F238E27FC236}">
                <a16:creationId xmlns:a16="http://schemas.microsoft.com/office/drawing/2014/main" id="{AD277C46-5330-47A5-B42E-8A406D22662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7544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4572000" cy="1325563"/>
          </a:xfrm>
        </p:spPr>
        <p:txBody>
          <a:bodyPr rtlCol="0">
            <a:normAutofit/>
          </a:bodyPr>
          <a:lstStyle>
            <a:lvl1pPr>
              <a:defRPr sz="30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1789112"/>
            <a:ext cx="4572000" cy="4166519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14" name="Päivämäärän paikkamerkki 6">
            <a:extLst>
              <a:ext uri="{FF2B5EF4-FFF2-40B4-BE49-F238E27FC236}">
                <a16:creationId xmlns:a16="http://schemas.microsoft.com/office/drawing/2014/main" id="{1717D704-6E87-4C09-AB8E-78E9D5F7395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9" name="Kuvan paikkamerkki 6">
            <a:extLst>
              <a:ext uri="{FF2B5EF4-FFF2-40B4-BE49-F238E27FC236}">
                <a16:creationId xmlns:a16="http://schemas.microsoft.com/office/drawing/2014/main" id="{6445CE96-5361-47BD-A601-9A41E49796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32064" y="0"/>
            <a:ext cx="4059936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3" name="Kuvan paikkamerkki 6">
            <a:extLst>
              <a:ext uri="{FF2B5EF4-FFF2-40B4-BE49-F238E27FC236}">
                <a16:creationId xmlns:a16="http://schemas.microsoft.com/office/drawing/2014/main" id="{184B2061-5123-4D27-826E-8B5E6F98AA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5471" y="1412748"/>
            <a:ext cx="4041648" cy="4032504"/>
          </a:xfrm>
          <a:solidFill>
            <a:schemeClr val="accent5"/>
          </a:solidFill>
          <a:ln w="101600">
            <a:solidFill>
              <a:schemeClr val="bg1"/>
            </a:solidFill>
          </a:ln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5" name="Alatunnisteen paikkamerkki 7">
            <a:extLst>
              <a:ext uri="{FF2B5EF4-FFF2-40B4-BE49-F238E27FC236}">
                <a16:creationId xmlns:a16="http://schemas.microsoft.com/office/drawing/2014/main" id="{7235C1BB-4D36-4657-8084-ED52E2DBF34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6" name="Dian numeron paikkamerkki 8">
            <a:extLst>
              <a:ext uri="{FF2B5EF4-FFF2-40B4-BE49-F238E27FC236}">
                <a16:creationId xmlns:a16="http://schemas.microsoft.com/office/drawing/2014/main" id="{830BDA30-4954-480D-9CDA-DFEC700B4BA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4399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5074920"/>
            <a:ext cx="10515600" cy="603504"/>
          </a:xfrm>
        </p:spPr>
        <p:txBody>
          <a:bodyPr rtlCol="0" anchor="b">
            <a:normAutofit/>
          </a:bodyPr>
          <a:lstStyle>
            <a:lvl1pPr algn="ctr">
              <a:defRPr sz="30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01678D0D-E7C0-4B71-92B6-4809F88B7A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572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742432"/>
            <a:ext cx="10515600" cy="36576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19" name="Oikea alareuna">
            <a:extLst>
              <a:ext uri="{FF2B5EF4-FFF2-40B4-BE49-F238E27FC236}">
                <a16:creationId xmlns:a16="http://schemas.microsoft.com/office/drawing/2014/main" id="{9B4D6141-35CF-451D-BD01-FA735BAA3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20" name="Grafiikka 157">
              <a:extLst>
                <a:ext uri="{FF2B5EF4-FFF2-40B4-BE49-F238E27FC236}">
                  <a16:creationId xmlns:a16="http://schemas.microsoft.com/office/drawing/2014/main" id="{B322DFCF-90C7-4DBE-B29A-947503AAD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22" name="Puolivapaa piirto: Muoto 24">
                <a:extLst>
                  <a:ext uri="{FF2B5EF4-FFF2-40B4-BE49-F238E27FC236}">
                    <a16:creationId xmlns:a16="http://schemas.microsoft.com/office/drawing/2014/main" id="{F48A038F-FA3F-4515-8D04-97EF22E65817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3" name="Puolivapaa piirto: Muoto 25">
                <a:extLst>
                  <a:ext uri="{FF2B5EF4-FFF2-40B4-BE49-F238E27FC236}">
                    <a16:creationId xmlns:a16="http://schemas.microsoft.com/office/drawing/2014/main" id="{8155636C-869C-4098-B5E6-7A6B4DB8B61D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4" name="Puolivapaa piirto: Muoto 26">
                <a:extLst>
                  <a:ext uri="{FF2B5EF4-FFF2-40B4-BE49-F238E27FC236}">
                    <a16:creationId xmlns:a16="http://schemas.microsoft.com/office/drawing/2014/main" id="{0E4F1004-DF67-4659-A9F6-7B088CCA24A8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5" name="Puolivapaa piirto: Muoto 30">
                <a:extLst>
                  <a:ext uri="{FF2B5EF4-FFF2-40B4-BE49-F238E27FC236}">
                    <a16:creationId xmlns:a16="http://schemas.microsoft.com/office/drawing/2014/main" id="{DE817514-787F-46B1-BA14-6DC30B01333A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6" name="Puolivapaa piirto: Muoto 31">
                <a:extLst>
                  <a:ext uri="{FF2B5EF4-FFF2-40B4-BE49-F238E27FC236}">
                    <a16:creationId xmlns:a16="http://schemas.microsoft.com/office/drawing/2014/main" id="{19517BB1-651A-4460-87CD-207F8060759D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7" name="Puolivapaa piirto: Muoto 32">
                <a:extLst>
                  <a:ext uri="{FF2B5EF4-FFF2-40B4-BE49-F238E27FC236}">
                    <a16:creationId xmlns:a16="http://schemas.microsoft.com/office/drawing/2014/main" id="{9C651D90-C3D5-4EDB-BE84-CFAF352CB560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8" name="Puolivapaa piirto: Muoto 36">
                <a:extLst>
                  <a:ext uri="{FF2B5EF4-FFF2-40B4-BE49-F238E27FC236}">
                    <a16:creationId xmlns:a16="http://schemas.microsoft.com/office/drawing/2014/main" id="{DD986C4F-FAF9-4E46-AC0A-06859698AD68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21" name="Puolivapaa piirto: Muoto 23">
              <a:extLst>
                <a:ext uri="{FF2B5EF4-FFF2-40B4-BE49-F238E27FC236}">
                  <a16:creationId xmlns:a16="http://schemas.microsoft.com/office/drawing/2014/main" id="{4338AACE-9CB3-4730-AE6B-8898D1E4D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aav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10972800" cy="1325563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6" name="Oikea alareuna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fiikka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Puolivapaa piirto: Muoto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0" name="Puolivapaa piirto: Muoto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1" name="Puolivapaa piirto: Muoto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2" name="Puolivapaa piirto: Muoto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3" name="Puolivapaa piirto: Muoto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4" name="Puolivapaa piirto: Muoto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5" name="Puolivapaa piirto: Muoto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8" name="Puolivapaa piirto: Muoto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  <p:sp>
        <p:nvSpPr>
          <p:cNvPr id="17" name="Sisällön paikkamerkki 16">
            <a:extLst>
              <a:ext uri="{FF2B5EF4-FFF2-40B4-BE49-F238E27FC236}">
                <a16:creationId xmlns:a16="http://schemas.microsoft.com/office/drawing/2014/main" id="{FE96B313-012D-4870-B065-8F7E74251B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8964" y="1829525"/>
            <a:ext cx="10505786" cy="4337913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10972800" cy="1325563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6" name="Oikea alareuna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fiikka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Puolivapaa piirto: Muoto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0" name="Puolivapaa piirto: Muoto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1" name="Puolivapaa piirto: Muoto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2" name="Puolivapaa piirto: Muoto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3" name="Puolivapaa piirto: Muoto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4" name="Puolivapaa piirto: Muoto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5" name="Puolivapaa piirto: Muoto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8" name="Puolivapaa piirto: Muoto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  <p:sp>
        <p:nvSpPr>
          <p:cNvPr id="17" name="Sisällön paikkamerkki 16">
            <a:extLst>
              <a:ext uri="{FF2B5EF4-FFF2-40B4-BE49-F238E27FC236}">
                <a16:creationId xmlns:a16="http://schemas.microsoft.com/office/drawing/2014/main" id="{B9360AE7-EA24-46DC-9539-F79F9E58EE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8964" y="2060002"/>
            <a:ext cx="10515311" cy="3280037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9790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4848" y="1719072"/>
            <a:ext cx="4709160" cy="2926080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2800" spc="20" baseline="0">
                <a:latin typeface="+mn-lt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238A46BD-7BF9-45FF-8B9B-6269F3313E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048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F7320F30-F8B4-4ECD-B95C-9CEA2FB06F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84848" y="4864608"/>
            <a:ext cx="4709160" cy="365760"/>
          </a:xfrm>
        </p:spPr>
        <p:txBody>
          <a:bodyPr rtlCol="0">
            <a:normAutofit/>
          </a:bodyPr>
          <a:lstStyle>
            <a:lvl1pPr marL="0" indent="0">
              <a:lnSpc>
                <a:spcPts val="2000"/>
              </a:lnSpc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 marL="9144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3pPr>
            <a:lvl4pPr marL="13716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4pPr>
            <a:lvl5pPr marL="18288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19" name="Päivämäärän paikkamerkki 6">
            <a:extLst>
              <a:ext uri="{FF2B5EF4-FFF2-40B4-BE49-F238E27FC236}">
                <a16:creationId xmlns:a16="http://schemas.microsoft.com/office/drawing/2014/main" id="{D70719F9-FF81-4368-9918-F7F8C83EEACE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41248" y="6356350"/>
            <a:ext cx="18288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20XX</a:t>
            </a:r>
          </a:p>
        </p:txBody>
      </p:sp>
      <p:sp>
        <p:nvSpPr>
          <p:cNvPr id="20" name="Alatunnisteen paikkamerkki 7">
            <a:extLst>
              <a:ext uri="{FF2B5EF4-FFF2-40B4-BE49-F238E27FC236}">
                <a16:creationId xmlns:a16="http://schemas.microsoft.com/office/drawing/2014/main" id="{82554244-AFE2-4E78-B199-C2315AE10B2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345609" y="6356350"/>
            <a:ext cx="274320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37031" y="6356350"/>
            <a:ext cx="18288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9" name="Oikea yläreuna">
            <a:extLst>
              <a:ext uri="{FF2B5EF4-FFF2-40B4-BE49-F238E27FC236}">
                <a16:creationId xmlns:a16="http://schemas.microsoft.com/office/drawing/2014/main" id="{9C4825FE-0798-4C51-9649-7A9C4DE1D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0154652" y="-8827"/>
            <a:ext cx="2037346" cy="3747453"/>
            <a:chOff x="10849" y="15178"/>
            <a:chExt cx="2198951" cy="3331254"/>
          </a:xfrm>
        </p:grpSpPr>
        <p:sp>
          <p:nvSpPr>
            <p:cNvPr id="12" name="Puolivapaa piirto: Muoto 10">
              <a:extLst>
                <a:ext uri="{FF2B5EF4-FFF2-40B4-BE49-F238E27FC236}">
                  <a16:creationId xmlns:a16="http://schemas.microsoft.com/office/drawing/2014/main" id="{822B9B6C-AA13-4DF1-A092-D39EAEFA9051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3" name="Puolivapaa piirto: Muoto 11">
              <a:extLst>
                <a:ext uri="{FF2B5EF4-FFF2-40B4-BE49-F238E27FC236}">
                  <a16:creationId xmlns:a16="http://schemas.microsoft.com/office/drawing/2014/main" id="{29B894B3-83A9-4074-93F1-DCC2A9A1CA30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4" name="Puolivapaa piirto: Muoto 12">
              <a:extLst>
                <a:ext uri="{FF2B5EF4-FFF2-40B4-BE49-F238E27FC236}">
                  <a16:creationId xmlns:a16="http://schemas.microsoft.com/office/drawing/2014/main" id="{CB9B20C6-7251-4040-8920-FCE1AFC00F22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5" name="Puolivapaa piirto: Muoto 13">
              <a:extLst>
                <a:ext uri="{FF2B5EF4-FFF2-40B4-BE49-F238E27FC236}">
                  <a16:creationId xmlns:a16="http://schemas.microsoft.com/office/drawing/2014/main" id="{4B278924-B03A-46BD-86D3-23814F354DAB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6" name="Puolivapaa piirto: Muoto 14">
              <a:extLst>
                <a:ext uri="{FF2B5EF4-FFF2-40B4-BE49-F238E27FC236}">
                  <a16:creationId xmlns:a16="http://schemas.microsoft.com/office/drawing/2014/main" id="{60BB8FCC-3D93-47A8-AB4F-BDA9764AD1CB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7" name="Puolivapaa piirto: Muoto 15">
              <a:extLst>
                <a:ext uri="{FF2B5EF4-FFF2-40B4-BE49-F238E27FC236}">
                  <a16:creationId xmlns:a16="http://schemas.microsoft.com/office/drawing/2014/main" id="{5BA303AA-6543-47AD-BDCE-99EA5718C682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8" name="Puolivapaa piirto: Muoto 16">
              <a:extLst>
                <a:ext uri="{FF2B5EF4-FFF2-40B4-BE49-F238E27FC236}">
                  <a16:creationId xmlns:a16="http://schemas.microsoft.com/office/drawing/2014/main" id="{CE322720-E7C1-458D-A1F7-DE4A9F9E6433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427824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mi 4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tsikko 1">
            <a:extLst>
              <a:ext uri="{FF2B5EF4-FFF2-40B4-BE49-F238E27FC236}">
                <a16:creationId xmlns:a16="http://schemas.microsoft.com/office/drawing/2014/main" id="{E2735E56-216C-4BA9-B611-54BE87E461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048256"/>
            <a:ext cx="2206752" cy="868680"/>
          </a:xfrm>
        </p:spPr>
        <p:txBody>
          <a:bodyPr rtlCol="0">
            <a:normAutofit/>
          </a:bodyPr>
          <a:lstStyle>
            <a:lvl1pPr algn="l">
              <a:lnSpc>
                <a:spcPts val="4000"/>
              </a:lnSpc>
              <a:defRPr sz="30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7" name="Kuvan paikkamerkki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95928" y="923544"/>
            <a:ext cx="3383280" cy="169164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2" name="Tekstin paikkamerkki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5928" y="2752344"/>
            <a:ext cx="3346704" cy="265176"/>
          </a:xfrm>
        </p:spPr>
        <p:txBody>
          <a:bodyPr lIns="0" tIns="0" rIns="0" bIns="0" rtlCol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13" name="Tekstin paikkamerkki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5928" y="3072384"/>
            <a:ext cx="3346704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18" name="Kuvan paikkamerkki 23">
            <a:extLst>
              <a:ext uri="{FF2B5EF4-FFF2-40B4-BE49-F238E27FC236}">
                <a16:creationId xmlns:a16="http://schemas.microsoft.com/office/drawing/2014/main" id="{EE7ECEE8-59DE-4E85-A8C7-51F1919C75A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0728" y="923544"/>
            <a:ext cx="3383280" cy="169164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9" name="Tekstin paikkamerkki 28">
            <a:extLst>
              <a:ext uri="{FF2B5EF4-FFF2-40B4-BE49-F238E27FC236}">
                <a16:creationId xmlns:a16="http://schemas.microsoft.com/office/drawing/2014/main" id="{D97FB821-8CBF-4A4F-B0B9-A06969A963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10728" y="2752344"/>
            <a:ext cx="3346704" cy="265176"/>
          </a:xfrm>
        </p:spPr>
        <p:txBody>
          <a:bodyPr lIns="0" tIns="0" rIns="0" bIns="0" rtlCol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0" name="Tekstin paikkamerkki 28">
            <a:extLst>
              <a:ext uri="{FF2B5EF4-FFF2-40B4-BE49-F238E27FC236}">
                <a16:creationId xmlns:a16="http://schemas.microsoft.com/office/drawing/2014/main" id="{CD848540-6394-46BF-83DE-84862EC7C8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10728" y="3072384"/>
            <a:ext cx="3346704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21" name="Kuvan paikkamerkki 23">
            <a:extLst>
              <a:ext uri="{FF2B5EF4-FFF2-40B4-BE49-F238E27FC236}">
                <a16:creationId xmlns:a16="http://schemas.microsoft.com/office/drawing/2014/main" id="{AA8489A7-C95E-4BD6-A6DA-48D8AD7905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995928" y="3657600"/>
            <a:ext cx="3383280" cy="169164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2" name="Tekstin paikkamerkki 28">
            <a:extLst>
              <a:ext uri="{FF2B5EF4-FFF2-40B4-BE49-F238E27FC236}">
                <a16:creationId xmlns:a16="http://schemas.microsoft.com/office/drawing/2014/main" id="{52CC8864-A662-4E73-A14D-A4E610269DD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95928" y="5468112"/>
            <a:ext cx="3346704" cy="265176"/>
          </a:xfrm>
        </p:spPr>
        <p:txBody>
          <a:bodyPr lIns="0" tIns="0" rIns="0" bIns="0" rtlCol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3" name="Tekstin paikkamerkki 28">
            <a:extLst>
              <a:ext uri="{FF2B5EF4-FFF2-40B4-BE49-F238E27FC236}">
                <a16:creationId xmlns:a16="http://schemas.microsoft.com/office/drawing/2014/main" id="{548CD837-2123-4EC2-B247-12AACAD5C8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995928" y="5779008"/>
            <a:ext cx="3346704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24" name="Kuvan paikkamerkki 23">
            <a:extLst>
              <a:ext uri="{FF2B5EF4-FFF2-40B4-BE49-F238E27FC236}">
                <a16:creationId xmlns:a16="http://schemas.microsoft.com/office/drawing/2014/main" id="{8A30C89E-0A33-4198-A183-7C0A4BD2FF9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10728" y="3657600"/>
            <a:ext cx="3383280" cy="169164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5" name="Tekstin paikkamerkki 28">
            <a:extLst>
              <a:ext uri="{FF2B5EF4-FFF2-40B4-BE49-F238E27FC236}">
                <a16:creationId xmlns:a16="http://schemas.microsoft.com/office/drawing/2014/main" id="{C04926A4-C940-425C-86F4-9DA0FCF3E4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0728" y="5468112"/>
            <a:ext cx="3346704" cy="265176"/>
          </a:xfrm>
        </p:spPr>
        <p:txBody>
          <a:bodyPr lIns="0" tIns="0" rIns="0" bIns="0" rtlCol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6" name="Tekstin paikkamerkki 28">
            <a:extLst>
              <a:ext uri="{FF2B5EF4-FFF2-40B4-BE49-F238E27FC236}">
                <a16:creationId xmlns:a16="http://schemas.microsoft.com/office/drawing/2014/main" id="{02468BEF-BD57-4418-9C05-3675010184E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10728" y="5779008"/>
            <a:ext cx="3346704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grpSp>
        <p:nvGrpSpPr>
          <p:cNvPr id="38" name="Oikea alareuna">
            <a:extLst>
              <a:ext uri="{FF2B5EF4-FFF2-40B4-BE49-F238E27FC236}">
                <a16:creationId xmlns:a16="http://schemas.microsoft.com/office/drawing/2014/main" id="{B36FFE50-05C0-4942-89B8-DEE732CC3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3284231"/>
            <a:ext cx="3899905" cy="3581399"/>
            <a:chOff x="7980400" y="3276601"/>
            <a:chExt cx="4211600" cy="3581399"/>
          </a:xfrm>
        </p:grpSpPr>
        <p:grpSp>
          <p:nvGrpSpPr>
            <p:cNvPr id="39" name="Grafiikka 157">
              <a:extLst>
                <a:ext uri="{FF2B5EF4-FFF2-40B4-BE49-F238E27FC236}">
                  <a16:creationId xmlns:a16="http://schemas.microsoft.com/office/drawing/2014/main" id="{A0172B24-EE58-47CA-9252-3427B1FD3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41" name="Puolivapaa piirto: Muoto 24">
                <a:extLst>
                  <a:ext uri="{FF2B5EF4-FFF2-40B4-BE49-F238E27FC236}">
                    <a16:creationId xmlns:a16="http://schemas.microsoft.com/office/drawing/2014/main" id="{8C675FC1-39D2-4629-BC15-4DE2B87A385D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2" name="Puolivapaa piirto: Muoto 25">
                <a:extLst>
                  <a:ext uri="{FF2B5EF4-FFF2-40B4-BE49-F238E27FC236}">
                    <a16:creationId xmlns:a16="http://schemas.microsoft.com/office/drawing/2014/main" id="{AD8E5605-F606-41F2-8FA0-0819ACE79B06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3" name="Puolivapaa piirto: Muoto 26">
                <a:extLst>
                  <a:ext uri="{FF2B5EF4-FFF2-40B4-BE49-F238E27FC236}">
                    <a16:creationId xmlns:a16="http://schemas.microsoft.com/office/drawing/2014/main" id="{7B78C10B-193F-4033-B31B-9E56610D22F4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4" name="Puolivapaa piirto: Muoto 30">
                <a:extLst>
                  <a:ext uri="{FF2B5EF4-FFF2-40B4-BE49-F238E27FC236}">
                    <a16:creationId xmlns:a16="http://schemas.microsoft.com/office/drawing/2014/main" id="{F0624257-FB1D-4F83-9320-65F1651FDF48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5" name="Puolivapaa piirto: Muoto 31">
                <a:extLst>
                  <a:ext uri="{FF2B5EF4-FFF2-40B4-BE49-F238E27FC236}">
                    <a16:creationId xmlns:a16="http://schemas.microsoft.com/office/drawing/2014/main" id="{B8CF1011-9F94-4FA3-A166-9C40E5E9ACA2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6" name="Puolivapaa piirto: Muoto 32">
                <a:extLst>
                  <a:ext uri="{FF2B5EF4-FFF2-40B4-BE49-F238E27FC236}">
                    <a16:creationId xmlns:a16="http://schemas.microsoft.com/office/drawing/2014/main" id="{45028FD8-E287-4787-BAD0-D5B4C5DB9AB8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7" name="Puolivapaa piirto: Muoto 36">
                <a:extLst>
                  <a:ext uri="{FF2B5EF4-FFF2-40B4-BE49-F238E27FC236}">
                    <a16:creationId xmlns:a16="http://schemas.microsoft.com/office/drawing/2014/main" id="{117B12D1-6969-4FC0-B274-5DFD143DEB78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40" name="Puolivapaa piirto: Muoto 23">
              <a:extLst>
                <a:ext uri="{FF2B5EF4-FFF2-40B4-BE49-F238E27FC236}">
                  <a16:creationId xmlns:a16="http://schemas.microsoft.com/office/drawing/2014/main" id="{E51F424F-933D-4AE9-A7D4-47D30A8E4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81860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mi 8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tsikko 1">
            <a:extLst>
              <a:ext uri="{FF2B5EF4-FFF2-40B4-BE49-F238E27FC236}">
                <a16:creationId xmlns:a16="http://schemas.microsoft.com/office/drawing/2014/main" id="{B49703BB-2651-4695-AEAC-09D07157CB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048256"/>
            <a:ext cx="2206752" cy="868680"/>
          </a:xfrm>
        </p:spPr>
        <p:txBody>
          <a:bodyPr rtlCol="0">
            <a:normAutofit/>
          </a:bodyPr>
          <a:lstStyle>
            <a:lvl1pPr algn="l">
              <a:lnSpc>
                <a:spcPts val="4000"/>
              </a:lnSpc>
              <a:defRPr sz="30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6" name="Kuvan paikkamerkki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71850" y="905256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7" name="Kuvan paikkamerkki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68950" y="905256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8" name="Kuvan paikkamerkki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6050" y="905256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9" name="Kuvan paikkamerkki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63150" y="905256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0" name="Tekstin paikkamerkki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52801" y="2441448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11" name="Tekstin paikkamerkki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52800" y="27614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20" name="Tekstin paikkamerkki 28">
            <a:extLst>
              <a:ext uri="{FF2B5EF4-FFF2-40B4-BE49-F238E27FC236}">
                <a16:creationId xmlns:a16="http://schemas.microsoft.com/office/drawing/2014/main" id="{61176CED-9BFE-4139-B6C8-10F9A4DD5F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34024" y="2441448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1" name="Tekstin paikkamerkki 28">
            <a:extLst>
              <a:ext uri="{FF2B5EF4-FFF2-40B4-BE49-F238E27FC236}">
                <a16:creationId xmlns:a16="http://schemas.microsoft.com/office/drawing/2014/main" id="{BB2D875B-8A2E-4BAA-87D2-8E96456A85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34023" y="27614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22" name="Tekstin paikkamerkki 28">
            <a:extLst>
              <a:ext uri="{FF2B5EF4-FFF2-40B4-BE49-F238E27FC236}">
                <a16:creationId xmlns:a16="http://schemas.microsoft.com/office/drawing/2014/main" id="{85BF81E7-E1BD-4D1E-82F6-A7C0CDD6D5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66050" y="2441448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3" name="Tekstin paikkamerkki 28">
            <a:extLst>
              <a:ext uri="{FF2B5EF4-FFF2-40B4-BE49-F238E27FC236}">
                <a16:creationId xmlns:a16="http://schemas.microsoft.com/office/drawing/2014/main" id="{B966330D-3F04-4061-A0B4-9AB5D36C68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66049" y="27614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24" name="Tekstin paikkamerkki 28">
            <a:extLst>
              <a:ext uri="{FF2B5EF4-FFF2-40B4-BE49-F238E27FC236}">
                <a16:creationId xmlns:a16="http://schemas.microsoft.com/office/drawing/2014/main" id="{3D67AFFF-E27F-41A0-8D71-544EA9CDAF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63151" y="2441448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5" name="Tekstin paikkamerkki 28">
            <a:extLst>
              <a:ext uri="{FF2B5EF4-FFF2-40B4-BE49-F238E27FC236}">
                <a16:creationId xmlns:a16="http://schemas.microsoft.com/office/drawing/2014/main" id="{165BC447-A277-4C10-8A24-D47C19A1275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63150" y="27614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26" name="Kuvan paikkamerkki 23">
            <a:extLst>
              <a:ext uri="{FF2B5EF4-FFF2-40B4-BE49-F238E27FC236}">
                <a16:creationId xmlns:a16="http://schemas.microsoft.com/office/drawing/2014/main" id="{D38576C9-402D-4831-A0EF-BBCA80D73A7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71850" y="3639312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7" name="Kuvan paikkamerkki 23">
            <a:extLst>
              <a:ext uri="{FF2B5EF4-FFF2-40B4-BE49-F238E27FC236}">
                <a16:creationId xmlns:a16="http://schemas.microsoft.com/office/drawing/2014/main" id="{7C6F3EEF-659E-493F-AFB3-FCED6B1DF51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568950" y="3639312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8" name="Kuvan paikkamerkki 23">
            <a:extLst>
              <a:ext uri="{FF2B5EF4-FFF2-40B4-BE49-F238E27FC236}">
                <a16:creationId xmlns:a16="http://schemas.microsoft.com/office/drawing/2014/main" id="{979DF6BA-4DEB-48BE-B6A3-693B3E7BBA0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766050" y="3639312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9" name="Kuvan paikkamerkki 23">
            <a:extLst>
              <a:ext uri="{FF2B5EF4-FFF2-40B4-BE49-F238E27FC236}">
                <a16:creationId xmlns:a16="http://schemas.microsoft.com/office/drawing/2014/main" id="{5BBD9013-A1CA-4022-8094-3B41A258342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963150" y="3639312"/>
            <a:ext cx="1828800" cy="1371600"/>
          </a:xfrm>
          <a:solidFill>
            <a:schemeClr val="accent5"/>
          </a:soli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0" name="Tekstin paikkamerkki 28">
            <a:extLst>
              <a:ext uri="{FF2B5EF4-FFF2-40B4-BE49-F238E27FC236}">
                <a16:creationId xmlns:a16="http://schemas.microsoft.com/office/drawing/2014/main" id="{F2248C56-00FA-4F0D-BF46-063951CCC53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52801" y="5175504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1" name="Tekstin paikkamerkki 28">
            <a:extLst>
              <a:ext uri="{FF2B5EF4-FFF2-40B4-BE49-F238E27FC236}">
                <a16:creationId xmlns:a16="http://schemas.microsoft.com/office/drawing/2014/main" id="{35FEBC56-AFA3-4970-8BC5-C90EE1A9E68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52800" y="55046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32" name="Tekstin paikkamerkki 28">
            <a:extLst>
              <a:ext uri="{FF2B5EF4-FFF2-40B4-BE49-F238E27FC236}">
                <a16:creationId xmlns:a16="http://schemas.microsoft.com/office/drawing/2014/main" id="{8CCCF04E-E04C-4AB1-9C53-B92D17F932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34024" y="5175504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3" name="Tekstin paikkamerkki 28">
            <a:extLst>
              <a:ext uri="{FF2B5EF4-FFF2-40B4-BE49-F238E27FC236}">
                <a16:creationId xmlns:a16="http://schemas.microsoft.com/office/drawing/2014/main" id="{219B05E2-B801-49E7-BB53-1DA62B85967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34023" y="55046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34" name="Tekstin paikkamerkki 28">
            <a:extLst>
              <a:ext uri="{FF2B5EF4-FFF2-40B4-BE49-F238E27FC236}">
                <a16:creationId xmlns:a16="http://schemas.microsoft.com/office/drawing/2014/main" id="{A31D8B7D-D3A7-4B0C-8920-B72C7DDA446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66050" y="5175504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5" name="Tekstin paikkamerkki 28">
            <a:extLst>
              <a:ext uri="{FF2B5EF4-FFF2-40B4-BE49-F238E27FC236}">
                <a16:creationId xmlns:a16="http://schemas.microsoft.com/office/drawing/2014/main" id="{C2A50E85-EEA7-44BE-9C60-F2F8E34A5D3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66049" y="55046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sp>
        <p:nvSpPr>
          <p:cNvPr id="36" name="Tekstin paikkamerkki 28">
            <a:extLst>
              <a:ext uri="{FF2B5EF4-FFF2-40B4-BE49-F238E27FC236}">
                <a16:creationId xmlns:a16="http://schemas.microsoft.com/office/drawing/2014/main" id="{786FCB93-7EDA-432A-9123-7F027D3530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63151" y="5175504"/>
            <a:ext cx="1828800" cy="265176"/>
          </a:xfrm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7" name="Tekstin paikkamerkki 28">
            <a:extLst>
              <a:ext uri="{FF2B5EF4-FFF2-40B4-BE49-F238E27FC236}">
                <a16:creationId xmlns:a16="http://schemas.microsoft.com/office/drawing/2014/main" id="{69394CE7-498A-4E40-A644-3E96C78BBAC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63150" y="5504688"/>
            <a:ext cx="1828800" cy="265176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 noProof="0"/>
              <a:t>Tehtävänimike</a:t>
            </a:r>
          </a:p>
        </p:txBody>
      </p:sp>
      <p:grpSp>
        <p:nvGrpSpPr>
          <p:cNvPr id="40" name="Oikea alareuna">
            <a:extLst>
              <a:ext uri="{FF2B5EF4-FFF2-40B4-BE49-F238E27FC236}">
                <a16:creationId xmlns:a16="http://schemas.microsoft.com/office/drawing/2014/main" id="{7CC44202-D72A-410C-BDF3-D38B44459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3284231"/>
            <a:ext cx="3899905" cy="3581399"/>
            <a:chOff x="7980400" y="3276601"/>
            <a:chExt cx="4211600" cy="3581399"/>
          </a:xfrm>
        </p:grpSpPr>
        <p:grpSp>
          <p:nvGrpSpPr>
            <p:cNvPr id="41" name="Grafiikka 157">
              <a:extLst>
                <a:ext uri="{FF2B5EF4-FFF2-40B4-BE49-F238E27FC236}">
                  <a16:creationId xmlns:a16="http://schemas.microsoft.com/office/drawing/2014/main" id="{7256F1E1-6B3C-4A7D-A2DA-E78B8167AE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43" name="Puolivapaa piirto: Muoto 24">
                <a:extLst>
                  <a:ext uri="{FF2B5EF4-FFF2-40B4-BE49-F238E27FC236}">
                    <a16:creationId xmlns:a16="http://schemas.microsoft.com/office/drawing/2014/main" id="{CBACE6E7-9D64-4E22-947B-A16BC13A495D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4" name="Puolivapaa piirto: Muoto 25">
                <a:extLst>
                  <a:ext uri="{FF2B5EF4-FFF2-40B4-BE49-F238E27FC236}">
                    <a16:creationId xmlns:a16="http://schemas.microsoft.com/office/drawing/2014/main" id="{312E2F0C-7DDA-46C1-8BFC-0CB6610ED2D6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5" name="Puolivapaa piirto: Muoto 26">
                <a:extLst>
                  <a:ext uri="{FF2B5EF4-FFF2-40B4-BE49-F238E27FC236}">
                    <a16:creationId xmlns:a16="http://schemas.microsoft.com/office/drawing/2014/main" id="{B00BB558-C9D3-4865-9D7C-68080BD9BC5C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6" name="Puolivapaa piirto: Muoto 30">
                <a:extLst>
                  <a:ext uri="{FF2B5EF4-FFF2-40B4-BE49-F238E27FC236}">
                    <a16:creationId xmlns:a16="http://schemas.microsoft.com/office/drawing/2014/main" id="{DE84E9D1-C6BC-4D0F-8E28-452D1A2D6348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7" name="Puolivapaa piirto: Muoto 31">
                <a:extLst>
                  <a:ext uri="{FF2B5EF4-FFF2-40B4-BE49-F238E27FC236}">
                    <a16:creationId xmlns:a16="http://schemas.microsoft.com/office/drawing/2014/main" id="{7EBBCCB4-1809-40AD-91F6-39C28759E5E8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8" name="Puolivapaa piirto: Muoto 32">
                <a:extLst>
                  <a:ext uri="{FF2B5EF4-FFF2-40B4-BE49-F238E27FC236}">
                    <a16:creationId xmlns:a16="http://schemas.microsoft.com/office/drawing/2014/main" id="{BA3FEF5E-47CD-4172-8DF6-02148A3725E4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49" name="Puolivapaa piirto: Muoto 36">
                <a:extLst>
                  <a:ext uri="{FF2B5EF4-FFF2-40B4-BE49-F238E27FC236}">
                    <a16:creationId xmlns:a16="http://schemas.microsoft.com/office/drawing/2014/main" id="{A0DB2A11-69BA-47A8-83C3-24DC12533D21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42" name="Puolivapaa piirto: Muoto 23">
              <a:extLst>
                <a:ext uri="{FF2B5EF4-FFF2-40B4-BE49-F238E27FC236}">
                  <a16:creationId xmlns:a16="http://schemas.microsoft.com/office/drawing/2014/main" id="{03BB437D-6EF7-4ADF-B47F-C4F3AA64A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16165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otejulkistussuunnitel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10972800" cy="1325563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grpSp>
        <p:nvGrpSpPr>
          <p:cNvPr id="6" name="Oikea alareuna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fiikka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Puolivapaa piirto: Muoto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0" name="Puolivapaa piirto: Muoto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1" name="Puolivapaa piirto: Muoto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2" name="Puolivapaa piirto: Muoto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3" name="Puolivapaa piirto: Muoto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4" name="Puolivapaa piirto: Muoto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5" name="Puolivapaa piirto: Muoto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8" name="Puolivapaa piirto: Muoto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CE235D5-C9A4-4BE8-BA73-CB43044C0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8200" y="2124766"/>
            <a:ext cx="1828800" cy="27432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3FE335D8-9532-4971-B398-4A92330E0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08521" y="2120360"/>
            <a:ext cx="1828800" cy="27432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0D1A1F96-B917-4C7C-AC49-6F5A63D2D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78842" y="2115954"/>
            <a:ext cx="1828800" cy="27432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1092F025-DDF7-4E7F-8D91-219F785DC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9163" y="2111548"/>
            <a:ext cx="1828800" cy="274320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AE61C09E-D15F-45A5-B238-7BCA8F43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9484" y="2129173"/>
            <a:ext cx="1828800" cy="274320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30" name="Verkkokuvan paikkamerkki 28">
            <a:extLst>
              <a:ext uri="{FF2B5EF4-FFF2-40B4-BE49-F238E27FC236}">
                <a16:creationId xmlns:a16="http://schemas.microsoft.com/office/drawing/2014/main" id="{4C52CFE3-834C-47CD-B83D-EE3E9BDF7EB0}"/>
              </a:ext>
            </a:extLst>
          </p:cNvPr>
          <p:cNvSpPr>
            <a:spLocks noGrp="1"/>
          </p:cNvSpPr>
          <p:nvPr>
            <p:ph type="clipArt" sz="quarter" idx="14" hasCustomPrompt="1"/>
          </p:nvPr>
        </p:nvSpPr>
        <p:spPr>
          <a:xfrm>
            <a:off x="1408176" y="2423160"/>
            <a:ext cx="685800" cy="685800"/>
          </a:xfrm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rtl="0"/>
            <a:r>
              <a:rPr lang="fi-FI" noProof="0"/>
              <a:t>Kuvake</a:t>
            </a:r>
          </a:p>
        </p:txBody>
      </p:sp>
      <p:sp>
        <p:nvSpPr>
          <p:cNvPr id="35" name="Tekstin paikkamerkki 34">
            <a:extLst>
              <a:ext uri="{FF2B5EF4-FFF2-40B4-BE49-F238E27FC236}">
                <a16:creationId xmlns:a16="http://schemas.microsoft.com/office/drawing/2014/main" id="{1982BCC9-60AF-46F4-9F98-66B6A4EECD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688" y="3364992"/>
            <a:ext cx="1645920" cy="310896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37" name="Tekstin paikkamerkki 36">
            <a:extLst>
              <a:ext uri="{FF2B5EF4-FFF2-40B4-BE49-F238E27FC236}">
                <a16:creationId xmlns:a16="http://schemas.microsoft.com/office/drawing/2014/main" id="{9F8538CE-C709-4E03-BEA0-595C483288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3450" y="3721516"/>
            <a:ext cx="1645920" cy="832104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29" name="Verkkokuvan paikkamerkki 28">
            <a:extLst>
              <a:ext uri="{FF2B5EF4-FFF2-40B4-BE49-F238E27FC236}">
                <a16:creationId xmlns:a16="http://schemas.microsoft.com/office/drawing/2014/main" id="{DBF1F06A-E008-4A1F-B15D-8B17A96843C4}"/>
              </a:ext>
            </a:extLst>
          </p:cNvPr>
          <p:cNvSpPr>
            <a:spLocks noGrp="1"/>
          </p:cNvSpPr>
          <p:nvPr>
            <p:ph type="clipArt" sz="quarter" idx="13" hasCustomPrompt="1"/>
          </p:nvPr>
        </p:nvSpPr>
        <p:spPr>
          <a:xfrm>
            <a:off x="3584448" y="2423160"/>
            <a:ext cx="685800" cy="685800"/>
          </a:xfrm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rtl="0"/>
            <a:r>
              <a:rPr lang="fi-FI" noProof="0"/>
              <a:t>Kuvake</a:t>
            </a:r>
          </a:p>
        </p:txBody>
      </p:sp>
      <p:sp>
        <p:nvSpPr>
          <p:cNvPr id="38" name="Tekstin paikkamerkki 34">
            <a:extLst>
              <a:ext uri="{FF2B5EF4-FFF2-40B4-BE49-F238E27FC236}">
                <a16:creationId xmlns:a16="http://schemas.microsoft.com/office/drawing/2014/main" id="{22E02583-A68C-461F-A7EA-CCB799FF8C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99816" y="3355848"/>
            <a:ext cx="1645920" cy="310896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39" name="Tekstin paikkamerkki 36">
            <a:extLst>
              <a:ext uri="{FF2B5EF4-FFF2-40B4-BE49-F238E27FC236}">
                <a16:creationId xmlns:a16="http://schemas.microsoft.com/office/drawing/2014/main" id="{28AFEAEF-5DBC-4899-A91D-67ACF62EE8E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99816" y="3721516"/>
            <a:ext cx="1645920" cy="832104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31" name="Verkkokuvan paikkamerkki 28">
            <a:extLst>
              <a:ext uri="{FF2B5EF4-FFF2-40B4-BE49-F238E27FC236}">
                <a16:creationId xmlns:a16="http://schemas.microsoft.com/office/drawing/2014/main" id="{4E80734C-00E1-4859-9CBC-72F685ED3ECA}"/>
              </a:ext>
            </a:extLst>
          </p:cNvPr>
          <p:cNvSpPr>
            <a:spLocks noGrp="1"/>
          </p:cNvSpPr>
          <p:nvPr>
            <p:ph type="clipArt" sz="quarter" idx="15" hasCustomPrompt="1"/>
          </p:nvPr>
        </p:nvSpPr>
        <p:spPr>
          <a:xfrm>
            <a:off x="5751576" y="2423160"/>
            <a:ext cx="685800" cy="685800"/>
          </a:xfrm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rtl="0"/>
            <a:r>
              <a:rPr lang="fi-FI" noProof="0"/>
              <a:t>Kuvake</a:t>
            </a:r>
          </a:p>
        </p:txBody>
      </p:sp>
      <p:sp>
        <p:nvSpPr>
          <p:cNvPr id="40" name="Tekstin paikkamerkki 34">
            <a:extLst>
              <a:ext uri="{FF2B5EF4-FFF2-40B4-BE49-F238E27FC236}">
                <a16:creationId xmlns:a16="http://schemas.microsoft.com/office/drawing/2014/main" id="{2BCDF99A-2A2D-450C-A2EC-855BF8CF34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66944" y="3355848"/>
            <a:ext cx="1645920" cy="310896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1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41" name="Tekstin paikkamerkki 36">
            <a:extLst>
              <a:ext uri="{FF2B5EF4-FFF2-40B4-BE49-F238E27FC236}">
                <a16:creationId xmlns:a16="http://schemas.microsoft.com/office/drawing/2014/main" id="{F9B9826B-7B62-4748-A213-35BC39ABA1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66944" y="3721516"/>
            <a:ext cx="1645920" cy="832104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32" name="Verkkokuvan paikkamerkki 28">
            <a:extLst>
              <a:ext uri="{FF2B5EF4-FFF2-40B4-BE49-F238E27FC236}">
                <a16:creationId xmlns:a16="http://schemas.microsoft.com/office/drawing/2014/main" id="{A4C3FC1B-B692-43CB-A148-E1C8F5215715}"/>
              </a:ext>
            </a:extLst>
          </p:cNvPr>
          <p:cNvSpPr>
            <a:spLocks noGrp="1"/>
          </p:cNvSpPr>
          <p:nvPr>
            <p:ph type="clipArt" sz="quarter" idx="16" hasCustomPrompt="1"/>
          </p:nvPr>
        </p:nvSpPr>
        <p:spPr>
          <a:xfrm>
            <a:off x="7964424" y="2459736"/>
            <a:ext cx="685800" cy="685800"/>
          </a:xfrm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rtl="0"/>
            <a:r>
              <a:rPr lang="fi-FI" noProof="0"/>
              <a:t>Kuvake</a:t>
            </a:r>
          </a:p>
        </p:txBody>
      </p:sp>
      <p:sp>
        <p:nvSpPr>
          <p:cNvPr id="42" name="Tekstin paikkamerkki 34">
            <a:extLst>
              <a:ext uri="{FF2B5EF4-FFF2-40B4-BE49-F238E27FC236}">
                <a16:creationId xmlns:a16="http://schemas.microsoft.com/office/drawing/2014/main" id="{6F67F147-F73B-41A8-BDE9-C0362A2496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43216" y="3355848"/>
            <a:ext cx="1645920" cy="310896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1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43" name="Tekstin paikkamerkki 36">
            <a:extLst>
              <a:ext uri="{FF2B5EF4-FFF2-40B4-BE49-F238E27FC236}">
                <a16:creationId xmlns:a16="http://schemas.microsoft.com/office/drawing/2014/main" id="{05CCB676-6291-4B66-8B0C-D2807FFDC0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43216" y="3721516"/>
            <a:ext cx="1645920" cy="832104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33" name="Verkkokuvan paikkamerkki 28">
            <a:extLst>
              <a:ext uri="{FF2B5EF4-FFF2-40B4-BE49-F238E27FC236}">
                <a16:creationId xmlns:a16="http://schemas.microsoft.com/office/drawing/2014/main" id="{FE385F6E-CA59-470E-B2EE-A9275BD02513}"/>
              </a:ext>
            </a:extLst>
          </p:cNvPr>
          <p:cNvSpPr>
            <a:spLocks noGrp="1"/>
          </p:cNvSpPr>
          <p:nvPr>
            <p:ph type="clipArt" sz="quarter" idx="17" hasCustomPrompt="1"/>
          </p:nvPr>
        </p:nvSpPr>
        <p:spPr>
          <a:xfrm>
            <a:off x="10085832" y="2459736"/>
            <a:ext cx="685800" cy="685800"/>
          </a:xfrm>
        </p:spPr>
        <p:txBody>
          <a:bodyPr rtlCol="0">
            <a:normAutofit/>
          </a:bodyPr>
          <a:lstStyle>
            <a:lvl1pPr>
              <a:defRPr sz="1000"/>
            </a:lvl1pPr>
          </a:lstStyle>
          <a:p>
            <a:pPr rtl="0"/>
            <a:r>
              <a:rPr lang="fi-FI" noProof="0"/>
              <a:t>Kuvake</a:t>
            </a:r>
          </a:p>
        </p:txBody>
      </p:sp>
      <p:sp>
        <p:nvSpPr>
          <p:cNvPr id="44" name="Tekstin paikkamerkki 34">
            <a:extLst>
              <a:ext uri="{FF2B5EF4-FFF2-40B4-BE49-F238E27FC236}">
                <a16:creationId xmlns:a16="http://schemas.microsoft.com/office/drawing/2014/main" id="{ED597C6A-309C-4388-AD51-3CA4C7D322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0344" y="3359348"/>
            <a:ext cx="1645920" cy="310896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45" name="Tekstin paikkamerkki 36">
            <a:extLst>
              <a:ext uri="{FF2B5EF4-FFF2-40B4-BE49-F238E27FC236}">
                <a16:creationId xmlns:a16="http://schemas.microsoft.com/office/drawing/2014/main" id="{4FAEDD7A-7EFF-4683-B485-0E7C891E84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10344" y="3721516"/>
            <a:ext cx="1645920" cy="832104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7865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10972800" cy="1325563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grpSp>
        <p:nvGrpSpPr>
          <p:cNvPr id="6" name="Oikea alareuna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fiikka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Puolivapaa piirto: Muoto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0" name="Puolivapaa piirto: Muoto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1" name="Puolivapaa piirto: Muoto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2" name="Puolivapaa piirto: Muoto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3" name="Puolivapaa piirto: Muoto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4" name="Puolivapaa piirto: Muoto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5" name="Puolivapaa piirto: Muoto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8" name="Puolivapaa piirto: Muoto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63BA1E84-270B-4FFF-AE2D-1118555EA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0" y="3492029"/>
            <a:ext cx="1045824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F276568E-688A-4E48-A2E2-309074BB84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331720"/>
            <a:ext cx="2286000" cy="45720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F7B45EFE-7518-4339-BC12-BDB6AE6B45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6048" y="2331720"/>
            <a:ext cx="2286000" cy="45720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24" name="Tekstin paikkamerkki 18">
            <a:extLst>
              <a:ext uri="{FF2B5EF4-FFF2-40B4-BE49-F238E27FC236}">
                <a16:creationId xmlns:a16="http://schemas.microsoft.com/office/drawing/2014/main" id="{90914F75-CCEE-4A83-B123-C63AEE5591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1704" y="2331720"/>
            <a:ext cx="2286000" cy="45720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9F457D21-9E5C-42C3-B963-EB5C573E4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9848" y="2825496"/>
            <a:ext cx="1828800" cy="310896"/>
          </a:xfr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23" name="Tekstin paikkamerkki 20">
            <a:extLst>
              <a:ext uri="{FF2B5EF4-FFF2-40B4-BE49-F238E27FC236}">
                <a16:creationId xmlns:a16="http://schemas.microsoft.com/office/drawing/2014/main" id="{85718815-3BB8-4E88-99D1-02A1711B5F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5504" y="2816352"/>
            <a:ext cx="1828800" cy="310896"/>
          </a:xfr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25" name="Tekstin paikkamerkki 20">
            <a:extLst>
              <a:ext uri="{FF2B5EF4-FFF2-40B4-BE49-F238E27FC236}">
                <a16:creationId xmlns:a16="http://schemas.microsoft.com/office/drawing/2014/main" id="{A2791BA3-A25E-47AA-BE4F-061E394945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1160" y="2825496"/>
            <a:ext cx="1828800" cy="310896"/>
          </a:xfr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27" name="Tekstin paikkamerkki 20">
            <a:extLst>
              <a:ext uri="{FF2B5EF4-FFF2-40B4-BE49-F238E27FC236}">
                <a16:creationId xmlns:a16="http://schemas.microsoft.com/office/drawing/2014/main" id="{A7F9C1F7-7C6C-4753-971D-57FC507D0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27248" y="3895344"/>
            <a:ext cx="1828800" cy="310896"/>
          </a:xfr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29" name="Tekstin paikkamerkki 20">
            <a:extLst>
              <a:ext uri="{FF2B5EF4-FFF2-40B4-BE49-F238E27FC236}">
                <a16:creationId xmlns:a16="http://schemas.microsoft.com/office/drawing/2014/main" id="{25B6F234-5859-479D-A644-428DF67067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32904" y="3895344"/>
            <a:ext cx="1828800" cy="310896"/>
          </a:xfr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fi-FI" noProof="0"/>
              <a:t>LISÄÄ OTSIKKO NAPSAUTTAMALLA</a:t>
            </a:r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241AC019-59F4-46A4-A11D-8961BADF3B9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8648" y="4206240"/>
            <a:ext cx="2286000" cy="45720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BDB73453-5E3B-4D0C-A15D-1D4D97053A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86016" y="4206240"/>
            <a:ext cx="2286000" cy="45720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fi-FI" noProof="0"/>
              <a:t>Lisää tekstiä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67233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2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4448" y="365125"/>
            <a:ext cx="8353426" cy="1325563"/>
          </a:xfrm>
        </p:spPr>
        <p:txBody>
          <a:bodyPr rtlCol="0">
            <a:normAutofit/>
          </a:bodyPr>
          <a:lstStyle>
            <a:lvl1pPr>
              <a:defRPr sz="30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9D9DEB19-D619-47AB-BE94-FA3DDA4600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4952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84448" y="1681163"/>
            <a:ext cx="3483864" cy="823912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4448" y="2505075"/>
            <a:ext cx="3483864" cy="3474720"/>
          </a:xfrm>
        </p:spPr>
        <p:txBody>
          <a:bodyPr rtlCol="0"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543800" y="1681163"/>
            <a:ext cx="3483864" cy="823912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43800" y="2505075"/>
            <a:ext cx="3483864" cy="3474720"/>
          </a:xfrm>
        </p:spPr>
        <p:txBody>
          <a:bodyPr rtlCol="0"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3940682-7091-4427-B158-074D4A47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20XX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12" name="Oikea alareuna">
            <a:extLst>
              <a:ext uri="{FF2B5EF4-FFF2-40B4-BE49-F238E27FC236}">
                <a16:creationId xmlns:a16="http://schemas.microsoft.com/office/drawing/2014/main" id="{1667A1E8-3018-4001-B0FE-0B4326132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13" name="Grafiikka 157">
              <a:extLst>
                <a:ext uri="{FF2B5EF4-FFF2-40B4-BE49-F238E27FC236}">
                  <a16:creationId xmlns:a16="http://schemas.microsoft.com/office/drawing/2014/main" id="{5AFF63E6-DC17-46C3-B823-1137AE864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5" name="Puolivapaa piirto: Muoto 24">
                <a:extLst>
                  <a:ext uri="{FF2B5EF4-FFF2-40B4-BE49-F238E27FC236}">
                    <a16:creationId xmlns:a16="http://schemas.microsoft.com/office/drawing/2014/main" id="{337E26D2-F396-484E-B772-EDD11744E222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6" name="Puolivapaa piirto: Muoto 25">
                <a:extLst>
                  <a:ext uri="{FF2B5EF4-FFF2-40B4-BE49-F238E27FC236}">
                    <a16:creationId xmlns:a16="http://schemas.microsoft.com/office/drawing/2014/main" id="{7BD51612-9C68-492F-8EDA-AC9CD665B427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7" name="Puolivapaa piirto: Muoto 26">
                <a:extLst>
                  <a:ext uri="{FF2B5EF4-FFF2-40B4-BE49-F238E27FC236}">
                    <a16:creationId xmlns:a16="http://schemas.microsoft.com/office/drawing/2014/main" id="{E200DEED-F771-4E37-B642-842E84B1043D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8" name="Puolivapaa piirto: Muoto 30">
                <a:extLst>
                  <a:ext uri="{FF2B5EF4-FFF2-40B4-BE49-F238E27FC236}">
                    <a16:creationId xmlns:a16="http://schemas.microsoft.com/office/drawing/2014/main" id="{9BBD781A-81EA-4C52-B45D-365CF3F5138F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19" name="Puolivapaa piirto: Muoto 31">
                <a:extLst>
                  <a:ext uri="{FF2B5EF4-FFF2-40B4-BE49-F238E27FC236}">
                    <a16:creationId xmlns:a16="http://schemas.microsoft.com/office/drawing/2014/main" id="{731704AC-9126-464E-93BF-913A8724D55E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0" name="Puolivapaa piirto: Muoto 32">
                <a:extLst>
                  <a:ext uri="{FF2B5EF4-FFF2-40B4-BE49-F238E27FC236}">
                    <a16:creationId xmlns:a16="http://schemas.microsoft.com/office/drawing/2014/main" id="{E9C4B9D4-017F-48C9-83EE-067D4C23D562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  <p:sp>
            <p:nvSpPr>
              <p:cNvPr id="21" name="Puolivapaa piirto: Muoto 36">
                <a:extLst>
                  <a:ext uri="{FF2B5EF4-FFF2-40B4-BE49-F238E27FC236}">
                    <a16:creationId xmlns:a16="http://schemas.microsoft.com/office/drawing/2014/main" id="{A2549C88-4C09-431B-A746-6BB8F330F562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fi-FI" noProof="0"/>
              </a:p>
            </p:txBody>
          </p:sp>
        </p:grpSp>
        <p:sp>
          <p:nvSpPr>
            <p:cNvPr id="14" name="Puolivapaa piirto: Muoto 23">
              <a:extLst>
                <a:ext uri="{FF2B5EF4-FFF2-40B4-BE49-F238E27FC236}">
                  <a16:creationId xmlns:a16="http://schemas.microsoft.com/office/drawing/2014/main" id="{B09360BE-E702-4312-BDC3-0EE6422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2303787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83280" y="365125"/>
            <a:ext cx="8353426" cy="1325563"/>
          </a:xfrm>
        </p:spPr>
        <p:txBody>
          <a:bodyPr rtlCol="0"/>
          <a:lstStyle>
            <a:lvl1pPr>
              <a:defRPr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2963" y="1681163"/>
            <a:ext cx="2514600" cy="823912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82963" y="2505075"/>
            <a:ext cx="2514600" cy="3474720"/>
          </a:xfrm>
        </p:spPr>
        <p:txBody>
          <a:bodyPr rtlCol="0"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156" y="1681163"/>
            <a:ext cx="2514600" cy="823912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4125" y="2505075"/>
            <a:ext cx="2514600" cy="3474720"/>
          </a:xfrm>
        </p:spPr>
        <p:txBody>
          <a:bodyPr rtlCol="0"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D05BF5CB-E607-49B6-8E54-0228DEF8D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77350" y="1700213"/>
            <a:ext cx="2514600" cy="823912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3" name="Sisällön paikkamerkki 5">
            <a:extLst>
              <a:ext uri="{FF2B5EF4-FFF2-40B4-BE49-F238E27FC236}">
                <a16:creationId xmlns:a16="http://schemas.microsoft.com/office/drawing/2014/main" id="{24901FC4-51BF-47FB-B851-F155DE9683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277350" y="2524125"/>
            <a:ext cx="2514600" cy="3474720"/>
          </a:xfrm>
        </p:spPr>
        <p:txBody>
          <a:bodyPr rtlCol="0"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3940682-7091-4427-B158-074D4A47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14" name="Oikea yläreuna">
            <a:extLst>
              <a:ext uri="{FF2B5EF4-FFF2-40B4-BE49-F238E27FC236}">
                <a16:creationId xmlns:a16="http://schemas.microsoft.com/office/drawing/2014/main" id="{5AFEAD74-7425-4451-A543-90F45CAA4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-1"/>
            <a:ext cx="3877660" cy="5906585"/>
            <a:chOff x="10849" y="-3086"/>
            <a:chExt cx="2198951" cy="3349518"/>
          </a:xfrm>
        </p:grpSpPr>
        <p:sp>
          <p:nvSpPr>
            <p:cNvPr id="15" name="Puolivapaa piirto: Muoto 9">
              <a:extLst>
                <a:ext uri="{FF2B5EF4-FFF2-40B4-BE49-F238E27FC236}">
                  <a16:creationId xmlns:a16="http://schemas.microsoft.com/office/drawing/2014/main" id="{A0739BDD-AE24-4A98-99C5-D6619F67A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i-FI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Puolivapaa piirto: Muoto 10">
              <a:extLst>
                <a:ext uri="{FF2B5EF4-FFF2-40B4-BE49-F238E27FC236}">
                  <a16:creationId xmlns:a16="http://schemas.microsoft.com/office/drawing/2014/main" id="{FEFC06E6-3363-4CDB-B79D-CCF531848BB5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7" name="Puolivapaa piirto: Muoto 11">
              <a:extLst>
                <a:ext uri="{FF2B5EF4-FFF2-40B4-BE49-F238E27FC236}">
                  <a16:creationId xmlns:a16="http://schemas.microsoft.com/office/drawing/2014/main" id="{B90FB7A8-0E58-4D7D-A300-987F589B44E2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8" name="Puolivapaa piirto: Muoto 12">
              <a:extLst>
                <a:ext uri="{FF2B5EF4-FFF2-40B4-BE49-F238E27FC236}">
                  <a16:creationId xmlns:a16="http://schemas.microsoft.com/office/drawing/2014/main" id="{36269E94-7431-4473-8972-931287C80A43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9" name="Puolivapaa piirto: Muoto 13">
              <a:extLst>
                <a:ext uri="{FF2B5EF4-FFF2-40B4-BE49-F238E27FC236}">
                  <a16:creationId xmlns:a16="http://schemas.microsoft.com/office/drawing/2014/main" id="{808D1C61-DD5B-416A-9D5F-C40FD9778392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20" name="Puolivapaa piirto: Muoto 14">
              <a:extLst>
                <a:ext uri="{FF2B5EF4-FFF2-40B4-BE49-F238E27FC236}">
                  <a16:creationId xmlns:a16="http://schemas.microsoft.com/office/drawing/2014/main" id="{94CB37AC-18BA-4C73-AE9D-1EAFBF960AED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21" name="Puolivapaa piirto: Muoto 15">
              <a:extLst>
                <a:ext uri="{FF2B5EF4-FFF2-40B4-BE49-F238E27FC236}">
                  <a16:creationId xmlns:a16="http://schemas.microsoft.com/office/drawing/2014/main" id="{25C8DE62-8360-46F6-B646-7EB8E119A2D4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22" name="Puolivapaa piirto: Muoto 16">
              <a:extLst>
                <a:ext uri="{FF2B5EF4-FFF2-40B4-BE49-F238E27FC236}">
                  <a16:creationId xmlns:a16="http://schemas.microsoft.com/office/drawing/2014/main" id="{57E333B6-C870-4773-862B-65B9C65AF1ED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1662825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env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8272" y="401416"/>
            <a:ext cx="4572000" cy="1325563"/>
          </a:xfrm>
        </p:spPr>
        <p:txBody>
          <a:bodyPr rtlCol="0" anchor="b" anchorCtr="0">
            <a:normAutofit/>
          </a:bodyPr>
          <a:lstStyle>
            <a:lvl1pPr>
              <a:defRPr sz="30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33713A46-E629-418A-9E89-B20468B63A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059936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6" name="Kuvan paikkamerkki 6">
            <a:extLst>
              <a:ext uri="{FF2B5EF4-FFF2-40B4-BE49-F238E27FC236}">
                <a16:creationId xmlns:a16="http://schemas.microsoft.com/office/drawing/2014/main" id="{87019F04-21A7-41F6-B916-F4F94E744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48256" y="1412748"/>
            <a:ext cx="4041648" cy="4032504"/>
          </a:xfrm>
          <a:solidFill>
            <a:schemeClr val="accent5"/>
          </a:solidFill>
          <a:ln w="101600">
            <a:solidFill>
              <a:schemeClr val="bg1"/>
            </a:solidFill>
          </a:ln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8272" y="2084832"/>
            <a:ext cx="4572000" cy="4134993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10" name="Päivämäärän paikkamerkki 6">
            <a:extLst>
              <a:ext uri="{FF2B5EF4-FFF2-40B4-BE49-F238E27FC236}">
                <a16:creationId xmlns:a16="http://schemas.microsoft.com/office/drawing/2014/main" id="{60A5D944-41DB-4CFC-97C1-6C7FF8DF373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20XX</a:t>
            </a:r>
          </a:p>
        </p:txBody>
      </p:sp>
      <p:sp>
        <p:nvSpPr>
          <p:cNvPr id="11" name="Alatunnisteen paikkamerkki 7">
            <a:extLst>
              <a:ext uri="{FF2B5EF4-FFF2-40B4-BE49-F238E27FC236}">
                <a16:creationId xmlns:a16="http://schemas.microsoft.com/office/drawing/2014/main" id="{C52FEBB2-7D11-41E4-8284-A3119240C7F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2" name="Dian numeron paikkamerkki 8">
            <a:extLst>
              <a:ext uri="{FF2B5EF4-FFF2-40B4-BE49-F238E27FC236}">
                <a16:creationId xmlns:a16="http://schemas.microsoft.com/office/drawing/2014/main" id="{7D4BD90C-0DE3-488B-B828-BDBF5717EA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41581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606040"/>
            <a:ext cx="3924300" cy="1325563"/>
          </a:xfrm>
        </p:spPr>
        <p:txBody>
          <a:bodyPr rtlCol="0">
            <a:noAutofit/>
          </a:bodyPr>
          <a:lstStyle>
            <a:lvl1pPr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4105656"/>
            <a:ext cx="2552700" cy="2066071"/>
          </a:xfrm>
        </p:spPr>
        <p:txBody>
          <a:bodyPr rtlCol="0">
            <a:norm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8B39AA2A-DA2A-4F98-A265-15F8F0D8D450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41248" y="6356350"/>
            <a:ext cx="1828800" cy="365125"/>
          </a:xfrm>
        </p:spPr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13" name="Alatunnisteen paikkamerkki 7">
            <a:extLst>
              <a:ext uri="{FF2B5EF4-FFF2-40B4-BE49-F238E27FC236}">
                <a16:creationId xmlns:a16="http://schemas.microsoft.com/office/drawing/2014/main" id="{D4140094-ECC6-407A-A2FF-98257769FD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57232" y="6356350"/>
            <a:ext cx="274320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6" name="Kuvan paikkamerkki 6">
            <a:extLst>
              <a:ext uri="{FF2B5EF4-FFF2-40B4-BE49-F238E27FC236}">
                <a16:creationId xmlns:a16="http://schemas.microsoft.com/office/drawing/2014/main" id="{87019F04-21A7-41F6-B916-F4F94E744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2952" y="0"/>
            <a:ext cx="6099048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1" name="Dian numeron paikkamerkki 8">
            <a:extLst>
              <a:ext uri="{FF2B5EF4-FFF2-40B4-BE49-F238E27FC236}">
                <a16:creationId xmlns:a16="http://schemas.microsoft.com/office/drawing/2014/main" id="{56CC7D2E-562C-4512-9957-8C1B0A06F6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4" name="Oikea yläreuna">
            <a:extLst>
              <a:ext uri="{FF2B5EF4-FFF2-40B4-BE49-F238E27FC236}">
                <a16:creationId xmlns:a16="http://schemas.microsoft.com/office/drawing/2014/main" id="{7DCF5A23-16BE-4FF7-8562-4B9CD64FB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50" y="-1"/>
            <a:ext cx="2768446" cy="4486275"/>
            <a:chOff x="10849" y="-3086"/>
            <a:chExt cx="2198951" cy="3349518"/>
          </a:xfrm>
        </p:grpSpPr>
        <p:sp>
          <p:nvSpPr>
            <p:cNvPr id="15" name="Puolivapaa piirto: Muoto 9">
              <a:extLst>
                <a:ext uri="{FF2B5EF4-FFF2-40B4-BE49-F238E27FC236}">
                  <a16:creationId xmlns:a16="http://schemas.microsoft.com/office/drawing/2014/main" id="{930E8856-48C1-4FFD-9BC1-360BCDEC0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i-FI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Puolivapaa piirto: Muoto 10">
              <a:extLst>
                <a:ext uri="{FF2B5EF4-FFF2-40B4-BE49-F238E27FC236}">
                  <a16:creationId xmlns:a16="http://schemas.microsoft.com/office/drawing/2014/main" id="{0950DAF3-AE2C-43D7-884D-F377394DBC57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7" name="Puolivapaa piirto: Muoto 11">
              <a:extLst>
                <a:ext uri="{FF2B5EF4-FFF2-40B4-BE49-F238E27FC236}">
                  <a16:creationId xmlns:a16="http://schemas.microsoft.com/office/drawing/2014/main" id="{49552E91-169E-43A2-8337-361B09B2ECE1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8" name="Puolivapaa piirto: Muoto 12">
              <a:extLst>
                <a:ext uri="{FF2B5EF4-FFF2-40B4-BE49-F238E27FC236}">
                  <a16:creationId xmlns:a16="http://schemas.microsoft.com/office/drawing/2014/main" id="{4F38336D-53FF-4098-A32C-E01EF18D47C5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19" name="Puolivapaa piirto: Muoto 13">
              <a:extLst>
                <a:ext uri="{FF2B5EF4-FFF2-40B4-BE49-F238E27FC236}">
                  <a16:creationId xmlns:a16="http://schemas.microsoft.com/office/drawing/2014/main" id="{C78446BA-74A6-401A-BC2F-8B0BB17F7E1D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20" name="Puolivapaa piirto: Muoto 14">
              <a:extLst>
                <a:ext uri="{FF2B5EF4-FFF2-40B4-BE49-F238E27FC236}">
                  <a16:creationId xmlns:a16="http://schemas.microsoft.com/office/drawing/2014/main" id="{3C401887-78BB-448B-80F1-C8D99C8F25B4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21" name="Puolivapaa piirto: Muoto 15">
              <a:extLst>
                <a:ext uri="{FF2B5EF4-FFF2-40B4-BE49-F238E27FC236}">
                  <a16:creationId xmlns:a16="http://schemas.microsoft.com/office/drawing/2014/main" id="{44DEADB1-ECC3-4C91-8A42-4B8440DEA49B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  <p:sp>
          <p:nvSpPr>
            <p:cNvPr id="22" name="Puolivapaa piirto: Muoto 16">
              <a:extLst>
                <a:ext uri="{FF2B5EF4-FFF2-40B4-BE49-F238E27FC236}">
                  <a16:creationId xmlns:a16="http://schemas.microsoft.com/office/drawing/2014/main" id="{47CC59C4-2B0F-4C73-ABC9-BB2A900B44AB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195923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3940682-7091-4427-B158-074D4A47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9C39E44-C8F5-4FD0-8345-FA295CEA6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858B0A9B-526A-4C0F-9112-3130C41A5DD8}"/>
              </a:ext>
            </a:extLst>
          </p:cNvPr>
          <p:cNvSpPr/>
          <p:nvPr userDrawn="1"/>
        </p:nvSpPr>
        <p:spPr>
          <a:xfrm>
            <a:off x="0" y="7628569"/>
            <a:ext cx="4038600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E60B472D-4A4C-4AF9-86F1-E43C02D1B18D}"/>
              </a:ext>
            </a:extLst>
          </p:cNvPr>
          <p:cNvSpPr/>
          <p:nvPr userDrawn="1"/>
        </p:nvSpPr>
        <p:spPr>
          <a:xfrm>
            <a:off x="4044950" y="7628569"/>
            <a:ext cx="4038600" cy="164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85B530FA-24B1-40EC-A3FE-19C912C40F2C}"/>
              </a:ext>
            </a:extLst>
          </p:cNvPr>
          <p:cNvSpPr/>
          <p:nvPr userDrawn="1"/>
        </p:nvSpPr>
        <p:spPr>
          <a:xfrm>
            <a:off x="8115300" y="7628569"/>
            <a:ext cx="4038600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7D39AFF2-4D18-4B42-A6B8-58FABF72093B}"/>
              </a:ext>
            </a:extLst>
          </p:cNvPr>
          <p:cNvSpPr/>
          <p:nvPr userDrawn="1"/>
        </p:nvSpPr>
        <p:spPr>
          <a:xfrm>
            <a:off x="0" y="-990138"/>
            <a:ext cx="3047999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D64E7FA2-CE13-4C5E-96C1-770D8B206A7A}"/>
              </a:ext>
            </a:extLst>
          </p:cNvPr>
          <p:cNvSpPr/>
          <p:nvPr userDrawn="1"/>
        </p:nvSpPr>
        <p:spPr>
          <a:xfrm>
            <a:off x="3048001" y="-984316"/>
            <a:ext cx="3047999" cy="164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567F1754-1A1C-4B4B-96CE-B31AB810622B}"/>
              </a:ext>
            </a:extLst>
          </p:cNvPr>
          <p:cNvSpPr/>
          <p:nvPr userDrawn="1"/>
        </p:nvSpPr>
        <p:spPr>
          <a:xfrm>
            <a:off x="6096000" y="-990138"/>
            <a:ext cx="3047999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ECA747AC-FBCD-401F-85D9-F585917BEF6B}"/>
              </a:ext>
            </a:extLst>
          </p:cNvPr>
          <p:cNvSpPr/>
          <p:nvPr userDrawn="1"/>
        </p:nvSpPr>
        <p:spPr>
          <a:xfrm>
            <a:off x="9143999" y="-989389"/>
            <a:ext cx="3047999" cy="164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2943841-AE0F-41C9-97CC-D11B02495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E093048-98A4-4EE6-A653-11BF380C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i-FI" noProof="0"/>
              <a:t>20XX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1825625"/>
            <a:ext cx="10972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i-FI" noProof="0"/>
              <a:t>20XX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70" r:id="rId3"/>
    <p:sldLayoutId id="2147483651" r:id="rId4"/>
    <p:sldLayoutId id="2147483654" r:id="rId5"/>
    <p:sldLayoutId id="2147483673" r:id="rId6"/>
    <p:sldLayoutId id="2147483663" r:id="rId7"/>
    <p:sldLayoutId id="2147483667" r:id="rId8"/>
    <p:sldLayoutId id="2147483664" r:id="rId9"/>
    <p:sldLayoutId id="2147483671" r:id="rId10"/>
    <p:sldLayoutId id="2147483672" r:id="rId11"/>
    <p:sldLayoutId id="2147483662" r:id="rId12"/>
    <p:sldLayoutId id="2147483666" r:id="rId13"/>
    <p:sldLayoutId id="2147483660" r:id="rId14"/>
    <p:sldLayoutId id="2147483661" r:id="rId15"/>
    <p:sldLayoutId id="2147483652" r:id="rId16"/>
    <p:sldLayoutId id="2147483653" r:id="rId17"/>
    <p:sldLayoutId id="2147483655" r:id="rId18"/>
    <p:sldLayoutId id="2147483656" r:id="rId19"/>
    <p:sldLayoutId id="2147483657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cap="all" spc="3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28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152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0" pos="1920" userDrawn="1">
          <p15:clr>
            <a:srgbClr val="547EBF"/>
          </p15:clr>
        </p15:guide>
        <p15:guide id="12" pos="5736" userDrawn="1">
          <p15:clr>
            <a:srgbClr val="547EBF"/>
          </p15:clr>
        </p15:guide>
        <p15:guide id="15" pos="5112" userDrawn="1">
          <p15:clr>
            <a:srgbClr val="9FCC3B"/>
          </p15:clr>
        </p15:guide>
        <p15:guide id="16" pos="254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4814306"/>
            <a:ext cx="11430000" cy="914400"/>
          </a:xfrm>
        </p:spPr>
        <p:txBody>
          <a:bodyPr rtlCol="0" anchor="b" anchorCtr="0">
            <a:normAutofit/>
          </a:bodyPr>
          <a:lstStyle/>
          <a:p>
            <a:pPr rtl="0"/>
            <a:r>
              <a:rPr lang="fi-FI" dirty="0"/>
              <a:t>Joitakin runouden ominaispiirteitä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27142"/>
            <a:ext cx="9144000" cy="457200"/>
          </a:xfrm>
        </p:spPr>
        <p:txBody>
          <a:bodyPr rtlCol="0" anchor="ctr">
            <a:normAutofit/>
          </a:bodyPr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pic>
        <p:nvPicPr>
          <p:cNvPr id="52" name="Kuvan paikkamerkki 51" descr="valokuva voikukasta&#10;">
            <a:extLst>
              <a:ext uri="{FF2B5EF4-FFF2-40B4-BE49-F238E27FC236}">
                <a16:creationId xmlns:a16="http://schemas.microsoft.com/office/drawing/2014/main" id="{8EDF030D-0F90-44EF-AF67-0F560DA783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971800" cy="4498848"/>
          </a:xfrm>
        </p:spPr>
      </p:pic>
      <p:pic>
        <p:nvPicPr>
          <p:cNvPr id="13" name="Kuvan paikkamerkki 12" descr="valokuva kirkkaan oranssista korallista meressä&#10;&#10;">
            <a:extLst>
              <a:ext uri="{FF2B5EF4-FFF2-40B4-BE49-F238E27FC236}">
                <a16:creationId xmlns:a16="http://schemas.microsoft.com/office/drawing/2014/main" id="{F4F60189-7D15-4E60-B5B7-058D99C224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8640" y="0"/>
            <a:ext cx="2971800" cy="4498848"/>
          </a:xfrm>
        </p:spPr>
      </p:pic>
      <p:pic>
        <p:nvPicPr>
          <p:cNvPr id="26" name="Kuvan paikkamerkki 25" descr="valokuva sinisestä ja keltaisesta korallista&#10;">
            <a:extLst>
              <a:ext uri="{FF2B5EF4-FFF2-40B4-BE49-F238E27FC236}">
                <a16:creationId xmlns:a16="http://schemas.microsoft.com/office/drawing/2014/main" id="{A2BF176F-5FF4-4E1E-83AA-20C41123AB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7280" y="0"/>
            <a:ext cx="2971800" cy="4498848"/>
          </a:xfrm>
        </p:spPr>
      </p:pic>
      <p:pic>
        <p:nvPicPr>
          <p:cNvPr id="30" name="Kuvan paikkamerkki 29" descr="Kuva, jossa selkärangaton, onteloeläin, meduusa&#10;&#10;">
            <a:extLst>
              <a:ext uri="{FF2B5EF4-FFF2-40B4-BE49-F238E27FC236}">
                <a16:creationId xmlns:a16="http://schemas.microsoft.com/office/drawing/2014/main" id="{F0222DCB-44D7-40F7-8D5E-6EDA8F1429C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0"/>
            <a:ext cx="2971800" cy="4498848"/>
          </a:xfrm>
        </p:spPr>
      </p:pic>
    </p:spTree>
    <p:extLst>
      <p:ext uri="{BB962C8B-B14F-4D97-AF65-F5344CB8AC3E}">
        <p14:creationId xmlns:p14="http://schemas.microsoft.com/office/powerpoint/2010/main" val="138606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2552700" cy="1325563"/>
          </a:xfrm>
        </p:spPr>
        <p:txBody>
          <a:bodyPr rtlCol="0"/>
          <a:lstStyle/>
          <a:p>
            <a:pPr rtl="0"/>
            <a:r>
              <a:rPr lang="fi-FI" sz="2800" dirty="0"/>
              <a:t>Typografia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1789113"/>
            <a:ext cx="2552700" cy="26969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Tekstin asettelu sivulla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Säkeistömuodot</a:t>
            </a:r>
          </a:p>
          <a:p>
            <a:pPr rtl="0"/>
            <a:r>
              <a:rPr lang="fi-FI" dirty="0"/>
              <a:t>-Useamman säkeen muodostama kokonaisuus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Kuvaruno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fi-FI" dirty="0"/>
          </a:p>
          <a:p>
            <a:pPr rtl="0"/>
            <a:endParaRPr lang="fi-FI" dirty="0"/>
          </a:p>
          <a:p>
            <a:pPr rtl="0"/>
            <a:endParaRPr lang="fi-FI" dirty="0"/>
          </a:p>
          <a:p>
            <a:pPr rtl="0"/>
            <a:endParaRPr lang="fi-FI" dirty="0"/>
          </a:p>
          <a:p>
            <a:pPr rtl="0"/>
            <a:endParaRPr lang="fi-FI" dirty="0"/>
          </a:p>
        </p:txBody>
      </p:sp>
      <p:sp>
        <p:nvSpPr>
          <p:cNvPr id="26" name="Päivämäärän paikkamerkki 25">
            <a:extLst>
              <a:ext uri="{FF2B5EF4-FFF2-40B4-BE49-F238E27FC236}">
                <a16:creationId xmlns:a16="http://schemas.microsoft.com/office/drawing/2014/main" id="{B03F7300-C115-46F1-88E3-4CBC017DA81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fi-FI" dirty="0"/>
              <a:t>Kuvaruno: Emilia </a:t>
            </a:r>
            <a:r>
              <a:rPr lang="fi-FI" dirty="0" err="1"/>
              <a:t>Saxén</a:t>
            </a:r>
            <a:endParaRPr lang="fi-FI" dirty="0"/>
          </a:p>
        </p:txBody>
      </p:sp>
      <p:pic>
        <p:nvPicPr>
          <p:cNvPr id="13" name="Kuvan paikkamerkki 12" descr="valokuva kirkkaan oranssista korallista sinisessä vedessä&#10;&#10;">
            <a:extLst>
              <a:ext uri="{FF2B5EF4-FFF2-40B4-BE49-F238E27FC236}">
                <a16:creationId xmlns:a16="http://schemas.microsoft.com/office/drawing/2014/main" id="{B88CBF65-B7EA-4137-8EB9-45AAB161149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5224" y="0"/>
            <a:ext cx="7246776" cy="6858000"/>
          </a:xfrm>
        </p:spPr>
      </p:pic>
      <p:sp>
        <p:nvSpPr>
          <p:cNvPr id="27" name="Alatunnisteen paikkamerkki 26">
            <a:extLst>
              <a:ext uri="{FF2B5EF4-FFF2-40B4-BE49-F238E27FC236}">
                <a16:creationId xmlns:a16="http://schemas.microsoft.com/office/drawing/2014/main" id="{8672DD3E-2D32-4972-8EF6-8778B7807D1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sp>
        <p:nvSpPr>
          <p:cNvPr id="28" name="Dian numeron paikkamerkki 27">
            <a:extLst>
              <a:ext uri="{FF2B5EF4-FFF2-40B4-BE49-F238E27FC236}">
                <a16:creationId xmlns:a16="http://schemas.microsoft.com/office/drawing/2014/main" id="{016A27EB-BF96-4963-93AA-A9B409137B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smtClean="0"/>
              <a:pPr/>
              <a:t>2</a:t>
            </a:fld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A1E71E1-46C0-D4FD-0E66-692B54876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229" y="2149474"/>
            <a:ext cx="3831771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3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4572000" cy="1325563"/>
          </a:xfrm>
        </p:spPr>
        <p:txBody>
          <a:bodyPr rtlCol="0">
            <a:normAutofit/>
          </a:bodyPr>
          <a:lstStyle/>
          <a:p>
            <a:pPr rtl="0"/>
            <a:r>
              <a:rPr lang="fi-FI" sz="2800" dirty="0"/>
              <a:t>Monimerkityksisyys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1789112"/>
            <a:ext cx="4572000" cy="41665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Lukutavat: </a:t>
            </a:r>
            <a:r>
              <a:rPr lang="fi-FI" b="1" dirty="0"/>
              <a:t>kirjaimellinen lukutapa</a:t>
            </a:r>
            <a:r>
              <a:rPr lang="fi-FI" dirty="0"/>
              <a:t>, jolloin ymmärretään sanan konkreettinen merkitys, </a:t>
            </a:r>
            <a:r>
              <a:rPr lang="fi-FI" b="1" dirty="0"/>
              <a:t>kuvaannollinen lukutapa</a:t>
            </a:r>
            <a:r>
              <a:rPr lang="fi-FI" dirty="0"/>
              <a:t>, jolloin esiin nousevat mielleyhtymät ja sivumerkitykset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Tulkinnat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.Tunnereaktiot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Pyrkimys </a:t>
            </a:r>
            <a:r>
              <a:rPr lang="fi-FI" dirty="0" err="1"/>
              <a:t>outouttamiseen</a:t>
            </a:r>
            <a:endParaRPr lang="fi-FI" dirty="0"/>
          </a:p>
        </p:txBody>
      </p:sp>
      <p:sp>
        <p:nvSpPr>
          <p:cNvPr id="18" name="Päivämäärän paikkamerkki 17">
            <a:extLst>
              <a:ext uri="{FF2B5EF4-FFF2-40B4-BE49-F238E27FC236}">
                <a16:creationId xmlns:a16="http://schemas.microsoft.com/office/drawing/2014/main" id="{A3D6E35C-2B82-4CA5-AE4C-0E164EB8591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fi-FI" dirty="0"/>
              <a:t>2026</a:t>
            </a:r>
          </a:p>
        </p:txBody>
      </p:sp>
      <p:pic>
        <p:nvPicPr>
          <p:cNvPr id="17" name="Kuvan paikkamerkki 16">
            <a:extLst>
              <a:ext uri="{FF2B5EF4-FFF2-40B4-BE49-F238E27FC236}">
                <a16:creationId xmlns:a16="http://schemas.microsoft.com/office/drawing/2014/main" id="{4E3E635E-1A96-4CA0-98A4-32D3261AAB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b="442"/>
          <a:stretch/>
        </p:blipFill>
        <p:spPr>
          <a:xfrm>
            <a:off x="8132064" y="0"/>
            <a:ext cx="4059936" cy="6858000"/>
          </a:xfrm>
        </p:spPr>
      </p:pic>
      <p:pic>
        <p:nvPicPr>
          <p:cNvPr id="6" name="Kuvan paikkamerkki 5" descr="valokuva kirkkaan oranssista raitalehvähevosesta vedessä">
            <a:extLst>
              <a:ext uri="{FF2B5EF4-FFF2-40B4-BE49-F238E27FC236}">
                <a16:creationId xmlns:a16="http://schemas.microsoft.com/office/drawing/2014/main" id="{9F161216-1E36-45AD-A0BD-FF3668FD0C6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471" y="1412748"/>
            <a:ext cx="4041648" cy="4032504"/>
          </a:xfrm>
        </p:spPr>
      </p:pic>
      <p:sp>
        <p:nvSpPr>
          <p:cNvPr id="19" name="Alatunnisteen paikkamerkki 18">
            <a:extLst>
              <a:ext uri="{FF2B5EF4-FFF2-40B4-BE49-F238E27FC236}">
                <a16:creationId xmlns:a16="http://schemas.microsoft.com/office/drawing/2014/main" id="{CF68E937-6723-45CF-A796-59509B100E7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sp>
        <p:nvSpPr>
          <p:cNvPr id="20" name="Dian numeron paikkamerkki 19">
            <a:extLst>
              <a:ext uri="{FF2B5EF4-FFF2-40B4-BE49-F238E27FC236}">
                <a16:creationId xmlns:a16="http://schemas.microsoft.com/office/drawing/2014/main" id="{A767CD47-A77F-4265-8D9F-C8B4E2693DE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14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>
            <a:extLst>
              <a:ext uri="{FF2B5EF4-FFF2-40B4-BE49-F238E27FC236}">
                <a16:creationId xmlns:a16="http://schemas.microsoft.com/office/drawing/2014/main" id="{5F9DDEF8-5D32-4A49-B52A-68EB851B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639147"/>
          </a:xfrm>
        </p:spPr>
        <p:txBody>
          <a:bodyPr rtlCol="0"/>
          <a:lstStyle/>
          <a:p>
            <a:pPr rtl="0"/>
            <a:r>
              <a:rPr lang="fi-FI" dirty="0"/>
              <a:t>kuvallisuus</a:t>
            </a:r>
          </a:p>
        </p:txBody>
      </p:sp>
      <p:pic>
        <p:nvPicPr>
          <p:cNvPr id="6" name="Kuvan paikkamerkki 5" descr="valokuva kilpikonnasta, joka ui vedessä&#10;">
            <a:extLst>
              <a:ext uri="{FF2B5EF4-FFF2-40B4-BE49-F238E27FC236}">
                <a16:creationId xmlns:a16="http://schemas.microsoft.com/office/drawing/2014/main" id="{93F567A5-7724-4FF8-AD69-76577425A3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8335" y="0"/>
            <a:ext cx="10758196" cy="2985796"/>
          </a:xfrm>
        </p:spPr>
      </p:pic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F7B2A56A-1801-43FC-A3B5-5C972C5A2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8334" y="4189445"/>
            <a:ext cx="10209115" cy="1918747"/>
          </a:xfrm>
        </p:spPr>
        <p:txBody>
          <a:bodyPr rtlCol="0">
            <a:norm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fi-FI" dirty="0"/>
              <a:t>Keskeinen runon piirre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fi-FI" dirty="0"/>
              <a:t>tällä tarkoitetaan runon kykyä luoda lukijan mieleen havaintojen kaltaisia mielikuvia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fi-FI" dirty="0"/>
              <a:t> esimerkiksi symbolit, metaforat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CDA657-F768-40F3-898E-158E58437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fi-FI" dirty="0"/>
              <a:t>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D641F9-AA43-40F5-B309-187496333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0616F3F-8675-4D22-9718-56ADFFEC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31EF7656-A78E-4065-BA35-82DF8A5D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848" y="1719072"/>
            <a:ext cx="4709160" cy="622912"/>
          </a:xfrm>
        </p:spPr>
        <p:txBody>
          <a:bodyPr rtlCol="0" anchor="b">
            <a:normAutofit/>
          </a:bodyPr>
          <a:lstStyle/>
          <a:p>
            <a:pPr rtl="0"/>
            <a:r>
              <a:rPr lang="fi-FI" dirty="0"/>
              <a:t>Sointuisuus ja rytmi</a:t>
            </a:r>
          </a:p>
        </p:txBody>
      </p:sp>
      <p:pic>
        <p:nvPicPr>
          <p:cNvPr id="10" name="Kuvan paikkamerkki 9" descr="valokuva voikukasta&#10;">
            <a:extLst>
              <a:ext uri="{FF2B5EF4-FFF2-40B4-BE49-F238E27FC236}">
                <a16:creationId xmlns:a16="http://schemas.microsoft.com/office/drawing/2014/main" id="{20563118-9176-49D8-94ED-2A61A207A0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9048" cy="6858000"/>
          </a:xfrm>
        </p:spPr>
      </p:pic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A7807CD3-B422-4F83-9719-CB326AC822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84848" y="2575249"/>
            <a:ext cx="4709160" cy="2655119"/>
          </a:xfrm>
        </p:spPr>
        <p:txBody>
          <a:bodyPr rtlCol="0">
            <a:normAutofit fontScale="77500" lnSpcReduction="20000"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b="1" dirty="0"/>
              <a:t>Riimitykset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1500" b="1" dirty="0"/>
              <a:t>Loppusoinnut luovat runoon säännöllistä rytmiä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fi-FI" sz="1500" b="1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b="1" dirty="0"/>
              <a:t>Mitallisuus eli metriikka (runojalat)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b="1" dirty="0"/>
              <a:t>Rytmi ja äänteellisyys ovat kaksi erillistä kielen ilmiötä, mutta juuri runoudessa ne ovat lähellä toisiaan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b="1" dirty="0"/>
              <a:t>Runo voi olla sidottua, vapaata tai jotain siltä väliltä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9" name="Päivämäärän paikkamerkki 48">
            <a:extLst>
              <a:ext uri="{FF2B5EF4-FFF2-40B4-BE49-F238E27FC236}">
                <a16:creationId xmlns:a16="http://schemas.microsoft.com/office/drawing/2014/main" id="{24BF52CC-EC79-4681-9DB6-52E0532E1EA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41248" y="6356350"/>
            <a:ext cx="1828800" cy="365125"/>
          </a:xfrm>
        </p:spPr>
        <p:txBody>
          <a:bodyPr rtlCol="0"/>
          <a:lstStyle/>
          <a:p>
            <a:pPr rtl="0"/>
            <a:r>
              <a:rPr lang="fi-FI" dirty="0"/>
              <a:t>2026</a:t>
            </a:r>
          </a:p>
        </p:txBody>
      </p:sp>
      <p:sp>
        <p:nvSpPr>
          <p:cNvPr id="50" name="Alatunnisteen paikkamerkki 49">
            <a:extLst>
              <a:ext uri="{FF2B5EF4-FFF2-40B4-BE49-F238E27FC236}">
                <a16:creationId xmlns:a16="http://schemas.microsoft.com/office/drawing/2014/main" id="{4FA2B25F-A2C4-4D59-B248-DB84C067142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345609" y="6356350"/>
            <a:ext cx="2743200" cy="365125"/>
          </a:xfrm>
        </p:spPr>
        <p:txBody>
          <a:bodyPr rtlCol="0"/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sp>
        <p:nvSpPr>
          <p:cNvPr id="51" name="Dian numeron paikkamerkki 50">
            <a:extLst>
              <a:ext uri="{FF2B5EF4-FFF2-40B4-BE49-F238E27FC236}">
                <a16:creationId xmlns:a16="http://schemas.microsoft.com/office/drawing/2014/main" id="{2A0EFA49-135C-4F01-A453-F4355A52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37031" y="6356350"/>
            <a:ext cx="18288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smtClean="0"/>
              <a:pPr rtl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9400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848" y="1719072"/>
            <a:ext cx="4709160" cy="452628"/>
          </a:xfrm>
        </p:spPr>
        <p:txBody>
          <a:bodyPr rtlCol="0">
            <a:normAutofit fontScale="90000"/>
          </a:bodyPr>
          <a:lstStyle/>
          <a:p>
            <a:pPr rtl="0"/>
            <a:r>
              <a:rPr lang="fi-FI" dirty="0"/>
              <a:t>Toisto</a:t>
            </a:r>
          </a:p>
        </p:txBody>
      </p:sp>
      <p:pic>
        <p:nvPicPr>
          <p:cNvPr id="89" name="Kuvan paikkamerkki 88" descr="valokuva kirkkaan oranssista vuokosta">
            <a:extLst>
              <a:ext uri="{FF2B5EF4-FFF2-40B4-BE49-F238E27FC236}">
                <a16:creationId xmlns:a16="http://schemas.microsoft.com/office/drawing/2014/main" id="{6F8E1FF5-0E2A-43EE-B3E2-CC746761BA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9" b="25069"/>
          <a:stretch/>
        </p:blipFill>
        <p:spPr/>
      </p:pic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2D34500-94FE-0645-2F2A-BDAFAC4BDD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84848" y="2600325"/>
            <a:ext cx="4709160" cy="358587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Sama sana toistuu tai ajatus,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Puhutaan parallelismista eli samaa asiaa toistetaan eri sanoin muunneltuna (Kalevala: Mieleni minun </a:t>
            </a:r>
            <a:r>
              <a:rPr lang="fi-FI" dirty="0" err="1"/>
              <a:t>tekevi</a:t>
            </a:r>
            <a:r>
              <a:rPr lang="fi-FI" dirty="0"/>
              <a:t>, aivoni </a:t>
            </a:r>
            <a:r>
              <a:rPr lang="fi-FI" dirty="0" err="1"/>
              <a:t>ajattelevi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lauseen loppuosa toistaa alun käänteisesti: </a:t>
            </a:r>
          </a:p>
          <a:p>
            <a:r>
              <a:rPr lang="fi-FI" dirty="0"/>
              <a:t>”aamusta iltaan ja illasta aamuun”</a:t>
            </a:r>
          </a:p>
          <a:p>
            <a:r>
              <a:rPr lang="fi-FI" dirty="0"/>
              <a:t>*anaforassa sana tai lause toistetaan aina säkeiden alussa</a:t>
            </a:r>
          </a:p>
          <a:p>
            <a:r>
              <a:rPr lang="fi-FI" dirty="0"/>
              <a:t>* Kuva muuntuu temaattisesti eli sisällölliset, sanat, ilmaukset, kuvat toistuvat</a:t>
            </a:r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866D3255-1080-49E5-A8E5-588252691FD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r>
              <a:rPr lang="fi-FI" dirty="0"/>
              <a:t>2026</a:t>
            </a:r>
          </a:p>
        </p:txBody>
      </p:sp>
      <p:sp>
        <p:nvSpPr>
          <p:cNvPr id="29" name="Alatunnisteen paikkamerkki 28">
            <a:extLst>
              <a:ext uri="{FF2B5EF4-FFF2-40B4-BE49-F238E27FC236}">
                <a16:creationId xmlns:a16="http://schemas.microsoft.com/office/drawing/2014/main" id="{3F372074-FF6E-4CF6-B5D6-46397F45C26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38F0BCD9-5A74-4615-9BC9-3C02A0D5A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fi-FI" smtClean="0"/>
              <a:pPr rtl="0"/>
              <a:t>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1100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D1A202-23A3-4F3A-AA92-0172C8D2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272" y="401416"/>
            <a:ext cx="4572000" cy="1325563"/>
          </a:xfrm>
        </p:spPr>
        <p:txBody>
          <a:bodyPr rtlCol="0" anchor="b"/>
          <a:lstStyle/>
          <a:p>
            <a:pPr rtl="0"/>
            <a:r>
              <a:rPr lang="fi-FI" dirty="0"/>
              <a:t>Ei -kerronnallisuus</a:t>
            </a:r>
          </a:p>
        </p:txBody>
      </p:sp>
      <p:pic>
        <p:nvPicPr>
          <p:cNvPr id="8" name="Kuvan paikkamerkki 7" descr="valokuva sinisestä ja keltaisesta korallista&#10;">
            <a:extLst>
              <a:ext uri="{FF2B5EF4-FFF2-40B4-BE49-F238E27FC236}">
                <a16:creationId xmlns:a16="http://schemas.microsoft.com/office/drawing/2014/main" id="{7E4E530D-5C66-4115-949E-45737E68F14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059936" cy="6858000"/>
          </a:xfrm>
        </p:spPr>
      </p:pic>
      <p:pic>
        <p:nvPicPr>
          <p:cNvPr id="10" name="Kuvan paikkamerkki 9" descr="valokuva vuokkokalasta vuokossa&#10;">
            <a:extLst>
              <a:ext uri="{FF2B5EF4-FFF2-40B4-BE49-F238E27FC236}">
                <a16:creationId xmlns:a16="http://schemas.microsoft.com/office/drawing/2014/main" id="{2D97A15A-39A2-41E9-B6D0-6D666F881A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8256" y="1412748"/>
            <a:ext cx="4041648" cy="4032504"/>
          </a:xfr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B943E7C-A74D-4CB3-844B-51917C88C9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8272" y="2084832"/>
            <a:ext cx="4572000" cy="41349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Ei proosaa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Ei kuvata niinkään toimintaa tai syy-, seuraussuhteita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dirty="0"/>
              <a:t>Toki on myös kertovaa runoutta: Ilias ja Odysseia, Kalevala</a:t>
            </a:r>
          </a:p>
          <a:p>
            <a:pPr rtl="0"/>
            <a:endParaRPr lang="fi-FI" dirty="0"/>
          </a:p>
        </p:txBody>
      </p:sp>
      <p:sp>
        <p:nvSpPr>
          <p:cNvPr id="26" name="Päivämäärän paikkamerkki 25">
            <a:extLst>
              <a:ext uri="{FF2B5EF4-FFF2-40B4-BE49-F238E27FC236}">
                <a16:creationId xmlns:a16="http://schemas.microsoft.com/office/drawing/2014/main" id="{F9C20C10-9D7D-4177-9698-268E4571E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fi-FI" dirty="0"/>
              <a:t>2026</a:t>
            </a:r>
          </a:p>
        </p:txBody>
      </p:sp>
      <p:sp>
        <p:nvSpPr>
          <p:cNvPr id="27" name="Alatunnisteen paikkamerkki 26">
            <a:extLst>
              <a:ext uri="{FF2B5EF4-FFF2-40B4-BE49-F238E27FC236}">
                <a16:creationId xmlns:a16="http://schemas.microsoft.com/office/drawing/2014/main" id="{510E79F6-2C38-4C73-80F0-2D9BC5DBE7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sp>
        <p:nvSpPr>
          <p:cNvPr id="28" name="Dian numeron paikkamerkki 27">
            <a:extLst>
              <a:ext uri="{FF2B5EF4-FFF2-40B4-BE49-F238E27FC236}">
                <a16:creationId xmlns:a16="http://schemas.microsoft.com/office/drawing/2014/main" id="{68B7A5A4-3AD8-472D-A4E3-F536ED1A96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smtClean="0"/>
              <a:pPr rtl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1490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1" y="1209676"/>
            <a:ext cx="5514974" cy="1171574"/>
          </a:xfrm>
        </p:spPr>
        <p:txBody>
          <a:bodyPr rtlCol="0" anchor="b">
            <a:normAutofit/>
          </a:bodyPr>
          <a:lstStyle/>
          <a:p>
            <a:pPr rtl="0"/>
            <a:r>
              <a:rPr lang="fi-FI" sz="2800" dirty="0"/>
              <a:t>Normittomuus ja tuoreus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2733676"/>
            <a:ext cx="4883278" cy="3438052"/>
          </a:xfrm>
        </p:spPr>
        <p:txBody>
          <a:bodyPr rtlCol="0">
            <a:normAutofit fontScale="55000" lnSpcReduction="20000"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3200" b="1" dirty="0"/>
              <a:t>Kieliopin rikkominen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3200" b="1" dirty="0"/>
              <a:t>Tarjotaan jotain uutta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2300" b="1" dirty="0"/>
              <a:t>Runous on kieltä, joka ei ole kirjoittanut sopimuksia. (VR)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fi-FI" sz="2300" b="1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fi-FI" sz="2300" b="1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fi-FI" sz="2300" b="1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fi-FI" sz="2300" b="1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fi-FI" sz="2300" b="1" dirty="0"/>
              <a:t>Esityksen lainaukset: Parkko, Runoilijan työkalupakki</a:t>
            </a:r>
          </a:p>
          <a:p>
            <a:pPr rtl="0"/>
            <a:endParaRPr lang="fi-FI" dirty="0"/>
          </a:p>
        </p:txBody>
      </p:sp>
      <p:sp>
        <p:nvSpPr>
          <p:cNvPr id="48" name="Päivämäärän paikkamerkki 47">
            <a:extLst>
              <a:ext uri="{FF2B5EF4-FFF2-40B4-BE49-F238E27FC236}">
                <a16:creationId xmlns:a16="http://schemas.microsoft.com/office/drawing/2014/main" id="{356B6491-E11B-450F-840C-C285A99E663D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41248" y="6356350"/>
            <a:ext cx="1828800" cy="365125"/>
          </a:xfrm>
        </p:spPr>
        <p:txBody>
          <a:bodyPr rtlCol="0"/>
          <a:lstStyle/>
          <a:p>
            <a:pPr rtl="0"/>
            <a:r>
              <a:rPr lang="fi-FI" dirty="0"/>
              <a:t>2026</a:t>
            </a:r>
          </a:p>
        </p:txBody>
      </p:sp>
      <p:sp>
        <p:nvSpPr>
          <p:cNvPr id="49" name="Alatunnisteen paikkamerkki 48">
            <a:extLst>
              <a:ext uri="{FF2B5EF4-FFF2-40B4-BE49-F238E27FC236}">
                <a16:creationId xmlns:a16="http://schemas.microsoft.com/office/drawing/2014/main" id="{CA04266F-4240-429E-A18D-12B26B565CA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57232" y="6356350"/>
            <a:ext cx="2743200" cy="365125"/>
          </a:xfrm>
        </p:spPr>
        <p:txBody>
          <a:bodyPr rtlCol="0"/>
          <a:lstStyle/>
          <a:p>
            <a:pPr rtl="0"/>
            <a:r>
              <a:rPr lang="fi-FI" dirty="0" err="1"/>
              <a:t>RunoUksia</a:t>
            </a:r>
            <a:endParaRPr lang="fi-FI" dirty="0"/>
          </a:p>
        </p:txBody>
      </p:sp>
      <p:pic>
        <p:nvPicPr>
          <p:cNvPr id="16" name="Kuvan paikkamerkki 15" descr="valokuva meduusasta&#10;">
            <a:extLst>
              <a:ext uri="{FF2B5EF4-FFF2-40B4-BE49-F238E27FC236}">
                <a16:creationId xmlns:a16="http://schemas.microsoft.com/office/drawing/2014/main" id="{25EA4ABC-3336-4483-8A9F-6A60796E1E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2952" y="0"/>
            <a:ext cx="6099048" cy="6858000"/>
          </a:xfrm>
        </p:spPr>
      </p:pic>
      <p:sp>
        <p:nvSpPr>
          <p:cNvPr id="50" name="Dian numeron paikkamerkki 49">
            <a:extLst>
              <a:ext uri="{FF2B5EF4-FFF2-40B4-BE49-F238E27FC236}">
                <a16:creationId xmlns:a16="http://schemas.microsoft.com/office/drawing/2014/main" id="{98B9A687-A26D-4845-9173-E163BFB84A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i-FI" smtClean="0"/>
              <a:pPr rtl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9841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8">
            <a:extLst>
              <a:ext uri="{FF2B5EF4-FFF2-40B4-BE49-F238E27FC236}">
                <a16:creationId xmlns:a16="http://schemas.microsoft.com/office/drawing/2014/main" id="{4C4DC404-1A61-50CF-83C9-1C838F61F7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922" b="13922"/>
          <a:stretch>
            <a:fillRect/>
          </a:stretch>
        </p:blipFill>
        <p:spPr>
          <a:xfrm>
            <a:off x="577970" y="649891"/>
            <a:ext cx="2889665" cy="3249249"/>
          </a:xfrm>
          <a:prstGeom prst="rect">
            <a:avLst/>
          </a:prstGeom>
          <a:solidFill>
            <a:srgbClr val="F2A74B"/>
          </a:solidFill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0CD7992-BC20-1E70-FFFC-D1B1CB61F7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66558" y="2237694"/>
            <a:ext cx="4709160" cy="802947"/>
          </a:xfrm>
        </p:spPr>
        <p:txBody>
          <a:bodyPr>
            <a:normAutofit fontScale="77500" lnSpcReduction="20000"/>
          </a:bodyPr>
          <a:lstStyle/>
          <a:p>
            <a:r>
              <a:rPr lang="fi-FI" sz="1200" b="1" dirty="0"/>
              <a:t>Monet aloittelevat kirjoittajat sanovat, silloin harvoin kun heiltä kysytään, että he haluavat varjella omaa luovuuttaan jättämällä toisten runot lukematta.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F4F2E3-06B6-C02F-1816-FF8813C5EF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rtl="0"/>
            <a:r>
              <a:rPr lang="fi-FI" noProof="0" dirty="0"/>
              <a:t>2jjjjjj0222XX2026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FD96511-0845-BAF8-A265-7BEED27853F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345608" y="6162390"/>
            <a:ext cx="4756587" cy="559085"/>
          </a:xfrm>
        </p:spPr>
        <p:txBody>
          <a:bodyPr/>
          <a:lstStyle/>
          <a:p>
            <a:pPr rtl="0"/>
            <a:r>
              <a:rPr lang="fi-FI" noProof="0" dirty="0" err="1"/>
              <a:t>RunoUksia</a:t>
            </a:r>
            <a:r>
              <a:rPr lang="fi-FI" noProof="0" dirty="0"/>
              <a:t>                                                  Vesa Rantama</a:t>
            </a:r>
          </a:p>
          <a:p>
            <a:pPr rtl="0"/>
            <a:r>
              <a:rPr lang="fi-FI" noProof="0" dirty="0"/>
              <a:t>                                                                      Runominän vuosi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DE04B14-9DB6-975C-F258-CDD11DBA1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i-FI" noProof="0" smtClean="0"/>
              <a:t>9</a:t>
            </a:fld>
            <a:endParaRPr lang="fi-FI" noProof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C648EABE-2A52-3F25-484C-457234C9C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558" y="695610"/>
            <a:ext cx="5785605" cy="1542084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70072AA-CA58-25C6-9D2B-98ECD373A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558" y="3040641"/>
            <a:ext cx="5364945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52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Custom 81">
      <a:dk1>
        <a:sysClr val="windowText" lastClr="000000"/>
      </a:dk1>
      <a:lt1>
        <a:sysClr val="window" lastClr="FFFFFF"/>
      </a:lt1>
      <a:dk2>
        <a:srgbClr val="025373"/>
      </a:dk2>
      <a:lt2>
        <a:srgbClr val="E7E6E6"/>
      </a:lt2>
      <a:accent1>
        <a:srgbClr val="2A828C"/>
      </a:accent1>
      <a:accent2>
        <a:srgbClr val="41A6A6"/>
      </a:accent2>
      <a:accent3>
        <a:srgbClr val="D99B77"/>
      </a:accent3>
      <a:accent4>
        <a:srgbClr val="D9B6A3"/>
      </a:accent4>
      <a:accent5>
        <a:srgbClr val="F2A74B"/>
      </a:accent5>
      <a:accent6>
        <a:srgbClr val="4D748C"/>
      </a:accent6>
      <a:hlink>
        <a:srgbClr val="0563C1"/>
      </a:hlink>
      <a:folHlink>
        <a:srgbClr val="954F72"/>
      </a:folHlink>
    </a:clrScheme>
    <a:fontScheme name="Custom 115">
      <a:majorFont>
        <a:latin typeface="Century Gothic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418954_TF89715846_Win32" id="{0778C8F8-6A2A-4891-A7FC-BB2100416204}" vid="{99800DF6-6D85-43DB-A3B1-CF56B7759BA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2B45E2D-EE5B-40BD-B8EB-1CD549F414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2B5C00-D108-4E13-8A78-1AA312E16E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340800-6004-42FD-A042-AAA261C103D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Valtamerellinen esitys</Template>
  <TotalTime>693</TotalTime>
  <Words>275</Words>
  <Application>Microsoft Office PowerPoint</Application>
  <PresentationFormat>Laajakuva</PresentationFormat>
  <Paragraphs>80</Paragraphs>
  <Slides>9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Arial</vt:lpstr>
      <vt:lpstr>Avenir Next LT Pro Light</vt:lpstr>
      <vt:lpstr>AvenirNext LT Pro Medium</vt:lpstr>
      <vt:lpstr>Calibri</vt:lpstr>
      <vt:lpstr>Century Gothic</vt:lpstr>
      <vt:lpstr>Office-teema</vt:lpstr>
      <vt:lpstr>Joitakin runouden ominaispiirteitä</vt:lpstr>
      <vt:lpstr>Typografia</vt:lpstr>
      <vt:lpstr>Monimerkityksisyys</vt:lpstr>
      <vt:lpstr>kuvallisuus</vt:lpstr>
      <vt:lpstr>Sointuisuus ja rytmi</vt:lpstr>
      <vt:lpstr>Toisto</vt:lpstr>
      <vt:lpstr>Ei -kerronnallisuus</vt:lpstr>
      <vt:lpstr>Normittomuus ja tuoreus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Joitakin runouden ominaispiirteitä</dc:title>
  <dc:creator>Vesa Lahti</dc:creator>
  <cp:lastModifiedBy>Vesa Lahti</cp:lastModifiedBy>
  <cp:revision>9</cp:revision>
  <dcterms:created xsi:type="dcterms:W3CDTF">2022-09-14T16:19:05Z</dcterms:created>
  <dcterms:modified xsi:type="dcterms:W3CDTF">2026-09-10T18:19:22Z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