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9"/>
  </p:notesMasterIdLst>
  <p:sldIdLst>
    <p:sldId id="256" r:id="rId5"/>
    <p:sldId id="257" r:id="rId6"/>
    <p:sldId id="260" r:id="rId7"/>
    <p:sldId id="261" r:id="rId8"/>
  </p:sldIdLst>
  <p:sldSz cx="12192000" cy="6858000"/>
  <p:notesSz cx="6797675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6DED0-E659-4714-A07E-320824F7B551}" v="63" dt="2022-09-30T06:23:10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Ruud" userId="eb827b69047d888f" providerId="LiveId" clId="{FF46DED0-E659-4714-A07E-320824F7B551}"/>
    <pc:docChg chg="undo custSel delSld modSld">
      <pc:chgData name="Kristin Ruud" userId="eb827b69047d888f" providerId="LiveId" clId="{FF46DED0-E659-4714-A07E-320824F7B551}" dt="2022-09-30T06:26:10.723" v="740" actId="47"/>
      <pc:docMkLst>
        <pc:docMk/>
      </pc:docMkLst>
      <pc:sldChg chg="modSp mod">
        <pc:chgData name="Kristin Ruud" userId="eb827b69047d888f" providerId="LiveId" clId="{FF46DED0-E659-4714-A07E-320824F7B551}" dt="2022-09-30T06:19:55.464" v="101" actId="20577"/>
        <pc:sldMkLst>
          <pc:docMk/>
          <pc:sldMk cId="2461100242" sldId="256"/>
        </pc:sldMkLst>
        <pc:spChg chg="mod">
          <ac:chgData name="Kristin Ruud" userId="eb827b69047d888f" providerId="LiveId" clId="{FF46DED0-E659-4714-A07E-320824F7B551}" dt="2022-09-30T06:19:38.250" v="43" actId="20577"/>
          <ac:spMkLst>
            <pc:docMk/>
            <pc:sldMk cId="2461100242" sldId="256"/>
            <ac:spMk id="2" creationId="{A40BE8F2-226E-425C-A2C6-40AE17AF9440}"/>
          </ac:spMkLst>
        </pc:spChg>
        <pc:spChg chg="mod">
          <ac:chgData name="Kristin Ruud" userId="eb827b69047d888f" providerId="LiveId" clId="{FF46DED0-E659-4714-A07E-320824F7B551}" dt="2022-09-30T06:19:55.464" v="101" actId="20577"/>
          <ac:spMkLst>
            <pc:docMk/>
            <pc:sldMk cId="2461100242" sldId="256"/>
            <ac:spMk id="3" creationId="{B3419473-052C-412B-846B-1AC2803F5AA9}"/>
          </ac:spMkLst>
        </pc:spChg>
      </pc:sldChg>
      <pc:sldChg chg="modSp mod modAnim">
        <pc:chgData name="Kristin Ruud" userId="eb827b69047d888f" providerId="LiveId" clId="{FF46DED0-E659-4714-A07E-320824F7B551}" dt="2022-09-30T06:22:47.580" v="390" actId="27636"/>
        <pc:sldMkLst>
          <pc:docMk/>
          <pc:sldMk cId="3959931247" sldId="257"/>
        </pc:sldMkLst>
        <pc:spChg chg="mod">
          <ac:chgData name="Kristin Ruud" userId="eb827b69047d888f" providerId="LiveId" clId="{FF46DED0-E659-4714-A07E-320824F7B551}" dt="2022-09-30T06:20:13.379" v="134" actId="20577"/>
          <ac:spMkLst>
            <pc:docMk/>
            <pc:sldMk cId="3959931247" sldId="257"/>
            <ac:spMk id="2" creationId="{1118F192-15EB-4136-8243-9AF86F8FD10B}"/>
          </ac:spMkLst>
        </pc:spChg>
        <pc:spChg chg="mod">
          <ac:chgData name="Kristin Ruud" userId="eb827b69047d888f" providerId="LiveId" clId="{FF46DED0-E659-4714-A07E-320824F7B551}" dt="2022-09-30T06:22:47.580" v="390" actId="27636"/>
          <ac:spMkLst>
            <pc:docMk/>
            <pc:sldMk cId="3959931247" sldId="257"/>
            <ac:spMk id="3" creationId="{9A1E8A24-A0AB-45B9-9D43-1EA395A62D36}"/>
          </ac:spMkLst>
        </pc:spChg>
      </pc:sldChg>
      <pc:sldChg chg="addSp delSp modSp mod modAnim">
        <pc:chgData name="Kristin Ruud" userId="eb827b69047d888f" providerId="LiveId" clId="{FF46DED0-E659-4714-A07E-320824F7B551}" dt="2022-09-30T06:24:12.074" v="600" actId="20577"/>
        <pc:sldMkLst>
          <pc:docMk/>
          <pc:sldMk cId="988989289" sldId="260"/>
        </pc:sldMkLst>
        <pc:spChg chg="mod">
          <ac:chgData name="Kristin Ruud" userId="eb827b69047d888f" providerId="LiveId" clId="{FF46DED0-E659-4714-A07E-320824F7B551}" dt="2022-09-30T06:23:10.802" v="420" actId="20577"/>
          <ac:spMkLst>
            <pc:docMk/>
            <pc:sldMk cId="988989289" sldId="260"/>
            <ac:spMk id="2" creationId="{FE4E029E-6A71-4746-A221-9DF6353A42EF}"/>
          </ac:spMkLst>
        </pc:spChg>
        <pc:spChg chg="add del mod">
          <ac:chgData name="Kristin Ruud" userId="eb827b69047d888f" providerId="LiveId" clId="{FF46DED0-E659-4714-A07E-320824F7B551}" dt="2022-09-30T06:24:12.074" v="600" actId="20577"/>
          <ac:spMkLst>
            <pc:docMk/>
            <pc:sldMk cId="988989289" sldId="260"/>
            <ac:spMk id="3" creationId="{DA3422A5-A685-483D-803C-25913C9932CB}"/>
          </ac:spMkLst>
        </pc:spChg>
        <pc:spChg chg="add del mod">
          <ac:chgData name="Kristin Ruud" userId="eb827b69047d888f" providerId="LiveId" clId="{FF46DED0-E659-4714-A07E-320824F7B551}" dt="2022-09-30T06:23:15.959" v="422" actId="478"/>
          <ac:spMkLst>
            <pc:docMk/>
            <pc:sldMk cId="988989289" sldId="260"/>
            <ac:spMk id="6" creationId="{56487C62-8371-8B22-18AE-9B96AD892827}"/>
          </ac:spMkLst>
        </pc:spChg>
      </pc:sldChg>
      <pc:sldChg chg="modSp mod">
        <pc:chgData name="Kristin Ruud" userId="eb827b69047d888f" providerId="LiveId" clId="{FF46DED0-E659-4714-A07E-320824F7B551}" dt="2022-09-30T06:25:47.468" v="733" actId="313"/>
        <pc:sldMkLst>
          <pc:docMk/>
          <pc:sldMk cId="2273339199" sldId="261"/>
        </pc:sldMkLst>
        <pc:spChg chg="mod">
          <ac:chgData name="Kristin Ruud" userId="eb827b69047d888f" providerId="LiveId" clId="{FF46DED0-E659-4714-A07E-320824F7B551}" dt="2022-09-30T06:24:54.440" v="640" actId="27636"/>
          <ac:spMkLst>
            <pc:docMk/>
            <pc:sldMk cId="2273339199" sldId="261"/>
            <ac:spMk id="2" creationId="{FAA65FCE-0729-4021-8268-41DC3390625E}"/>
          </ac:spMkLst>
        </pc:spChg>
        <pc:spChg chg="mod">
          <ac:chgData name="Kristin Ruud" userId="eb827b69047d888f" providerId="LiveId" clId="{FF46DED0-E659-4714-A07E-320824F7B551}" dt="2022-09-30T06:25:47.468" v="733" actId="313"/>
          <ac:spMkLst>
            <pc:docMk/>
            <pc:sldMk cId="2273339199" sldId="261"/>
            <ac:spMk id="3" creationId="{A5BFEB73-247B-49A0-B007-5E2153482467}"/>
          </ac:spMkLst>
        </pc:spChg>
      </pc:sldChg>
      <pc:sldChg chg="del">
        <pc:chgData name="Kristin Ruud" userId="eb827b69047d888f" providerId="LiveId" clId="{FF46DED0-E659-4714-A07E-320824F7B551}" dt="2022-09-30T06:25:55.225" v="734" actId="47"/>
        <pc:sldMkLst>
          <pc:docMk/>
          <pc:sldMk cId="765449019" sldId="262"/>
        </pc:sldMkLst>
      </pc:sldChg>
      <pc:sldChg chg="del">
        <pc:chgData name="Kristin Ruud" userId="eb827b69047d888f" providerId="LiveId" clId="{FF46DED0-E659-4714-A07E-320824F7B551}" dt="2022-09-30T06:25:56.754" v="735" actId="47"/>
        <pc:sldMkLst>
          <pc:docMk/>
          <pc:sldMk cId="1974097063" sldId="263"/>
        </pc:sldMkLst>
      </pc:sldChg>
      <pc:sldChg chg="del">
        <pc:chgData name="Kristin Ruud" userId="eb827b69047d888f" providerId="LiveId" clId="{FF46DED0-E659-4714-A07E-320824F7B551}" dt="2022-09-30T06:25:59.065" v="736" actId="47"/>
        <pc:sldMkLst>
          <pc:docMk/>
          <pc:sldMk cId="804636157" sldId="264"/>
        </pc:sldMkLst>
      </pc:sldChg>
      <pc:sldChg chg="del">
        <pc:chgData name="Kristin Ruud" userId="eb827b69047d888f" providerId="LiveId" clId="{FF46DED0-E659-4714-A07E-320824F7B551}" dt="2022-09-30T06:26:02.683" v="737" actId="47"/>
        <pc:sldMkLst>
          <pc:docMk/>
          <pc:sldMk cId="2527135289" sldId="265"/>
        </pc:sldMkLst>
      </pc:sldChg>
      <pc:sldChg chg="del">
        <pc:chgData name="Kristin Ruud" userId="eb827b69047d888f" providerId="LiveId" clId="{FF46DED0-E659-4714-A07E-320824F7B551}" dt="2022-09-30T06:26:05.253" v="738" actId="47"/>
        <pc:sldMkLst>
          <pc:docMk/>
          <pc:sldMk cId="2044743966" sldId="266"/>
        </pc:sldMkLst>
      </pc:sldChg>
      <pc:sldChg chg="del">
        <pc:chgData name="Kristin Ruud" userId="eb827b69047d888f" providerId="LiveId" clId="{FF46DED0-E659-4714-A07E-320824F7B551}" dt="2022-09-30T06:26:08.867" v="739" actId="47"/>
        <pc:sldMkLst>
          <pc:docMk/>
          <pc:sldMk cId="3727738306" sldId="267"/>
        </pc:sldMkLst>
      </pc:sldChg>
      <pc:sldChg chg="del">
        <pc:chgData name="Kristin Ruud" userId="eb827b69047d888f" providerId="LiveId" clId="{FF46DED0-E659-4714-A07E-320824F7B551}" dt="2022-09-30T06:26:10.723" v="740" actId="47"/>
        <pc:sldMkLst>
          <pc:docMk/>
          <pc:sldMk cId="1064950194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CB642-6485-481C-ACB5-650CDF33B0EA}" type="datetimeFigureOut">
              <a:rPr lang="nb-NO" smtClean="0"/>
              <a:t>30.09.2022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3C8AB-E6CA-41A5-8B6E-00FD9007E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468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Krav nummer 1: Lovfeste at alle innbyggere i Norge har rett til opplæring i grunnleggende digitale tjenester. 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Opplæringslovens paragraf 4A-1 sikrer alle innbyggere i Norge rett til å tilegne seg grunnleggende digitale ferdigheter som: lesing, skriving, regning, tale og grunnleggende digitale ferdigheter.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regjeringens strategi «Digital hele livet» som ble lansert 10. september står det: «Uføretrygdede, de som står utenfor arbeidsliv og utdanning, og eldre utgjør noen av de gruppene som i dag ikke har krav på opplæring innen digitale ferdigheter fra det offentlige.»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3C8AB-E6CA-41A5-8B6E-00FD9007EAF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669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Koronasertifikat</a:t>
            </a:r>
          </a:p>
          <a:p>
            <a:r>
              <a:rPr lang="nb-NO" dirty="0"/>
              <a:t>Pensjonsslipp</a:t>
            </a:r>
          </a:p>
          <a:p>
            <a:r>
              <a:rPr lang="nb-NO" dirty="0"/>
              <a:t>Skattemelding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3C8AB-E6CA-41A5-8B6E-00FD9007EAF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14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5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8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1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4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7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8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2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4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7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6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9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3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40BE8F2-226E-425C-A2C6-40AE17AF9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r>
              <a:rPr lang="nb-NO" dirty="0"/>
              <a:t>Best </a:t>
            </a:r>
            <a:r>
              <a:rPr lang="nb-NO" dirty="0" err="1"/>
              <a:t>practises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3419473-052C-412B-846B-1AC2803F5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r>
              <a:rPr lang="nb-NO" dirty="0"/>
              <a:t>From Seniornett</a:t>
            </a:r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D6ECC"/>
          </a:solidFill>
          <a:ln w="38100" cap="rnd">
            <a:solidFill>
              <a:srgbClr val="2D6EC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2908FD0-EDBA-43EE-9797-FE83AB45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r="10835" b="-1"/>
          <a:stretch/>
        </p:blipFill>
        <p:spPr>
          <a:xfrm>
            <a:off x="320040" y="1728748"/>
            <a:ext cx="4087368" cy="33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0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118F192-15EB-4136-8243-9AF86F8F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6100" dirty="0"/>
              <a:t>Seniornetts </a:t>
            </a:r>
            <a:r>
              <a:rPr lang="nb-NO" sz="6100" dirty="0" err="1"/>
              <a:t>hotline</a:t>
            </a:r>
            <a:endParaRPr lang="nb-NO" sz="6100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0B78F6"/>
          </a:solidFill>
          <a:ln w="38100" cap="rnd">
            <a:solidFill>
              <a:srgbClr val="0B78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1E8A24-A0AB-45B9-9D43-1EA395A62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/>
          </a:bodyPr>
          <a:lstStyle/>
          <a:p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 </a:t>
            </a:r>
            <a:r>
              <a:rPr lang="nb-NO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days</a:t>
            </a: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nb-NO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</a:t>
            </a: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hour</a:t>
            </a:r>
            <a:endParaRPr lang="nb-NO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calls</a:t>
            </a: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nb-NO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serveral</a:t>
            </a: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times a </a:t>
            </a:r>
            <a:r>
              <a:rPr lang="nb-NO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endParaRPr lang="nb-NO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nb-N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do </a:t>
            </a:r>
            <a:r>
              <a:rPr lang="nb-NO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nb-NO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service</a:t>
            </a:r>
            <a:r>
              <a:rPr lang="nb-N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dirty="0"/>
          </a:p>
        </p:txBody>
      </p:sp>
      <p:pic>
        <p:nvPicPr>
          <p:cNvPr id="4" name="Plassholder for innhold 12">
            <a:extLst>
              <a:ext uri="{FF2B5EF4-FFF2-40B4-BE49-F238E27FC236}">
                <a16:creationId xmlns:a16="http://schemas.microsoft.com/office/drawing/2014/main" id="{8F22349D-2B4C-482A-A022-C8782CFE25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99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E4E029E-6A71-4746-A221-9DF6353A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6100" dirty="0" err="1"/>
              <a:t>Local</a:t>
            </a:r>
            <a:r>
              <a:rPr lang="nb-NO" sz="6100" dirty="0"/>
              <a:t> </a:t>
            </a:r>
            <a:r>
              <a:rPr lang="nb-NO" sz="6100" dirty="0" err="1"/>
              <a:t>branches</a:t>
            </a:r>
            <a:endParaRPr lang="nb-NO" sz="6100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BE4B2"/>
          </a:solidFill>
          <a:ln w="38100" cap="rnd">
            <a:solidFill>
              <a:srgbClr val="3BE4B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3422A5-A685-483D-803C-25913C993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nb-NO" dirty="0">
                <a:latin typeface="Arial" panose="020B0604020202020204" pitchFamily="34" charset="0"/>
                <a:cs typeface="Times New Roman" panose="02020603050405020304" pitchFamily="18" charset="0"/>
              </a:rPr>
              <a:t>More </a:t>
            </a:r>
            <a:r>
              <a:rPr lang="nb-NO" dirty="0" err="1">
                <a:latin typeface="Arial" panose="020B0604020202020204" pitchFamily="34" charset="0"/>
                <a:cs typeface="Times New Roman" panose="02020603050405020304" pitchFamily="18" charset="0"/>
              </a:rPr>
              <a:t>than</a:t>
            </a:r>
            <a:r>
              <a:rPr lang="nb-NO" dirty="0">
                <a:latin typeface="Arial" panose="020B0604020202020204" pitchFamily="34" charset="0"/>
                <a:cs typeface="Times New Roman" panose="02020603050405020304" pitchFamily="18" charset="0"/>
              </a:rPr>
              <a:t> 200 </a:t>
            </a:r>
            <a:r>
              <a:rPr lang="nb-NO" dirty="0" err="1">
                <a:latin typeface="Arial" panose="020B0604020202020204" pitchFamily="34" charset="0"/>
                <a:cs typeface="Times New Roman" panose="02020603050405020304" pitchFamily="18" charset="0"/>
              </a:rPr>
              <a:t>local</a:t>
            </a:r>
            <a:r>
              <a:rPr lang="nb-NO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Times New Roman" panose="02020603050405020304" pitchFamily="18" charset="0"/>
              </a:rPr>
              <a:t>branches</a:t>
            </a:r>
            <a:endParaRPr lang="nb-NO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nb-NO" dirty="0">
                <a:latin typeface="Arial" panose="020B0604020202020204" pitchFamily="34" charset="0"/>
                <a:cs typeface="Times New Roman" panose="02020603050405020304" pitchFamily="18" charset="0"/>
              </a:rPr>
              <a:t>Seniornetts </a:t>
            </a:r>
            <a:r>
              <a:rPr lang="nb-NO" dirty="0" err="1">
                <a:latin typeface="Arial" panose="020B0604020202020204" pitchFamily="34" charset="0"/>
                <a:cs typeface="Times New Roman" panose="02020603050405020304" pitchFamily="18" charset="0"/>
              </a:rPr>
              <a:t>role</a:t>
            </a:r>
            <a:r>
              <a:rPr lang="nb-NO" dirty="0">
                <a:latin typeface="Arial" panose="020B0604020202020204" pitchFamily="34" charset="0"/>
                <a:cs typeface="Times New Roman" panose="02020603050405020304" pitchFamily="18" charset="0"/>
              </a:rPr>
              <a:t> is to support </a:t>
            </a:r>
            <a:r>
              <a:rPr lang="nb-NO" dirty="0" err="1">
                <a:latin typeface="Arial" panose="020B0604020202020204" pitchFamily="34" charset="0"/>
                <a:cs typeface="Times New Roman" panose="02020603050405020304" pitchFamily="18" charset="0"/>
              </a:rPr>
              <a:t>local</a:t>
            </a:r>
            <a:r>
              <a:rPr lang="nb-NO" dirty="0">
                <a:latin typeface="Arial" panose="020B0604020202020204" pitchFamily="34" charset="0"/>
                <a:cs typeface="Times New Roman" panose="02020603050405020304" pitchFamily="18" charset="0"/>
              </a:rPr>
              <a:t> partners</a:t>
            </a:r>
          </a:p>
          <a:p>
            <a:r>
              <a:rPr lang="nb-NO" dirty="0">
                <a:latin typeface="Arial" panose="020B0604020202020204" pitchFamily="34" charset="0"/>
                <a:cs typeface="Times New Roman" panose="02020603050405020304" pitchFamily="18" charset="0"/>
              </a:rPr>
              <a:t>Training </a:t>
            </a:r>
            <a:r>
              <a:rPr lang="nb-NO" dirty="0" err="1">
                <a:latin typeface="Arial" panose="020B0604020202020204" pitchFamily="34" charset="0"/>
                <a:cs typeface="Times New Roman" panose="02020603050405020304" pitchFamily="18" charset="0"/>
              </a:rPr>
              <a:t>near</a:t>
            </a:r>
            <a:r>
              <a:rPr lang="nb-NO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nb-NO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Times New Roman" panose="02020603050405020304" pitchFamily="18" charset="0"/>
              </a:rPr>
              <a:t>members</a:t>
            </a:r>
            <a:endParaRPr lang="nb-NO" dirty="0"/>
          </a:p>
        </p:txBody>
      </p:sp>
      <p:pic>
        <p:nvPicPr>
          <p:cNvPr id="4" name="Plassholder for innhold 12">
            <a:extLst>
              <a:ext uri="{FF2B5EF4-FFF2-40B4-BE49-F238E27FC236}">
                <a16:creationId xmlns:a16="http://schemas.microsoft.com/office/drawing/2014/main" id="{2A8365B6-D3EE-4BD5-8FD0-78603F8CF0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3" r="-1" b="1581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898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AA65FCE-0729-4021-8268-41DC3390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4400" dirty="0"/>
              <a:t>Seniors </a:t>
            </a:r>
            <a:r>
              <a:rPr lang="nb-NO" sz="4400" dirty="0" err="1"/>
              <a:t>helping</a:t>
            </a:r>
            <a:r>
              <a:rPr lang="nb-NO" sz="4400" dirty="0"/>
              <a:t> seniors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1E79E1"/>
          </a:solidFill>
          <a:ln w="38100" cap="rnd">
            <a:solidFill>
              <a:srgbClr val="1E79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BFEB73-247B-49A0-B007-5E215348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  <a:spcAft>
                <a:spcPts val="800"/>
              </a:spcAft>
            </a:pPr>
            <a:r>
              <a:rPr lang="nb-N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</a:t>
            </a:r>
            <a:r>
              <a:rPr lang="nb-NO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nb-N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someone</a:t>
            </a:r>
            <a:r>
              <a:rPr lang="nb-NO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nb-NO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nb-NO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nb-N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b-NO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same age – </a:t>
            </a:r>
            <a:r>
              <a:rPr lang="nb-N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</a:t>
            </a:r>
            <a:r>
              <a:rPr lang="nb-NO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endParaRPr lang="nb-NO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4000"/>
              </a:lnSpc>
              <a:spcAft>
                <a:spcPts val="800"/>
              </a:spcAft>
            </a:pPr>
            <a:r>
              <a:rPr lang="nb-NO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nb-NO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talk </a:t>
            </a:r>
            <a:r>
              <a:rPr lang="nb-NO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b-NO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same «</a:t>
            </a:r>
            <a:r>
              <a:rPr lang="nb-NO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nb-NO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nb-NO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e 4" descr="Et bilde som inneholder tekst, bærbar PC, datamaskin, person&#10;&#10;Automatisk generert beskrivelse">
            <a:extLst>
              <a:ext uri="{FF2B5EF4-FFF2-40B4-BE49-F238E27FC236}">
                <a16:creationId xmlns:a16="http://schemas.microsoft.com/office/drawing/2014/main" id="{EB442564-CD15-4853-8765-8BB5FB6D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2470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333919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16b47-f64e-4c17-8a57-a89f972b5f7f">
      <Terms xmlns="http://schemas.microsoft.com/office/infopath/2007/PartnerControls"/>
    </lcf76f155ced4ddcb4097134ff3c332f>
    <TaxCatchAll xmlns="3ebeacdf-6837-4433-b333-bb8a39cc8a1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16" ma:contentTypeDescription="Opprett et nytt dokument." ma:contentTypeScope="" ma:versionID="6098fe799d156220aa9b2a2dcd572dd8">
  <xsd:schema xmlns:xsd="http://www.w3.org/2001/XMLSchema" xmlns:xs="http://www.w3.org/2001/XMLSchema" xmlns:p="http://schemas.microsoft.com/office/2006/metadata/properties" xmlns:ns2="61716b47-f64e-4c17-8a57-a89f972b5f7f" xmlns:ns3="3ebeacdf-6837-4433-b333-bb8a39cc8a1b" targetNamespace="http://schemas.microsoft.com/office/2006/metadata/properties" ma:root="true" ma:fieldsID="ad2fe01ab34c5f28a946ebc7102d2df3" ns2:_="" ns3:_="">
    <xsd:import namespace="61716b47-f64e-4c17-8a57-a89f972b5f7f"/>
    <xsd:import namespace="3ebeacdf-6837-4433-b333-bb8a39cc8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ff65b06-c1bd-4394-8211-c17bdf6c7e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acdf-6837-4433-b333-bb8a39cc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c7595d4-e24d-4225-918f-488c8e76fb49}" ma:internalName="TaxCatchAll" ma:showField="CatchAllData" ma:web="3ebeacdf-6837-4433-b333-bb8a39cc8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ACDB26-1497-4E68-954E-B70913EF1532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61716b47-f64e-4c17-8a57-a89f972b5f7f"/>
    <ds:schemaRef ds:uri="3ebeacdf-6837-4433-b333-bb8a39cc8a1b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2FC167D-663C-4EED-A4FD-3CB74CEF77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0F770A-5A12-4AAF-85B1-0F5D9AA4C2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16b47-f64e-4c17-8a57-a89f972b5f7f"/>
    <ds:schemaRef ds:uri="3ebeacdf-6837-4433-b333-bb8a39cc8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6922</TotalTime>
  <Words>173</Words>
  <Application>Microsoft Office PowerPoint</Application>
  <PresentationFormat>Widescreen</PresentationFormat>
  <Paragraphs>21</Paragraphs>
  <Slides>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SketchyVTI</vt:lpstr>
      <vt:lpstr>Best practises</vt:lpstr>
      <vt:lpstr>Seniornetts hotline</vt:lpstr>
      <vt:lpstr>Local branches</vt:lpstr>
      <vt:lpstr>Seniors helping seniors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Datahjelp til eldre</dc:title>
  <dc:creator>Kristin Ruud</dc:creator>
  <cp:lastModifiedBy>Kristin Ruud</cp:lastModifiedBy>
  <cp:revision>3</cp:revision>
  <cp:lastPrinted>2021-09-14T12:48:29Z</cp:lastPrinted>
  <dcterms:created xsi:type="dcterms:W3CDTF">2021-03-04T11:07:11Z</dcterms:created>
  <dcterms:modified xsi:type="dcterms:W3CDTF">2022-09-30T06:26:15Z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0x010100A7DBCD392F692A4B8DC694257EE62D76</vt:lpwstr>
  </property>
  <property fmtid="{D5CDD505-2E9C-101B-9397-08002B2CF9AE}" pid="3" name="MediaServiceImageTags">
    <vt:lpwstr/>
  </property>
</Properties>
</file>