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7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8288000" cy="10287000"/>
  <p:notesSz cx="6858000" cy="9144000"/>
  <p:embeddedFontLst>
    <p:embeddedFont>
      <p:font typeface="Source Sans Pro" panose="020B0503030403020204" pitchFamily="34" charset="0"/>
      <p:regular r:id="rId16"/>
      <p:bold r:id="rId17"/>
      <p:italic r:id="rId18"/>
      <p:boldItalic r:id="rId19"/>
    </p:embeddedFont>
    <p:embeddedFont>
      <p:font typeface="Source Sans Pro Bold" panose="020B0703030403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63FDEF-E407-45F6-941E-667EEE9A0C2B}" v="14" dt="2026-06-25T14:18:52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63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Ziessler" userId="52ef9b09-7dc5-48dc-a6c9-3afafda37e46" providerId="ADAL" clId="{4597B2E0-8DAD-4A67-9195-83172779121E}"/>
    <pc:docChg chg="undo custSel delSld modSld">
      <pc:chgData name="Nina Ziessler" userId="52ef9b09-7dc5-48dc-a6c9-3afafda37e46" providerId="ADAL" clId="{4597B2E0-8DAD-4A67-9195-83172779121E}" dt="2026-06-25T14:21:11.435" v="881" actId="1076"/>
      <pc:docMkLst>
        <pc:docMk/>
      </pc:docMkLst>
      <pc:sldChg chg="modSp mod">
        <pc:chgData name="Nina Ziessler" userId="52ef9b09-7dc5-48dc-a6c9-3afafda37e46" providerId="ADAL" clId="{4597B2E0-8DAD-4A67-9195-83172779121E}" dt="2026-06-25T14:21:11.435" v="881" actId="1076"/>
        <pc:sldMkLst>
          <pc:docMk/>
          <pc:sldMk cId="0" sldId="256"/>
        </pc:sldMkLst>
        <pc:spChg chg="mod">
          <ac:chgData name="Nina Ziessler" userId="52ef9b09-7dc5-48dc-a6c9-3afafda37e46" providerId="ADAL" clId="{4597B2E0-8DAD-4A67-9195-83172779121E}" dt="2026-06-25T14:21:11.435" v="881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Nina Ziessler" userId="52ef9b09-7dc5-48dc-a6c9-3afafda37e46" providerId="ADAL" clId="{4597B2E0-8DAD-4A67-9195-83172779121E}" dt="2026-06-25T13:48:14.862" v="469" actId="20577"/>
          <ac:spMkLst>
            <pc:docMk/>
            <pc:sldMk cId="0" sldId="256"/>
            <ac:spMk id="10" creationId="{00000000-0000-0000-0000-000000000000}"/>
          </ac:spMkLst>
        </pc:spChg>
      </pc:sldChg>
      <pc:sldChg chg="del">
        <pc:chgData name="Nina Ziessler" userId="52ef9b09-7dc5-48dc-a6c9-3afafda37e46" providerId="ADAL" clId="{4597B2E0-8DAD-4A67-9195-83172779121E}" dt="2026-06-25T13:40:47.142" v="382" actId="47"/>
        <pc:sldMkLst>
          <pc:docMk/>
          <pc:sldMk cId="0" sldId="260"/>
        </pc:sldMkLst>
      </pc:sldChg>
      <pc:sldChg chg="modSp mod">
        <pc:chgData name="Nina Ziessler" userId="52ef9b09-7dc5-48dc-a6c9-3afafda37e46" providerId="ADAL" clId="{4597B2E0-8DAD-4A67-9195-83172779121E}" dt="2026-06-25T14:08:41.995" v="507" actId="20577"/>
        <pc:sldMkLst>
          <pc:docMk/>
          <pc:sldMk cId="2131996564" sldId="261"/>
        </pc:sldMkLst>
        <pc:spChg chg="mod">
          <ac:chgData name="Nina Ziessler" userId="52ef9b09-7dc5-48dc-a6c9-3afafda37e46" providerId="ADAL" clId="{4597B2E0-8DAD-4A67-9195-83172779121E}" dt="2026-06-25T14:08:41.995" v="507" actId="20577"/>
          <ac:spMkLst>
            <pc:docMk/>
            <pc:sldMk cId="2131996564" sldId="261"/>
            <ac:spMk id="2" creationId="{736539AA-5731-B4EF-B8A1-7A90FB4961F8}"/>
          </ac:spMkLst>
        </pc:spChg>
        <pc:spChg chg="mod">
          <ac:chgData name="Nina Ziessler" userId="52ef9b09-7dc5-48dc-a6c9-3afafda37e46" providerId="ADAL" clId="{4597B2E0-8DAD-4A67-9195-83172779121E}" dt="2026-06-25T13:27:07.246" v="12"/>
          <ac:spMkLst>
            <pc:docMk/>
            <pc:sldMk cId="2131996564" sldId="261"/>
            <ac:spMk id="3" creationId="{626185C7-AC3C-2D71-6941-0C5E40265F22}"/>
          </ac:spMkLst>
        </pc:spChg>
      </pc:sldChg>
      <pc:sldChg chg="addSp modSp mod">
        <pc:chgData name="Nina Ziessler" userId="52ef9b09-7dc5-48dc-a6c9-3afafda37e46" providerId="ADAL" clId="{4597B2E0-8DAD-4A67-9195-83172779121E}" dt="2026-06-25T13:34:42.745" v="333" actId="20577"/>
        <pc:sldMkLst>
          <pc:docMk/>
          <pc:sldMk cId="2001670706" sldId="262"/>
        </pc:sldMkLst>
        <pc:spChg chg="mod">
          <ac:chgData name="Nina Ziessler" userId="52ef9b09-7dc5-48dc-a6c9-3afafda37e46" providerId="ADAL" clId="{4597B2E0-8DAD-4A67-9195-83172779121E}" dt="2026-06-25T13:28:54.251" v="47" actId="14100"/>
          <ac:spMkLst>
            <pc:docMk/>
            <pc:sldMk cId="2001670706" sldId="262"/>
            <ac:spMk id="3" creationId="{3FE81D50-03F5-6A13-ACFE-4A2506B76FE0}"/>
          </ac:spMkLst>
        </pc:spChg>
        <pc:spChg chg="add mod">
          <ac:chgData name="Nina Ziessler" userId="52ef9b09-7dc5-48dc-a6c9-3afafda37e46" providerId="ADAL" clId="{4597B2E0-8DAD-4A67-9195-83172779121E}" dt="2026-06-25T13:34:42.745" v="333" actId="20577"/>
          <ac:spMkLst>
            <pc:docMk/>
            <pc:sldMk cId="2001670706" sldId="262"/>
            <ac:spMk id="5" creationId="{BEA0DC99-4146-A60B-526C-DE40300AC2A3}"/>
          </ac:spMkLst>
        </pc:spChg>
        <pc:picChg chg="mod">
          <ac:chgData name="Nina Ziessler" userId="52ef9b09-7dc5-48dc-a6c9-3afafda37e46" providerId="ADAL" clId="{4597B2E0-8DAD-4A67-9195-83172779121E}" dt="2026-06-25T13:34:08.606" v="323" actId="732"/>
          <ac:picMkLst>
            <pc:docMk/>
            <pc:sldMk cId="2001670706" sldId="262"/>
            <ac:picMk id="7" creationId="{47A59749-31BC-CD2D-963B-21AC3EC2FDE6}"/>
          </ac:picMkLst>
        </pc:picChg>
      </pc:sldChg>
      <pc:sldChg chg="modSp mod">
        <pc:chgData name="Nina Ziessler" userId="52ef9b09-7dc5-48dc-a6c9-3afafda37e46" providerId="ADAL" clId="{4597B2E0-8DAD-4A67-9195-83172779121E}" dt="2026-06-25T13:37:57.809" v="362" actId="20577"/>
        <pc:sldMkLst>
          <pc:docMk/>
          <pc:sldMk cId="1131864424" sldId="264"/>
        </pc:sldMkLst>
        <pc:spChg chg="mod">
          <ac:chgData name="Nina Ziessler" userId="52ef9b09-7dc5-48dc-a6c9-3afafda37e46" providerId="ADAL" clId="{4597B2E0-8DAD-4A67-9195-83172779121E}" dt="2026-06-25T13:35:54.445" v="344" actId="20577"/>
          <ac:spMkLst>
            <pc:docMk/>
            <pc:sldMk cId="1131864424" sldId="264"/>
            <ac:spMk id="2" creationId="{8D4E2D0B-53FC-78F9-7137-04E94D99FB6C}"/>
          </ac:spMkLst>
        </pc:spChg>
        <pc:spChg chg="mod">
          <ac:chgData name="Nina Ziessler" userId="52ef9b09-7dc5-48dc-a6c9-3afafda37e46" providerId="ADAL" clId="{4597B2E0-8DAD-4A67-9195-83172779121E}" dt="2026-06-25T13:37:57.809" v="362" actId="20577"/>
          <ac:spMkLst>
            <pc:docMk/>
            <pc:sldMk cId="1131864424" sldId="264"/>
            <ac:spMk id="3" creationId="{8164E299-941E-E899-9766-04F5891452DF}"/>
          </ac:spMkLst>
        </pc:spChg>
      </pc:sldChg>
      <pc:sldChg chg="modSp mod">
        <pc:chgData name="Nina Ziessler" userId="52ef9b09-7dc5-48dc-a6c9-3afafda37e46" providerId="ADAL" clId="{4597B2E0-8DAD-4A67-9195-83172779121E}" dt="2026-06-25T14:07:44.883" v="502" actId="20577"/>
        <pc:sldMkLst>
          <pc:docMk/>
          <pc:sldMk cId="1716947858" sldId="265"/>
        </pc:sldMkLst>
        <pc:spChg chg="mod">
          <ac:chgData name="Nina Ziessler" userId="52ef9b09-7dc5-48dc-a6c9-3afafda37e46" providerId="ADAL" clId="{4597B2E0-8DAD-4A67-9195-83172779121E}" dt="2026-06-25T14:07:44.883" v="502" actId="20577"/>
          <ac:spMkLst>
            <pc:docMk/>
            <pc:sldMk cId="1716947858" sldId="265"/>
            <ac:spMk id="2" creationId="{1B8FCAC2-617A-E5E8-513F-CC32A1F5E5BD}"/>
          </ac:spMkLst>
        </pc:spChg>
        <pc:spChg chg="mod">
          <ac:chgData name="Nina Ziessler" userId="52ef9b09-7dc5-48dc-a6c9-3afafda37e46" providerId="ADAL" clId="{4597B2E0-8DAD-4A67-9195-83172779121E}" dt="2026-06-25T13:36:10.310" v="345"/>
          <ac:spMkLst>
            <pc:docMk/>
            <pc:sldMk cId="1716947858" sldId="265"/>
            <ac:spMk id="3" creationId="{3B262607-E949-2A00-1A25-921885203724}"/>
          </ac:spMkLst>
        </pc:spChg>
      </pc:sldChg>
      <pc:sldChg chg="modSp mod">
        <pc:chgData name="Nina Ziessler" userId="52ef9b09-7dc5-48dc-a6c9-3afafda37e46" providerId="ADAL" clId="{4597B2E0-8DAD-4A67-9195-83172779121E}" dt="2026-06-25T13:37:47.375" v="360" actId="1076"/>
        <pc:sldMkLst>
          <pc:docMk/>
          <pc:sldMk cId="1534037994" sldId="266"/>
        </pc:sldMkLst>
        <pc:spChg chg="mod">
          <ac:chgData name="Nina Ziessler" userId="52ef9b09-7dc5-48dc-a6c9-3afafda37e46" providerId="ADAL" clId="{4597B2E0-8DAD-4A67-9195-83172779121E}" dt="2026-06-25T13:37:41.570" v="359" actId="1076"/>
          <ac:spMkLst>
            <pc:docMk/>
            <pc:sldMk cId="1534037994" sldId="266"/>
            <ac:spMk id="2" creationId="{150EB809-7BEB-3F85-44F9-91F4AE47E783}"/>
          </ac:spMkLst>
        </pc:spChg>
        <pc:spChg chg="mod">
          <ac:chgData name="Nina Ziessler" userId="52ef9b09-7dc5-48dc-a6c9-3afafda37e46" providerId="ADAL" clId="{4597B2E0-8DAD-4A67-9195-83172779121E}" dt="2026-06-25T13:37:10.975" v="353" actId="404"/>
          <ac:spMkLst>
            <pc:docMk/>
            <pc:sldMk cId="1534037994" sldId="266"/>
            <ac:spMk id="3" creationId="{AB1DC00F-4AF4-C875-D625-1C025375D1F2}"/>
          </ac:spMkLst>
        </pc:spChg>
        <pc:spChg chg="mod">
          <ac:chgData name="Nina Ziessler" userId="52ef9b09-7dc5-48dc-a6c9-3afafda37e46" providerId="ADAL" clId="{4597B2E0-8DAD-4A67-9195-83172779121E}" dt="2026-06-25T13:37:47.375" v="360" actId="1076"/>
          <ac:spMkLst>
            <pc:docMk/>
            <pc:sldMk cId="1534037994" sldId="266"/>
            <ac:spMk id="10" creationId="{3944918C-514A-178A-B7AC-8D0339E43C45}"/>
          </ac:spMkLst>
        </pc:spChg>
      </pc:sldChg>
      <pc:sldChg chg="modSp mod">
        <pc:chgData name="Nina Ziessler" userId="52ef9b09-7dc5-48dc-a6c9-3afafda37e46" providerId="ADAL" clId="{4597B2E0-8DAD-4A67-9195-83172779121E}" dt="2026-06-25T13:38:40.389" v="368" actId="113"/>
        <pc:sldMkLst>
          <pc:docMk/>
          <pc:sldMk cId="3595493499" sldId="267"/>
        </pc:sldMkLst>
        <pc:spChg chg="mod">
          <ac:chgData name="Nina Ziessler" userId="52ef9b09-7dc5-48dc-a6c9-3afafda37e46" providerId="ADAL" clId="{4597B2E0-8DAD-4A67-9195-83172779121E}" dt="2026-06-25T13:38:40.389" v="368" actId="113"/>
          <ac:spMkLst>
            <pc:docMk/>
            <pc:sldMk cId="3595493499" sldId="267"/>
            <ac:spMk id="2" creationId="{8A8C42B4-AA99-C45A-3A40-FFD42C927C2B}"/>
          </ac:spMkLst>
        </pc:spChg>
        <pc:spChg chg="mod">
          <ac:chgData name="Nina Ziessler" userId="52ef9b09-7dc5-48dc-a6c9-3afafda37e46" providerId="ADAL" clId="{4597B2E0-8DAD-4A67-9195-83172779121E}" dt="2026-06-25T13:38:14.373" v="363"/>
          <ac:spMkLst>
            <pc:docMk/>
            <pc:sldMk cId="3595493499" sldId="267"/>
            <ac:spMk id="3" creationId="{E2DD1777-7E31-1F09-B3C8-49E852573F5D}"/>
          </ac:spMkLst>
        </pc:spChg>
      </pc:sldChg>
      <pc:sldChg chg="modSp mod">
        <pc:chgData name="Nina Ziessler" userId="52ef9b09-7dc5-48dc-a6c9-3afafda37e46" providerId="ADAL" clId="{4597B2E0-8DAD-4A67-9195-83172779121E}" dt="2026-06-25T14:20:37.902" v="880" actId="20577"/>
        <pc:sldMkLst>
          <pc:docMk/>
          <pc:sldMk cId="765474577" sldId="268"/>
        </pc:sldMkLst>
        <pc:spChg chg="mod">
          <ac:chgData name="Nina Ziessler" userId="52ef9b09-7dc5-48dc-a6c9-3afafda37e46" providerId="ADAL" clId="{4597B2E0-8DAD-4A67-9195-83172779121E}" dt="2026-06-25T14:20:37.902" v="880" actId="20577"/>
          <ac:spMkLst>
            <pc:docMk/>
            <pc:sldMk cId="765474577" sldId="268"/>
            <ac:spMk id="2" creationId="{789A5A87-199A-36DA-0F05-5550E95BB941}"/>
          </ac:spMkLst>
        </pc:spChg>
        <pc:spChg chg="mod">
          <ac:chgData name="Nina Ziessler" userId="52ef9b09-7dc5-48dc-a6c9-3afafda37e46" providerId="ADAL" clId="{4597B2E0-8DAD-4A67-9195-83172779121E}" dt="2026-06-25T13:38:57.640" v="369"/>
          <ac:spMkLst>
            <pc:docMk/>
            <pc:sldMk cId="765474577" sldId="268"/>
            <ac:spMk id="3" creationId="{3B830E05-CDA5-DFA0-B95C-A0495BE4C1BC}"/>
          </ac:spMkLst>
        </pc:spChg>
      </pc:sldChg>
      <pc:sldChg chg="modSp mod">
        <pc:chgData name="Nina Ziessler" userId="52ef9b09-7dc5-48dc-a6c9-3afafda37e46" providerId="ADAL" clId="{4597B2E0-8DAD-4A67-9195-83172779121E}" dt="2026-06-25T14:14:13.991" v="712" actId="20577"/>
        <pc:sldMkLst>
          <pc:docMk/>
          <pc:sldMk cId="3382501379" sldId="269"/>
        </pc:sldMkLst>
        <pc:spChg chg="mod">
          <ac:chgData name="Nina Ziessler" userId="52ef9b09-7dc5-48dc-a6c9-3afafda37e46" providerId="ADAL" clId="{4597B2E0-8DAD-4A67-9195-83172779121E}" dt="2026-06-25T14:13:50.468" v="689" actId="6549"/>
          <ac:spMkLst>
            <pc:docMk/>
            <pc:sldMk cId="3382501379" sldId="269"/>
            <ac:spMk id="2" creationId="{ABC6708B-99B8-6A39-508A-C0F931E9965E}"/>
          </ac:spMkLst>
        </pc:spChg>
        <pc:spChg chg="mod">
          <ac:chgData name="Nina Ziessler" userId="52ef9b09-7dc5-48dc-a6c9-3afafda37e46" providerId="ADAL" clId="{4597B2E0-8DAD-4A67-9195-83172779121E}" dt="2026-06-25T14:14:13.991" v="712" actId="20577"/>
          <ac:spMkLst>
            <pc:docMk/>
            <pc:sldMk cId="3382501379" sldId="269"/>
            <ac:spMk id="3" creationId="{9CB84C35-6A12-0206-18B7-A3B3E8D31D6E}"/>
          </ac:spMkLst>
        </pc:spChg>
      </pc:sldChg>
      <pc:sldChg chg="modSp mod">
        <pc:chgData name="Nina Ziessler" userId="52ef9b09-7dc5-48dc-a6c9-3afafda37e46" providerId="ADAL" clId="{4597B2E0-8DAD-4A67-9195-83172779121E}" dt="2026-06-25T14:15:42.428" v="742" actId="113"/>
        <pc:sldMkLst>
          <pc:docMk/>
          <pc:sldMk cId="1200918679" sldId="270"/>
        </pc:sldMkLst>
        <pc:spChg chg="mod">
          <ac:chgData name="Nina Ziessler" userId="52ef9b09-7dc5-48dc-a6c9-3afafda37e46" providerId="ADAL" clId="{4597B2E0-8DAD-4A67-9195-83172779121E}" dt="2026-06-25T14:15:42.428" v="742" actId="113"/>
          <ac:spMkLst>
            <pc:docMk/>
            <pc:sldMk cId="1200918679" sldId="270"/>
            <ac:spMk id="2" creationId="{E0CEFA46-0B54-C175-FCE5-67B9968EF761}"/>
          </ac:spMkLst>
        </pc:spChg>
        <pc:spChg chg="mod">
          <ac:chgData name="Nina Ziessler" userId="52ef9b09-7dc5-48dc-a6c9-3afafda37e46" providerId="ADAL" clId="{4597B2E0-8DAD-4A67-9195-83172779121E}" dt="2026-06-25T13:24:52.513" v="5" actId="20577"/>
          <ac:spMkLst>
            <pc:docMk/>
            <pc:sldMk cId="1200918679" sldId="270"/>
            <ac:spMk id="3" creationId="{57EA6873-32EA-9D45-B607-A5748D1F81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C51F4-F516-2B46-9A8B-483EC4452506}" type="datetimeFigureOut">
              <a:rPr lang="fi-FI" smtClean="0"/>
              <a:t>25.6.2026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4B014-1C3C-444E-BEB0-80A86FFA00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553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4B014-1C3C-444E-BEB0-80A86FFA00F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244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 - https://www.imperva.com/learn/application-security/2fa-two-factor-authentication/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4B014-1C3C-444E-BEB0-80A86FFA00F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7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924136" cy="1825822"/>
          </a:xfrm>
          <a:custGeom>
            <a:avLst/>
            <a:gdLst/>
            <a:ahLst/>
            <a:cxnLst/>
            <a:rect l="l" t="t" r="r" b="b"/>
            <a:pathLst>
              <a:path w="1924136" h="1825822">
                <a:moveTo>
                  <a:pt x="0" y="0"/>
                </a:moveTo>
                <a:lnTo>
                  <a:pt x="1924136" y="0"/>
                </a:lnTo>
                <a:lnTo>
                  <a:pt x="1924136" y="1825822"/>
                </a:lnTo>
                <a:lnTo>
                  <a:pt x="0" y="18258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-228600" y="7696681"/>
            <a:ext cx="18897600" cy="2780819"/>
          </a:xfrm>
          <a:custGeom>
            <a:avLst/>
            <a:gdLst/>
            <a:ahLst/>
            <a:cxnLst/>
            <a:rect l="l" t="t" r="r" b="b"/>
            <a:pathLst>
              <a:path w="20702890" h="4968694">
                <a:moveTo>
                  <a:pt x="0" y="0"/>
                </a:moveTo>
                <a:lnTo>
                  <a:pt x="20702890" y="0"/>
                </a:lnTo>
                <a:lnTo>
                  <a:pt x="20702890" y="4968694"/>
                </a:lnTo>
                <a:lnTo>
                  <a:pt x="0" y="49686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480804" y="8525804"/>
            <a:ext cx="4387997" cy="1003754"/>
          </a:xfrm>
          <a:custGeom>
            <a:avLst/>
            <a:gdLst/>
            <a:ahLst/>
            <a:cxnLst/>
            <a:rect l="l" t="t" r="r" b="b"/>
            <a:pathLst>
              <a:path w="4387997" h="1003754">
                <a:moveTo>
                  <a:pt x="0" y="0"/>
                </a:moveTo>
                <a:lnTo>
                  <a:pt x="4387997" y="0"/>
                </a:lnTo>
                <a:lnTo>
                  <a:pt x="4387997" y="1003755"/>
                </a:lnTo>
                <a:lnTo>
                  <a:pt x="0" y="1003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4695837" y="7828204"/>
            <a:ext cx="2352824" cy="2352824"/>
          </a:xfrm>
          <a:custGeom>
            <a:avLst/>
            <a:gdLst/>
            <a:ahLst/>
            <a:cxnLst/>
            <a:rect l="l" t="t" r="r" b="b"/>
            <a:pathLst>
              <a:path w="2352824" h="2352824">
                <a:moveTo>
                  <a:pt x="0" y="0"/>
                </a:moveTo>
                <a:lnTo>
                  <a:pt x="2352824" y="0"/>
                </a:lnTo>
                <a:lnTo>
                  <a:pt x="2352824" y="2352824"/>
                </a:lnTo>
                <a:lnTo>
                  <a:pt x="0" y="235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7289794" y="8547501"/>
            <a:ext cx="3702598" cy="960361"/>
          </a:xfrm>
          <a:custGeom>
            <a:avLst/>
            <a:gdLst/>
            <a:ahLst/>
            <a:cxnLst/>
            <a:rect l="l" t="t" r="r" b="b"/>
            <a:pathLst>
              <a:path w="3702598" h="960361">
                <a:moveTo>
                  <a:pt x="0" y="0"/>
                </a:moveTo>
                <a:lnTo>
                  <a:pt x="3702598" y="0"/>
                </a:lnTo>
                <a:lnTo>
                  <a:pt x="3702598" y="960361"/>
                </a:lnTo>
                <a:lnTo>
                  <a:pt x="0" y="9603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15639383" y="8304647"/>
            <a:ext cx="1732598" cy="1399939"/>
          </a:xfrm>
          <a:custGeom>
            <a:avLst/>
            <a:gdLst/>
            <a:ahLst/>
            <a:cxnLst/>
            <a:rect l="l" t="t" r="r" b="b"/>
            <a:pathLst>
              <a:path w="1732598" h="1399939">
                <a:moveTo>
                  <a:pt x="0" y="0"/>
                </a:moveTo>
                <a:lnTo>
                  <a:pt x="1732598" y="0"/>
                </a:lnTo>
                <a:lnTo>
                  <a:pt x="1732598" y="1399939"/>
                </a:lnTo>
                <a:lnTo>
                  <a:pt x="0" y="13999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>
            <a:off x="12026540" y="8104816"/>
            <a:ext cx="2578695" cy="1799600"/>
          </a:xfrm>
          <a:custGeom>
            <a:avLst/>
            <a:gdLst/>
            <a:ahLst/>
            <a:cxnLst/>
            <a:rect l="l" t="t" r="r" b="b"/>
            <a:pathLst>
              <a:path w="2578695" h="1799600">
                <a:moveTo>
                  <a:pt x="0" y="0"/>
                </a:moveTo>
                <a:lnTo>
                  <a:pt x="2578695" y="0"/>
                </a:lnTo>
                <a:lnTo>
                  <a:pt x="2578695" y="1799600"/>
                </a:lnTo>
                <a:lnTo>
                  <a:pt x="0" y="179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TextBox 9"/>
          <p:cNvSpPr txBox="1"/>
          <p:nvPr/>
        </p:nvSpPr>
        <p:spPr>
          <a:xfrm>
            <a:off x="5569538" y="4203456"/>
            <a:ext cx="11802443" cy="1209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99"/>
              </a:lnSpc>
            </a:pPr>
            <a:r>
              <a:rPr lang="fi-FI" sz="9999" b="1" spc="-279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Turvallinen digiarki</a:t>
            </a:r>
            <a:endParaRPr lang="en-US" sz="9999" b="1" spc="-279" dirty="0">
              <a:solidFill>
                <a:srgbClr val="FFFFFF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57197" y="6382528"/>
            <a:ext cx="9302103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999"/>
              </a:lnSpc>
              <a:spcBef>
                <a:spcPct val="0"/>
              </a:spcBef>
            </a:pPr>
            <a:r>
              <a:rPr lang="fi-FI" sz="3999" b="1" spc="295" dirty="0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Näin suojaat itsesi verkossa</a:t>
            </a:r>
            <a:endParaRPr lang="en-US" sz="3999" b="1" spc="295" dirty="0">
              <a:solidFill>
                <a:srgbClr val="E7C58C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52836" y="1587293"/>
            <a:ext cx="4498680" cy="746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8"/>
              </a:lnSpc>
            </a:pPr>
            <a:r>
              <a:rPr lang="en-US" sz="2748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Navigating Mis- and Disinformation at an Older Age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35FD0-ED18-1C8D-4EB7-0FD1B7FBE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6708B-99B8-6A39-508A-C0F931E9965E}"/>
              </a:ext>
            </a:extLst>
          </p:cNvPr>
          <p:cNvSpPr txBox="1"/>
          <p:nvPr/>
        </p:nvSpPr>
        <p:spPr>
          <a:xfrm>
            <a:off x="1028700" y="2356194"/>
            <a:ext cx="13243086" cy="4037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lnSpc>
                <a:spcPts val="4886"/>
              </a:lnSpc>
              <a:spcAft>
                <a:spcPts val="600"/>
              </a:spcAft>
              <a:buFont typeface="+mj-lt"/>
              <a:buAutoNum type="arabicPeriod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Käytä vahvoja salasanoja ja eri salasanoja jokaisessa palvelussa.</a:t>
            </a:r>
          </a:p>
          <a:p>
            <a:pPr marL="514350" indent="-514350" algn="l">
              <a:lnSpc>
                <a:spcPts val="4886"/>
              </a:lnSpc>
              <a:spcAft>
                <a:spcPts val="600"/>
              </a:spcAft>
              <a:buFont typeface="+mj-lt"/>
              <a:buAutoNum type="arabicPeriod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Ota käyttöön kaksivaiheinen tunnistautuminen, kun se on tarjolla.</a:t>
            </a:r>
          </a:p>
          <a:p>
            <a:pPr marL="514350" indent="-514350" algn="l">
              <a:lnSpc>
                <a:spcPts val="4886"/>
              </a:lnSpc>
              <a:spcAft>
                <a:spcPts val="600"/>
              </a:spcAft>
              <a:buFont typeface="+mj-lt"/>
              <a:buAutoNum type="arabicPeriod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Huolehdi laitteiden ja ohjelmistojen päivityksistä.</a:t>
            </a:r>
          </a:p>
          <a:p>
            <a:pPr marL="514350" indent="-514350" algn="l">
              <a:lnSpc>
                <a:spcPts val="4886"/>
              </a:lnSpc>
              <a:spcAft>
                <a:spcPts val="600"/>
              </a:spcAft>
              <a:buFont typeface="+mj-lt"/>
              <a:buAutoNum type="arabicPeriod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Ole varovainen epäilyttävien sähköpostien, tekstiviestien ja linkkien kanssa.</a:t>
            </a:r>
          </a:p>
          <a:p>
            <a:pPr marL="514350" indent="-514350" algn="l">
              <a:lnSpc>
                <a:spcPts val="4886"/>
              </a:lnSpc>
              <a:spcAft>
                <a:spcPts val="600"/>
              </a:spcAft>
              <a:buFont typeface="+mj-lt"/>
              <a:buAutoNum type="arabicPeriod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Tee säännöllisesti varmuuskopioita.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CB84C35-6A12-0206-18B7-A3B3E8D31D6E}"/>
              </a:ext>
            </a:extLst>
          </p:cNvPr>
          <p:cNvSpPr txBox="1"/>
          <p:nvPr/>
        </p:nvSpPr>
        <p:spPr>
          <a:xfrm>
            <a:off x="1028700" y="914400"/>
            <a:ext cx="160401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1"/>
              </a:lnSpc>
            </a:pPr>
            <a:r>
              <a:rPr lang="fi-FI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Muista nämä viisi asiaa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68F7404-454E-A8A1-FD70-4DD967994C44}"/>
              </a:ext>
            </a:extLst>
          </p:cNvPr>
          <p:cNvSpPr/>
          <p:nvPr/>
        </p:nvSpPr>
        <p:spPr>
          <a:xfrm>
            <a:off x="14630400" y="238626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E893A861-9058-B875-5EA7-891093F2A0F7}"/>
              </a:ext>
            </a:extLst>
          </p:cNvPr>
          <p:cNvSpPr/>
          <p:nvPr/>
        </p:nvSpPr>
        <p:spPr>
          <a:xfrm>
            <a:off x="12801600" y="3619500"/>
            <a:ext cx="4083939" cy="4114800"/>
          </a:xfrm>
          <a:custGeom>
            <a:avLst/>
            <a:gdLst/>
            <a:ahLst/>
            <a:cxnLst/>
            <a:rect l="l" t="t" r="r" b="b"/>
            <a:pathLst>
              <a:path w="4083939" h="4114800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250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B8563-DE25-F1B3-F34D-C7BB2AD11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0CEFA46-0B54-C175-FCE5-67B9968EF761}"/>
              </a:ext>
            </a:extLst>
          </p:cNvPr>
          <p:cNvSpPr txBox="1"/>
          <p:nvPr/>
        </p:nvSpPr>
        <p:spPr>
          <a:xfrm>
            <a:off x="1028700" y="2356194"/>
            <a:ext cx="14439900" cy="4986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Tämän materiaalin avulla voidaan opettaa turvallisia toimintatapoja, joilla suojaat laitteesi, tietosi ja verkkotilisi.</a:t>
            </a:r>
          </a:p>
          <a:p>
            <a:pPr algn="l">
              <a:lnSpc>
                <a:spcPts val="4886"/>
              </a:lnSpc>
            </a:pPr>
            <a:endParaRPr lang="fi-FI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Esitys käsittelee esimerkiksi monivaiheista tunnistautumista (MFA), salasanojen hallintaa sekä laitteiden turvallista käyttöä.</a:t>
            </a:r>
          </a:p>
          <a:p>
            <a:pPr algn="l">
              <a:lnSpc>
                <a:spcPts val="4886"/>
              </a:lnSpc>
            </a:pPr>
            <a:endParaRPr lang="fi-FI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Esityksen lopussa oleva 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Muista nämä</a:t>
            </a: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kokoaa viisi tärkeintä digiturvavinkkiä helposti muistettavaan muotoon.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7EA6873-32EA-9D45-B607-A5748D1F8150}"/>
              </a:ext>
            </a:extLst>
          </p:cNvPr>
          <p:cNvSpPr txBox="1"/>
          <p:nvPr/>
        </p:nvSpPr>
        <p:spPr>
          <a:xfrm>
            <a:off x="1028700" y="914400"/>
            <a:ext cx="7203393" cy="995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noProof="0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Ohjeet</a:t>
            </a:r>
            <a:endParaRPr lang="en-US" sz="5808" b="1" noProof="0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62CDEDC-E7E0-8D4B-504A-9D53EA7D4D66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91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13CDD-BDC3-66B3-891A-4FF5E0BCC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36539AA-5731-B4EF-B8A1-7A90FB4961F8}"/>
              </a:ext>
            </a:extLst>
          </p:cNvPr>
          <p:cNvSpPr txBox="1"/>
          <p:nvPr/>
        </p:nvSpPr>
        <p:spPr>
          <a:xfrm>
            <a:off x="1028700" y="2356194"/>
            <a:ext cx="14439900" cy="4986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Käytä jokaisessa palvelussa eri ja vahvaa salasanaa. Salasanojen hallintaohjelma voi auttaa luomaan ja säilyttämään ne turvallisesti.</a:t>
            </a: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Mitä pidempi salasana on, sitä turvallisempi se yleensä on.</a:t>
            </a: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Hyvä salasana sisältää isoja ja pieniä kirjaimia, numeroita sekä erikoismerkkejä.</a:t>
            </a: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Ota käyttöön monivaiheinen tunnistautuminen (MFA) aina kun mahdollista. Tällöin kirjautuminen edellyttää salasanan lisäksi esimerkiksi puhelimeen lähetettävää vahvistuskoodia.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26185C7-AC3C-2D71-6941-0C5E40265F22}"/>
              </a:ext>
            </a:extLst>
          </p:cNvPr>
          <p:cNvSpPr txBox="1"/>
          <p:nvPr/>
        </p:nvSpPr>
        <p:spPr>
          <a:xfrm>
            <a:off x="1028700" y="914400"/>
            <a:ext cx="7203393" cy="995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noProof="0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Vahvat</a:t>
            </a:r>
            <a:r>
              <a:rPr lang="en-US" sz="5808" b="1" noProof="0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noProof="0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salasanat</a:t>
            </a:r>
            <a:endParaRPr lang="en-US" sz="5808" b="1" noProof="0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7242C13-FDDE-565D-66FC-C27DE2D69702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99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335DD-EA4A-BAD0-F7CF-C0F678510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4C55910-E2AA-81B9-9AE3-77E77B0ACA80}"/>
              </a:ext>
            </a:extLst>
          </p:cNvPr>
          <p:cNvSpPr txBox="1"/>
          <p:nvPr/>
        </p:nvSpPr>
        <p:spPr>
          <a:xfrm>
            <a:off x="1028700" y="2356194"/>
            <a:ext cx="11683912" cy="561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FE81D50-03F5-6A13-ACFE-4A2506B76FE0}"/>
              </a:ext>
            </a:extLst>
          </p:cNvPr>
          <p:cNvSpPr txBox="1"/>
          <p:nvPr/>
        </p:nvSpPr>
        <p:spPr>
          <a:xfrm>
            <a:off x="1028700" y="914400"/>
            <a:ext cx="128397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1"/>
              </a:lnSpc>
            </a:pPr>
            <a:r>
              <a:rPr lang="fi-FI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</a:t>
            </a:r>
            <a:r>
              <a:rPr lang="et-EE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aksivaihei</a:t>
            </a:r>
            <a:r>
              <a:rPr lang="fi-FI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nen</a:t>
            </a:r>
            <a:r>
              <a:rPr lang="et-EE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tunnistautumi</a:t>
            </a:r>
            <a:r>
              <a:rPr lang="fi-FI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nen</a:t>
            </a:r>
            <a:r>
              <a:rPr lang="fi-FI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t-EE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2F</a:t>
            </a:r>
            <a:r>
              <a:rPr lang="fi-FI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311BF12-7109-D2A0-6674-4AF0FFB12F55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pic>
        <p:nvPicPr>
          <p:cNvPr id="7" name="Picture 4" descr="2FA (Two factor authentication) example using a mobile device)">
            <a:extLst>
              <a:ext uri="{FF2B5EF4-FFF2-40B4-BE49-F238E27FC236}">
                <a16:creationId xmlns:a16="http://schemas.microsoft.com/office/drawing/2014/main" id="{47A59749-31BC-CD2D-963B-21AC3EC2F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2"/>
          <a:stretch>
            <a:fillRect/>
          </a:stretch>
        </p:blipFill>
        <p:spPr bwMode="auto">
          <a:xfrm>
            <a:off x="3352800" y="2315807"/>
            <a:ext cx="11239500" cy="336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BEA0DC99-4146-A60B-526C-DE40300AC2A3}"/>
              </a:ext>
            </a:extLst>
          </p:cNvPr>
          <p:cNvSpPr txBox="1"/>
          <p:nvPr/>
        </p:nvSpPr>
        <p:spPr>
          <a:xfrm>
            <a:off x="1219200" y="6105155"/>
            <a:ext cx="14439900" cy="3101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Esimerkki mobiililaitteella käytettävästä kaksivaiheisesta tunnistautumisesta.</a:t>
            </a:r>
          </a:p>
          <a:p>
            <a:pPr marL="514350" indent="-514350" algn="l">
              <a:lnSpc>
                <a:spcPts val="4886"/>
              </a:lnSpc>
              <a:buFont typeface="+mj-lt"/>
              <a:buAutoNum type="arabicPeriod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Käyttäjä kirjoittaa palveluun käyttäjätunnuksen ja salasanan</a:t>
            </a:r>
          </a:p>
          <a:p>
            <a:pPr marL="514350" indent="-514350" algn="l">
              <a:lnSpc>
                <a:spcPts val="4886"/>
              </a:lnSpc>
              <a:buFont typeface="+mj-lt"/>
              <a:buAutoNum type="arabicPeriod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Käyttäjä vastaanottaa vahvistuskoodin mobiililaitteelle</a:t>
            </a:r>
          </a:p>
          <a:p>
            <a:pPr marL="514350" indent="-514350" algn="l">
              <a:lnSpc>
                <a:spcPts val="4886"/>
              </a:lnSpc>
              <a:buFont typeface="+mj-lt"/>
              <a:buAutoNum type="arabicPeriod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Käyttäjä kirjoittaa vahvistuskoodin jatkaakseen kirjautumista palveluun</a:t>
            </a:r>
          </a:p>
          <a:p>
            <a:pPr algn="l">
              <a:lnSpc>
                <a:spcPts val="4886"/>
              </a:lnSpc>
            </a:pPr>
            <a:endParaRPr lang="fi-FI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0167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CD0CD-F709-0117-8273-E2A7D0A52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D4E2D0B-53FC-78F9-7137-04E94D99FB6C}"/>
              </a:ext>
            </a:extLst>
          </p:cNvPr>
          <p:cNvSpPr txBox="1"/>
          <p:nvPr/>
        </p:nvSpPr>
        <p:spPr>
          <a:xfrm>
            <a:off x="1143000" y="3695700"/>
            <a:ext cx="11683912" cy="4191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Pidä käyttöjärjestelmä, sovellukset ja tietoturvaohjelmat ajan tasalla.</a:t>
            </a:r>
          </a:p>
          <a:p>
            <a:pPr marL="457200" indent="-457200" algn="l">
              <a:lnSpc>
                <a:spcPts val="4886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Päivitykset sisältävät usein tärkeitä tietoturvakorjauksia.</a:t>
            </a:r>
          </a:p>
          <a:p>
            <a:pPr marL="457200" indent="-457200" algn="l">
              <a:lnSpc>
                <a:spcPts val="4886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Lataa ohjelmia vain luotettavista lähteistä.</a:t>
            </a:r>
          </a:p>
          <a:p>
            <a:pPr marL="457200" indent="-457200" algn="l">
              <a:lnSpc>
                <a:spcPts val="4886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Vältä tuntemattomilta verkkosivuilta ladattavia ilmaisohjelmia, sillä ne voivat sisältää haittaohjelmia.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164E299-941E-E899-9766-04F5891452DF}"/>
              </a:ext>
            </a:extLst>
          </p:cNvPr>
          <p:cNvSpPr txBox="1"/>
          <p:nvPr/>
        </p:nvSpPr>
        <p:spPr>
          <a:xfrm>
            <a:off x="1028700" y="914400"/>
            <a:ext cx="13754100" cy="201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1"/>
              </a:lnSpc>
            </a:pPr>
            <a:r>
              <a:rPr lang="fi-FI" sz="5400" b="1" noProof="0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Ohjelmistojen päivitykset ja </a:t>
            </a:r>
            <a:br>
              <a:rPr lang="fi-FI" sz="5400" b="1" noProof="0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lang="fi-FI" sz="5400" b="1" noProof="0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turvalliset lataukset</a:t>
            </a:r>
            <a:endParaRPr lang="en-US" sz="5400" b="1" noProof="0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1754DAB-EB0B-E874-C6C9-39B54C8041AF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186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3990D-CD1E-FDBF-7AFD-95846EFF5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B8FCAC2-617A-E5E8-513F-CC32A1F5E5BD}"/>
              </a:ext>
            </a:extLst>
          </p:cNvPr>
          <p:cNvSpPr txBox="1"/>
          <p:nvPr/>
        </p:nvSpPr>
        <p:spPr>
          <a:xfrm>
            <a:off x="1028700" y="2356194"/>
            <a:ext cx="13243086" cy="6474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Suhtaudu epäillen epäilyttäviin sähköposteihin, tekstiviesteihin ja linkkeihin. Älä avaa liitteitä tai klikkaa linkkejä tuntemattomilta lähettäjiltä.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Käytä turvallisia verkkosivustoja. Kun osoite alkaa https://, yhteys on salattu. Tarkista lisäksi sivuston osoite ja ylläpitäjä.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Vältä julkisten langattomien verkkojen käyttöä esimerkiksi verkkopankissa tai verkko-ostoksilla.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Käytä eri sähköpostiosoitteita eri tarkoituksiin. Varaa ensisijainen sähköpostiosoite tärkeään asiointiin ja käytä toista osoitetta palveluihin rekisteröitymiseen.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B262607-E949-2A00-1A25-921885203724}"/>
              </a:ext>
            </a:extLst>
          </p:cNvPr>
          <p:cNvSpPr txBox="1"/>
          <p:nvPr/>
        </p:nvSpPr>
        <p:spPr>
          <a:xfrm>
            <a:off x="1028700" y="914400"/>
            <a:ext cx="128397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1"/>
              </a:lnSpc>
            </a:pPr>
            <a:r>
              <a:rPr lang="en-US" sz="5808" b="1" noProof="0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Turvallinen</a:t>
            </a:r>
            <a:r>
              <a:rPr lang="en-US" sz="5808" b="1" noProof="0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noProof="0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toiminta</a:t>
            </a:r>
            <a:r>
              <a:rPr lang="en-US" sz="5808" b="1" noProof="0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noProof="0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verkossa</a:t>
            </a:r>
            <a:endParaRPr lang="en-US" sz="5808" b="1" noProof="0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E97BECD-67EE-C03E-B65A-36A44C8A618A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694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82F5F-0635-35A6-DD09-95C5318DA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50EB809-7BEB-3F85-44F9-91F4AE47E783}"/>
              </a:ext>
            </a:extLst>
          </p:cNvPr>
          <p:cNvSpPr txBox="1"/>
          <p:nvPr/>
        </p:nvSpPr>
        <p:spPr>
          <a:xfrm>
            <a:off x="1029837" y="2552700"/>
            <a:ext cx="13243086" cy="4037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Tarkista säännöllisesti sosiaalisen median yksityisyysasetukset ja säädä, kuka voi nähdä tietosi.</a:t>
            </a:r>
          </a:p>
          <a:p>
            <a:pPr marL="457200" indent="-457200" algn="l">
              <a:lnSpc>
                <a:spcPts val="4886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Jaa henkilötietojasi vain silloin, kun se on tarpeellista ja luotettavan toimijan kanssa.</a:t>
            </a:r>
          </a:p>
          <a:p>
            <a:pPr marL="457200" indent="-457200" algn="l">
              <a:lnSpc>
                <a:spcPts val="4886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Mieti ennen julkaisemista, sillä verkkoon laitettua sisältöä voi olla vaikea poistaa kokonaan.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B1DC00F-4AF4-C875-D625-1C025375D1F2}"/>
              </a:ext>
            </a:extLst>
          </p:cNvPr>
          <p:cNvSpPr txBox="1"/>
          <p:nvPr/>
        </p:nvSpPr>
        <p:spPr>
          <a:xfrm>
            <a:off x="1028700" y="914400"/>
            <a:ext cx="145923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1"/>
              </a:lnSpc>
            </a:pPr>
            <a:r>
              <a:rPr lang="en-US" sz="5400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Yksityisyysasetukset</a:t>
            </a:r>
            <a:r>
              <a:rPr lang="en-US" sz="5400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ja </a:t>
            </a:r>
            <a:r>
              <a:rPr lang="en-US" sz="5400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tietojen</a:t>
            </a:r>
            <a:r>
              <a:rPr lang="en-US" sz="5400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400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jakaminen</a:t>
            </a:r>
            <a:endParaRPr lang="en-US" sz="5400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A328D2B-5FCD-6780-A6D4-CBD07267ADDD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944918C-514A-178A-B7AC-8D0339E43C45}"/>
              </a:ext>
            </a:extLst>
          </p:cNvPr>
          <p:cNvSpPr/>
          <p:nvPr/>
        </p:nvSpPr>
        <p:spPr>
          <a:xfrm>
            <a:off x="15001811" y="2552700"/>
            <a:ext cx="1527464" cy="1527464"/>
          </a:xfrm>
          <a:custGeom>
            <a:avLst/>
            <a:gdLst/>
            <a:ahLst/>
            <a:cxnLst/>
            <a:rect l="l" t="t" r="r" b="b"/>
            <a:pathLst>
              <a:path w="1527464" h="1527464">
                <a:moveTo>
                  <a:pt x="0" y="0"/>
                </a:moveTo>
                <a:lnTo>
                  <a:pt x="1527464" y="0"/>
                </a:lnTo>
                <a:lnTo>
                  <a:pt x="1527464" y="1527463"/>
                </a:lnTo>
                <a:lnTo>
                  <a:pt x="0" y="15274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403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43A4C-AFA3-8A0B-A8BE-6D0A88370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A8C42B4-AA99-C45A-3A40-FFD42C927C2B}"/>
              </a:ext>
            </a:extLst>
          </p:cNvPr>
          <p:cNvSpPr txBox="1"/>
          <p:nvPr/>
        </p:nvSpPr>
        <p:spPr>
          <a:xfrm>
            <a:off x="1028700" y="2356194"/>
            <a:ext cx="13243086" cy="5217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Lukitse laitteesi vahvalla salasanalla, sormenjäljellä tai kasvojentunnistuksella.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Ota käyttöön laitteen salaus, jotta tietosi pysyvät turvassa, vaikka laite katoaisi tai varastettaisiin.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Tee tärkeistä tiedoistasi säännöllisesti varmuuskopiot esimerkiksi ulkoiselle levylle tai pilvipalveluun.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Varmuuskopioiden avulla voit palauttaa tietosi esimerkiksi laitteen rikkoutuessa tai kyberhyökkäyksen jälkeen.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2DD1777-7E31-1F09-B3C8-49E852573F5D}"/>
              </a:ext>
            </a:extLst>
          </p:cNvPr>
          <p:cNvSpPr txBox="1"/>
          <p:nvPr/>
        </p:nvSpPr>
        <p:spPr>
          <a:xfrm>
            <a:off x="1028700" y="914400"/>
            <a:ext cx="128397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1"/>
              </a:lnSpc>
            </a:pPr>
            <a:r>
              <a:rPr lang="en-US" sz="5808" b="1" noProof="0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Laitteiden</a:t>
            </a:r>
            <a:r>
              <a:rPr lang="en-US" sz="5808" b="1" noProof="0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noProof="0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suojaaminen</a:t>
            </a:r>
            <a:endParaRPr lang="en-US" sz="5808" b="1" noProof="0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BB3AB72-487F-DF63-6047-948C8BF5C3B1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BAA0359F-0E88-ACDF-9A1F-AE6E951B533D}"/>
              </a:ext>
            </a:extLst>
          </p:cNvPr>
          <p:cNvSpPr/>
          <p:nvPr/>
        </p:nvSpPr>
        <p:spPr>
          <a:xfrm flipH="1">
            <a:off x="13868400" y="5143500"/>
            <a:ext cx="3850957" cy="4487548"/>
          </a:xfrm>
          <a:custGeom>
            <a:avLst/>
            <a:gdLst/>
            <a:ahLst/>
            <a:cxnLst/>
            <a:rect l="l" t="t" r="r" b="b"/>
            <a:pathLst>
              <a:path w="3317557" h="4114800">
                <a:moveTo>
                  <a:pt x="0" y="0"/>
                </a:moveTo>
                <a:lnTo>
                  <a:pt x="3317557" y="0"/>
                </a:lnTo>
                <a:lnTo>
                  <a:pt x="33175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549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45750-9115-82CE-4C2C-F09C9E7A3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89A5A87-199A-36DA-0F05-5550E95BB941}"/>
              </a:ext>
            </a:extLst>
          </p:cNvPr>
          <p:cNvSpPr txBox="1"/>
          <p:nvPr/>
        </p:nvSpPr>
        <p:spPr>
          <a:xfrm>
            <a:off x="1028700" y="2356194"/>
            <a:ext cx="13243086" cy="6474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Seuraa tietoturvaan liittyviä uutisia ja ajankohtaisia ilmiöitä.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Tarkista säännöllisesti käyttäjätiliesi ilmoitukset mahdollisesta epäilyttävästä toiminnasta.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Tarkista sovellusten pyytämät käyttöoikeudet ja anna vain ne oikeudet, joita sovellus todella tarvitsee. </a:t>
            </a:r>
            <a:b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Esimerkki: Jos taskulaskin pyytää oikeutta yhteystietoihisi tai sijaintiisi, mieti tarvitseeko se niitä oikeasti.</a:t>
            </a:r>
          </a:p>
          <a:p>
            <a:pPr marL="457200" indent="-457200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VPN-yhteys (Virtual </a:t>
            </a:r>
            <a:r>
              <a:rPr lang="fi-FI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private</a:t>
            </a: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network</a:t>
            </a: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antaa lisäturvaa julkisissa langattomissa verkoissa, kuten kahviloissa, hotelleissa tai lentokentillä.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B830E05-CDA5-DFA0-B95C-A0495BE4C1BC}"/>
              </a:ext>
            </a:extLst>
          </p:cNvPr>
          <p:cNvSpPr txBox="1"/>
          <p:nvPr/>
        </p:nvSpPr>
        <p:spPr>
          <a:xfrm>
            <a:off x="1028700" y="914400"/>
            <a:ext cx="128397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1"/>
              </a:lnSpc>
            </a:pPr>
            <a:r>
              <a:rPr lang="en-US" sz="5808" b="1" noProof="0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Muut </a:t>
            </a:r>
            <a:r>
              <a:rPr lang="en-US" sz="5808" b="1" noProof="0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suositukset</a:t>
            </a:r>
            <a:endParaRPr lang="en-US" sz="5808" b="1" noProof="0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45E3879-AA98-CA2B-7C14-B1880654FB3A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E34FEC1B-FD5C-1EAE-0E1B-50ED899FD1CE}"/>
              </a:ext>
            </a:extLst>
          </p:cNvPr>
          <p:cNvSpPr/>
          <p:nvPr/>
        </p:nvSpPr>
        <p:spPr>
          <a:xfrm>
            <a:off x="14996615" y="2356194"/>
            <a:ext cx="1537855" cy="1537855"/>
          </a:xfrm>
          <a:custGeom>
            <a:avLst/>
            <a:gdLst/>
            <a:ahLst/>
            <a:cxnLst/>
            <a:rect l="l" t="t" r="r" b="b"/>
            <a:pathLst>
              <a:path w="1537855" h="1537855">
                <a:moveTo>
                  <a:pt x="0" y="0"/>
                </a:moveTo>
                <a:lnTo>
                  <a:pt x="1537854" y="0"/>
                </a:lnTo>
                <a:lnTo>
                  <a:pt x="1537854" y="1537855"/>
                </a:lnTo>
                <a:lnTo>
                  <a:pt x="0" y="15378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5474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ff707d-f623-493d-bac7-b56c0dfe17a9">
      <Terms xmlns="http://schemas.microsoft.com/office/infopath/2007/PartnerControls"/>
    </lcf76f155ced4ddcb4097134ff3c332f>
    <TaxCatchAll xmlns="02ddf22a-210a-4c33-8576-817b91fcb7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08D5B5447F7B64DBB8AF68AD4B62DFD" ma:contentTypeVersion="19" ma:contentTypeDescription="Luo uusi asiakirja." ma:contentTypeScope="" ma:versionID="c0e8172d32a41e23c4acd0d604697ab6">
  <xsd:schema xmlns:xsd="http://www.w3.org/2001/XMLSchema" xmlns:xs="http://www.w3.org/2001/XMLSchema" xmlns:p="http://schemas.microsoft.com/office/2006/metadata/properties" xmlns:ns2="02ddf22a-210a-4c33-8576-817b91fcb790" xmlns:ns3="ceff707d-f623-493d-bac7-b56c0dfe17a9" targetNamespace="http://schemas.microsoft.com/office/2006/metadata/properties" ma:root="true" ma:fieldsID="0bb93792563e9bb3005517fd81405973" ns2:_="" ns3:_="">
    <xsd:import namespace="02ddf22a-210a-4c33-8576-817b91fcb790"/>
    <xsd:import namespace="ceff707d-f623-493d-bac7-b56c0dfe17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df22a-210a-4c33-8576-817b91fcb7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362324b-9413-4969-a123-44dde1e66ae2}" ma:internalName="TaxCatchAll" ma:showField="CatchAllData" ma:web="02ddf22a-210a-4c33-8576-817b91fcb7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f707d-f623-493d-bac7-b56c0dfe1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d0420d83-ea60-4e24-9aa7-9868891e3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67574-579E-427E-B6A5-AE1DD450FF67}">
  <ds:schemaRefs>
    <ds:schemaRef ds:uri="http://schemas.microsoft.com/office/2006/metadata/properties"/>
    <ds:schemaRef ds:uri="http://schemas.microsoft.com/office/infopath/2007/PartnerControls"/>
    <ds:schemaRef ds:uri="ceff707d-f623-493d-bac7-b56c0dfe17a9"/>
    <ds:schemaRef ds:uri="02ddf22a-210a-4c33-8576-817b91fcb790"/>
  </ds:schemaRefs>
</ds:datastoreItem>
</file>

<file path=customXml/itemProps2.xml><?xml version="1.0" encoding="utf-8"?>
<ds:datastoreItem xmlns:ds="http://schemas.openxmlformats.org/officeDocument/2006/customXml" ds:itemID="{C591025E-3524-4952-9955-CEA51B0DD8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129569-8D10-479C-95D3-5E491AA15F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ddf22a-210a-4c33-8576-817b91fcb790"/>
    <ds:schemaRef ds:uri="ceff707d-f623-493d-bac7-b56c0dfe1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485</Words>
  <Application>Microsoft Office PowerPoint</Application>
  <PresentationFormat>Mukautettu</PresentationFormat>
  <Paragraphs>59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Source Sans Pro</vt:lpstr>
      <vt:lpstr>Aptos</vt:lpstr>
      <vt:lpstr>Arial</vt:lpstr>
      <vt:lpstr>Calibri</vt:lpstr>
      <vt:lpstr>Source Sans Pro Bold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 Nordplus: presentation</dc:title>
  <cp:lastModifiedBy>Nina Ziessler</cp:lastModifiedBy>
  <cp:revision>4</cp:revision>
  <dcterms:created xsi:type="dcterms:W3CDTF">2006-08-16T00:00:00Z</dcterms:created>
  <dcterms:modified xsi:type="dcterms:W3CDTF">2026-06-25T14:21:20Z</dcterms:modified>
  <dc:identifier>DAHDcWFPk08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0x010100F08D5B5447F7B64DBB8AF68AD4B62DFD</vt:lpwstr>
  </property>
  <property fmtid="{D5CDD505-2E9C-101B-9397-08002B2CF9AE}" pid="3" name="MediaServiceImageTags">
    <vt:lpwstr/>
  </property>
</Properties>
</file>