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8"/>
  </p:notesMasterIdLst>
  <p:sldIdLst>
    <p:sldId id="546" r:id="rId5"/>
    <p:sldId id="257" r:id="rId6"/>
    <p:sldId id="553" r:id="rId7"/>
    <p:sldId id="547" r:id="rId8"/>
    <p:sldId id="554" r:id="rId9"/>
    <p:sldId id="555" r:id="rId10"/>
    <p:sldId id="556" r:id="rId11"/>
    <p:sldId id="560" r:id="rId12"/>
    <p:sldId id="557" r:id="rId13"/>
    <p:sldId id="558" r:id="rId14"/>
    <p:sldId id="559" r:id="rId15"/>
    <p:sldId id="562" r:id="rId16"/>
    <p:sldId id="561" r:id="rId1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BBC0"/>
    <a:srgbClr val="145F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D0AB1A-7BD5-4C95-8785-C5F26DF758A6}" v="34" dt="2026-05-31T06:32:51.0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2" d="100"/>
          <a:sy n="72" d="100"/>
        </p:scale>
        <p:origin x="11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na Ziessler" userId="52ef9b09-7dc5-48dc-a6c9-3afafda37e46" providerId="ADAL" clId="{4597B2E0-8DAD-4A67-9195-83172779121E}"/>
    <pc:docChg chg="undo custSel addSld delSld modSld">
      <pc:chgData name="Nina Ziessler" userId="52ef9b09-7dc5-48dc-a6c9-3afafda37e46" providerId="ADAL" clId="{4597B2E0-8DAD-4A67-9195-83172779121E}" dt="2026-05-17T20:46:45.240" v="847" actId="113"/>
      <pc:docMkLst>
        <pc:docMk/>
      </pc:docMkLst>
      <pc:sldChg chg="addSp delSp modSp mod">
        <pc:chgData name="Nina Ziessler" userId="52ef9b09-7dc5-48dc-a6c9-3afafda37e46" providerId="ADAL" clId="{4597B2E0-8DAD-4A67-9195-83172779121E}" dt="2026-05-17T20:46:13.369" v="841" actId="20577"/>
        <pc:sldMkLst>
          <pc:docMk/>
          <pc:sldMk cId="0" sldId="257"/>
        </pc:sldMkLst>
        <pc:spChg chg="mod">
          <ac:chgData name="Nina Ziessler" userId="52ef9b09-7dc5-48dc-a6c9-3afafda37e46" providerId="ADAL" clId="{4597B2E0-8DAD-4A67-9195-83172779121E}" dt="2026-05-17T16:30:30.278" v="141" actId="6549"/>
          <ac:spMkLst>
            <pc:docMk/>
            <pc:sldMk cId="0" sldId="257"/>
            <ac:spMk id="2" creationId="{00000000-0000-0000-0000-000000000000}"/>
          </ac:spMkLst>
        </pc:spChg>
        <pc:spChg chg="mod">
          <ac:chgData name="Nina Ziessler" userId="52ef9b09-7dc5-48dc-a6c9-3afafda37e46" providerId="ADAL" clId="{4597B2E0-8DAD-4A67-9195-83172779121E}" dt="2026-05-17T20:46:13.369" v="841" actId="20577"/>
          <ac:spMkLst>
            <pc:docMk/>
            <pc:sldMk cId="0" sldId="257"/>
            <ac:spMk id="3" creationId="{00000000-0000-0000-0000-000000000000}"/>
          </ac:spMkLst>
        </pc:spChg>
        <pc:picChg chg="add mod">
          <ac:chgData name="Nina Ziessler" userId="52ef9b09-7dc5-48dc-a6c9-3afafda37e46" providerId="ADAL" clId="{4597B2E0-8DAD-4A67-9195-83172779121E}" dt="2026-05-17T20:41:52.002" v="764" actId="1076"/>
          <ac:picMkLst>
            <pc:docMk/>
            <pc:sldMk cId="0" sldId="257"/>
            <ac:picMk id="6" creationId="{5D4A84FE-8BD7-9777-DC02-BEFD6509FC54}"/>
          </ac:picMkLst>
        </pc:picChg>
        <pc:picChg chg="add mod">
          <ac:chgData name="Nina Ziessler" userId="52ef9b09-7dc5-48dc-a6c9-3afafda37e46" providerId="ADAL" clId="{4597B2E0-8DAD-4A67-9195-83172779121E}" dt="2026-05-17T20:41:21.206" v="759" actId="14100"/>
          <ac:picMkLst>
            <pc:docMk/>
            <pc:sldMk cId="0" sldId="257"/>
            <ac:picMk id="7" creationId="{11203664-89F1-F7C7-7F9F-BA51F3B70A6F}"/>
          </ac:picMkLst>
        </pc:picChg>
        <pc:picChg chg="add mod">
          <ac:chgData name="Nina Ziessler" userId="52ef9b09-7dc5-48dc-a6c9-3afafda37e46" providerId="ADAL" clId="{4597B2E0-8DAD-4A67-9195-83172779121E}" dt="2026-05-17T20:41:24.867" v="760" actId="14100"/>
          <ac:picMkLst>
            <pc:docMk/>
            <pc:sldMk cId="0" sldId="257"/>
            <ac:picMk id="8" creationId="{456F968E-8874-ED25-CBA5-CD85A0042DEC}"/>
          </ac:picMkLst>
        </pc:picChg>
        <pc:picChg chg="add mod">
          <ac:chgData name="Nina Ziessler" userId="52ef9b09-7dc5-48dc-a6c9-3afafda37e46" providerId="ADAL" clId="{4597B2E0-8DAD-4A67-9195-83172779121E}" dt="2026-05-17T20:41:41.823" v="762" actId="1076"/>
          <ac:picMkLst>
            <pc:docMk/>
            <pc:sldMk cId="0" sldId="257"/>
            <ac:picMk id="9" creationId="{7E6112E7-DA23-84AD-2F87-247EFF4AA9C8}"/>
          </ac:picMkLst>
        </pc:picChg>
      </pc:sldChg>
      <pc:sldChg chg="modSp mod">
        <pc:chgData name="Nina Ziessler" userId="52ef9b09-7dc5-48dc-a6c9-3afafda37e46" providerId="ADAL" clId="{4597B2E0-8DAD-4A67-9195-83172779121E}" dt="2026-05-17T20:46:45.240" v="847" actId="113"/>
        <pc:sldMkLst>
          <pc:docMk/>
          <pc:sldMk cId="0" sldId="546"/>
        </pc:sldMkLst>
        <pc:spChg chg="mod">
          <ac:chgData name="Nina Ziessler" userId="52ef9b09-7dc5-48dc-a6c9-3afafda37e46" providerId="ADAL" clId="{4597B2E0-8DAD-4A67-9195-83172779121E}" dt="2026-05-17T16:01:16.095" v="2" actId="1076"/>
          <ac:spMkLst>
            <pc:docMk/>
            <pc:sldMk cId="0" sldId="546"/>
            <ac:spMk id="9" creationId="{00000000-0000-0000-0000-000000000000}"/>
          </ac:spMkLst>
        </pc:spChg>
        <pc:spChg chg="mod">
          <ac:chgData name="Nina Ziessler" userId="52ef9b09-7dc5-48dc-a6c9-3afafda37e46" providerId="ADAL" clId="{4597B2E0-8DAD-4A67-9195-83172779121E}" dt="2026-05-17T16:01:25.757" v="18" actId="20577"/>
          <ac:spMkLst>
            <pc:docMk/>
            <pc:sldMk cId="0" sldId="546"/>
            <ac:spMk id="10" creationId="{00000000-0000-0000-0000-000000000000}"/>
          </ac:spMkLst>
        </pc:spChg>
        <pc:spChg chg="mod">
          <ac:chgData name="Nina Ziessler" userId="52ef9b09-7dc5-48dc-a6c9-3afafda37e46" providerId="ADAL" clId="{4597B2E0-8DAD-4A67-9195-83172779121E}" dt="2026-05-17T20:46:45.240" v="847" actId="113"/>
          <ac:spMkLst>
            <pc:docMk/>
            <pc:sldMk cId="0" sldId="546"/>
            <ac:spMk id="13" creationId="{AAA9A0AF-4D80-8D3F-41AD-0EB9186D8550}"/>
          </ac:spMkLst>
        </pc:spChg>
      </pc:sldChg>
      <pc:sldChg chg="addSp delSp modSp mod">
        <pc:chgData name="Nina Ziessler" userId="52ef9b09-7dc5-48dc-a6c9-3afafda37e46" providerId="ADAL" clId="{4597B2E0-8DAD-4A67-9195-83172779121E}" dt="2026-05-17T20:39:03.082" v="748"/>
        <pc:sldMkLst>
          <pc:docMk/>
          <pc:sldMk cId="1378814737" sldId="547"/>
        </pc:sldMkLst>
        <pc:spChg chg="mod">
          <ac:chgData name="Nina Ziessler" userId="52ef9b09-7dc5-48dc-a6c9-3afafda37e46" providerId="ADAL" clId="{4597B2E0-8DAD-4A67-9195-83172779121E}" dt="2026-05-17T20:31:24.887" v="686" actId="14100"/>
          <ac:spMkLst>
            <pc:docMk/>
            <pc:sldMk cId="1378814737" sldId="547"/>
            <ac:spMk id="3" creationId="{9C9927D4-A721-2271-2C78-D06B2DA7289B}"/>
          </ac:spMkLst>
        </pc:spChg>
        <pc:spChg chg="add del mod">
          <ac:chgData name="Nina Ziessler" userId="52ef9b09-7dc5-48dc-a6c9-3afafda37e46" providerId="ADAL" clId="{4597B2E0-8DAD-4A67-9195-83172779121E}" dt="2026-05-17T20:19:18.971" v="615" actId="948"/>
          <ac:spMkLst>
            <pc:docMk/>
            <pc:sldMk cId="1378814737" sldId="547"/>
            <ac:spMk id="6" creationId="{D7E5F229-F665-8B22-D5A2-0F656BD45210}"/>
          </ac:spMkLst>
        </pc:spChg>
        <pc:picChg chg="add mod">
          <ac:chgData name="Nina Ziessler" userId="52ef9b09-7dc5-48dc-a6c9-3afafda37e46" providerId="ADAL" clId="{4597B2E0-8DAD-4A67-9195-83172779121E}" dt="2026-05-17T20:31:32.204" v="688" actId="14100"/>
          <ac:picMkLst>
            <pc:docMk/>
            <pc:sldMk cId="1378814737" sldId="547"/>
            <ac:picMk id="2" creationId="{EDA11D15-9BAB-F720-C9A5-FF980183A1B8}"/>
          </ac:picMkLst>
        </pc:picChg>
      </pc:sldChg>
      <pc:sldChg chg="addSp delSp modSp add mod">
        <pc:chgData name="Nina Ziessler" userId="52ef9b09-7dc5-48dc-a6c9-3afafda37e46" providerId="ADAL" clId="{4597B2E0-8DAD-4A67-9195-83172779121E}" dt="2026-05-17T20:45:59.336" v="821" actId="20577"/>
        <pc:sldMkLst>
          <pc:docMk/>
          <pc:sldMk cId="2582101742" sldId="553"/>
        </pc:sldMkLst>
        <pc:spChg chg="mod">
          <ac:chgData name="Nina Ziessler" userId="52ef9b09-7dc5-48dc-a6c9-3afafda37e46" providerId="ADAL" clId="{4597B2E0-8DAD-4A67-9195-83172779121E}" dt="2026-05-17T20:43:27.031" v="777" actId="20577"/>
          <ac:spMkLst>
            <pc:docMk/>
            <pc:sldMk cId="2582101742" sldId="553"/>
            <ac:spMk id="2" creationId="{0CC7C880-C128-F99E-695D-E350FA921CFE}"/>
          </ac:spMkLst>
        </pc:spChg>
        <pc:spChg chg="mod">
          <ac:chgData name="Nina Ziessler" userId="52ef9b09-7dc5-48dc-a6c9-3afafda37e46" providerId="ADAL" clId="{4597B2E0-8DAD-4A67-9195-83172779121E}" dt="2026-05-17T20:45:59.336" v="821" actId="20577"/>
          <ac:spMkLst>
            <pc:docMk/>
            <pc:sldMk cId="2582101742" sldId="553"/>
            <ac:spMk id="3" creationId="{0B2273AF-9574-0CFA-5A9E-08380D325912}"/>
          </ac:spMkLst>
        </pc:spChg>
        <pc:picChg chg="add mod">
          <ac:chgData name="Nina Ziessler" userId="52ef9b09-7dc5-48dc-a6c9-3afafda37e46" providerId="ADAL" clId="{4597B2E0-8DAD-4A67-9195-83172779121E}" dt="2026-05-17T20:45:18.615" v="818"/>
          <ac:picMkLst>
            <pc:docMk/>
            <pc:sldMk cId="2582101742" sldId="553"/>
            <ac:picMk id="6" creationId="{1654871C-D8D4-8B77-E3A3-2E0A46281764}"/>
          </ac:picMkLst>
        </pc:picChg>
        <pc:picChg chg="add mod">
          <ac:chgData name="Nina Ziessler" userId="52ef9b09-7dc5-48dc-a6c9-3afafda37e46" providerId="ADAL" clId="{4597B2E0-8DAD-4A67-9195-83172779121E}" dt="2026-05-17T20:45:18.615" v="818"/>
          <ac:picMkLst>
            <pc:docMk/>
            <pc:sldMk cId="2582101742" sldId="553"/>
            <ac:picMk id="7" creationId="{42567412-07A9-CEB2-8712-4875D35E83E3}"/>
          </ac:picMkLst>
        </pc:picChg>
        <pc:picChg chg="add mod">
          <ac:chgData name="Nina Ziessler" userId="52ef9b09-7dc5-48dc-a6c9-3afafda37e46" providerId="ADAL" clId="{4597B2E0-8DAD-4A67-9195-83172779121E}" dt="2026-05-17T20:45:18.615" v="818"/>
          <ac:picMkLst>
            <pc:docMk/>
            <pc:sldMk cId="2582101742" sldId="553"/>
            <ac:picMk id="8" creationId="{53553515-7A38-8B16-474A-BD4C67D462B4}"/>
          </ac:picMkLst>
        </pc:picChg>
        <pc:picChg chg="add mod">
          <ac:chgData name="Nina Ziessler" userId="52ef9b09-7dc5-48dc-a6c9-3afafda37e46" providerId="ADAL" clId="{4597B2E0-8DAD-4A67-9195-83172779121E}" dt="2026-05-17T20:45:18.615" v="818"/>
          <ac:picMkLst>
            <pc:docMk/>
            <pc:sldMk cId="2582101742" sldId="553"/>
            <ac:picMk id="9" creationId="{3E51281C-AA90-B564-502F-2EEC53386B54}"/>
          </ac:picMkLst>
        </pc:picChg>
      </pc:sldChg>
      <pc:sldChg chg="addSp delSp modSp add mod">
        <pc:chgData name="Nina Ziessler" userId="52ef9b09-7dc5-48dc-a6c9-3afafda37e46" providerId="ADAL" clId="{4597B2E0-8DAD-4A67-9195-83172779121E}" dt="2026-05-17T20:31:12.403" v="684" actId="1076"/>
        <pc:sldMkLst>
          <pc:docMk/>
          <pc:sldMk cId="2434423593" sldId="554"/>
        </pc:sldMkLst>
        <pc:spChg chg="mod">
          <ac:chgData name="Nina Ziessler" userId="52ef9b09-7dc5-48dc-a6c9-3afafda37e46" providerId="ADAL" clId="{4597B2E0-8DAD-4A67-9195-83172779121E}" dt="2026-05-17T20:31:06.885" v="683" actId="14100"/>
          <ac:spMkLst>
            <pc:docMk/>
            <pc:sldMk cId="2434423593" sldId="554"/>
            <ac:spMk id="3" creationId="{1A1DB539-B234-6DCE-ECD4-20FBF8D10FC8}"/>
          </ac:spMkLst>
        </pc:spChg>
        <pc:spChg chg="mod">
          <ac:chgData name="Nina Ziessler" userId="52ef9b09-7dc5-48dc-a6c9-3afafda37e46" providerId="ADAL" clId="{4597B2E0-8DAD-4A67-9195-83172779121E}" dt="2026-05-17T20:20:44.458" v="623" actId="20577"/>
          <ac:spMkLst>
            <pc:docMk/>
            <pc:sldMk cId="2434423593" sldId="554"/>
            <ac:spMk id="6" creationId="{8939CF35-AE11-0AF2-852E-EB7E30F6A190}"/>
          </ac:spMkLst>
        </pc:spChg>
        <pc:picChg chg="add mod">
          <ac:chgData name="Nina Ziessler" userId="52ef9b09-7dc5-48dc-a6c9-3afafda37e46" providerId="ADAL" clId="{4597B2E0-8DAD-4A67-9195-83172779121E}" dt="2026-05-17T20:31:12.403" v="684" actId="1076"/>
          <ac:picMkLst>
            <pc:docMk/>
            <pc:sldMk cId="2434423593" sldId="554"/>
            <ac:picMk id="5" creationId="{F5165ABA-3E1F-273B-1F8F-686D9730B5F5}"/>
          </ac:picMkLst>
        </pc:picChg>
      </pc:sldChg>
      <pc:sldChg chg="addSp delSp modSp add mod">
        <pc:chgData name="Nina Ziessler" userId="52ef9b09-7dc5-48dc-a6c9-3afafda37e46" providerId="ADAL" clId="{4597B2E0-8DAD-4A67-9195-83172779121E}" dt="2026-05-17T20:30:44.094" v="680" actId="1076"/>
        <pc:sldMkLst>
          <pc:docMk/>
          <pc:sldMk cId="1103731868" sldId="555"/>
        </pc:sldMkLst>
        <pc:spChg chg="mod">
          <ac:chgData name="Nina Ziessler" userId="52ef9b09-7dc5-48dc-a6c9-3afafda37e46" providerId="ADAL" clId="{4597B2E0-8DAD-4A67-9195-83172779121E}" dt="2026-05-17T20:30:24.401" v="676" actId="14100"/>
          <ac:spMkLst>
            <pc:docMk/>
            <pc:sldMk cId="1103731868" sldId="555"/>
            <ac:spMk id="3" creationId="{00E8372E-1E50-1073-56A7-B576793DC21E}"/>
          </ac:spMkLst>
        </pc:spChg>
        <pc:spChg chg="mod">
          <ac:chgData name="Nina Ziessler" userId="52ef9b09-7dc5-48dc-a6c9-3afafda37e46" providerId="ADAL" clId="{4597B2E0-8DAD-4A67-9195-83172779121E}" dt="2026-05-17T20:25:24.190" v="641" actId="948"/>
          <ac:spMkLst>
            <pc:docMk/>
            <pc:sldMk cId="1103731868" sldId="555"/>
            <ac:spMk id="6" creationId="{1A03BA3D-5D1A-2273-8923-83386FFCC303}"/>
          </ac:spMkLst>
        </pc:spChg>
        <pc:picChg chg="add mod">
          <ac:chgData name="Nina Ziessler" userId="52ef9b09-7dc5-48dc-a6c9-3afafda37e46" providerId="ADAL" clId="{4597B2E0-8DAD-4A67-9195-83172779121E}" dt="2026-05-17T20:30:44.094" v="680" actId="1076"/>
          <ac:picMkLst>
            <pc:docMk/>
            <pc:sldMk cId="1103731868" sldId="555"/>
            <ac:picMk id="2" creationId="{E4AE0257-5653-B73F-F71F-C3E94988931E}"/>
          </ac:picMkLst>
        </pc:picChg>
      </pc:sldChg>
      <pc:sldChg chg="addSp delSp modSp add mod">
        <pc:chgData name="Nina Ziessler" userId="52ef9b09-7dc5-48dc-a6c9-3afafda37e46" providerId="ADAL" clId="{4597B2E0-8DAD-4A67-9195-83172779121E}" dt="2026-05-17T20:30:13.513" v="675" actId="14100"/>
        <pc:sldMkLst>
          <pc:docMk/>
          <pc:sldMk cId="73352045" sldId="556"/>
        </pc:sldMkLst>
        <pc:spChg chg="mod">
          <ac:chgData name="Nina Ziessler" userId="52ef9b09-7dc5-48dc-a6c9-3afafda37e46" providerId="ADAL" clId="{4597B2E0-8DAD-4A67-9195-83172779121E}" dt="2026-05-17T20:30:10.216" v="674" actId="14100"/>
          <ac:spMkLst>
            <pc:docMk/>
            <pc:sldMk cId="73352045" sldId="556"/>
            <ac:spMk id="3" creationId="{D22ECA20-BAB2-BCAC-271B-72EB0D5A6E8F}"/>
          </ac:spMkLst>
        </pc:spChg>
        <pc:spChg chg="mod">
          <ac:chgData name="Nina Ziessler" userId="52ef9b09-7dc5-48dc-a6c9-3afafda37e46" providerId="ADAL" clId="{4597B2E0-8DAD-4A67-9195-83172779121E}" dt="2026-05-17T20:24:49.937" v="635" actId="948"/>
          <ac:spMkLst>
            <pc:docMk/>
            <pc:sldMk cId="73352045" sldId="556"/>
            <ac:spMk id="6" creationId="{1AEA1939-57BA-DD91-41FB-E7809D6F14FB}"/>
          </ac:spMkLst>
        </pc:spChg>
        <pc:picChg chg="add mod">
          <ac:chgData name="Nina Ziessler" userId="52ef9b09-7dc5-48dc-a6c9-3afafda37e46" providerId="ADAL" clId="{4597B2E0-8DAD-4A67-9195-83172779121E}" dt="2026-05-17T20:30:13.513" v="675" actId="14100"/>
          <ac:picMkLst>
            <pc:docMk/>
            <pc:sldMk cId="73352045" sldId="556"/>
            <ac:picMk id="5" creationId="{F6AD7150-8C1C-05B4-AEA9-6A1284837029}"/>
          </ac:picMkLst>
        </pc:picChg>
      </pc:sldChg>
      <pc:sldChg chg="addSp delSp modSp add mod">
        <pc:chgData name="Nina Ziessler" userId="52ef9b09-7dc5-48dc-a6c9-3afafda37e46" providerId="ADAL" clId="{4597B2E0-8DAD-4A67-9195-83172779121E}" dt="2026-05-17T20:34:20.236" v="708" actId="1076"/>
        <pc:sldMkLst>
          <pc:docMk/>
          <pc:sldMk cId="3978836708" sldId="557"/>
        </pc:sldMkLst>
        <pc:spChg chg="mod">
          <ac:chgData name="Nina Ziessler" userId="52ef9b09-7dc5-48dc-a6c9-3afafda37e46" providerId="ADAL" clId="{4597B2E0-8DAD-4A67-9195-83172779121E}" dt="2026-05-17T20:29:42.277" v="670" actId="14100"/>
          <ac:spMkLst>
            <pc:docMk/>
            <pc:sldMk cId="3978836708" sldId="557"/>
            <ac:spMk id="3" creationId="{59CA52E7-DEBD-761F-E4CA-F36EE1F834EA}"/>
          </ac:spMkLst>
        </pc:spChg>
        <pc:spChg chg="mod">
          <ac:chgData name="Nina Ziessler" userId="52ef9b09-7dc5-48dc-a6c9-3afafda37e46" providerId="ADAL" clId="{4597B2E0-8DAD-4A67-9195-83172779121E}" dt="2026-05-17T20:32:52.500" v="701" actId="948"/>
          <ac:spMkLst>
            <pc:docMk/>
            <pc:sldMk cId="3978836708" sldId="557"/>
            <ac:spMk id="6" creationId="{F3BB1991-870F-E515-4953-F59EB75A0E87}"/>
          </ac:spMkLst>
        </pc:spChg>
        <pc:picChg chg="add mod">
          <ac:chgData name="Nina Ziessler" userId="52ef9b09-7dc5-48dc-a6c9-3afafda37e46" providerId="ADAL" clId="{4597B2E0-8DAD-4A67-9195-83172779121E}" dt="2026-05-17T20:34:20.236" v="708" actId="1076"/>
          <ac:picMkLst>
            <pc:docMk/>
            <pc:sldMk cId="3978836708" sldId="557"/>
            <ac:picMk id="5" creationId="{E710CD90-AEE3-922B-8DCB-F257BE5A2340}"/>
          </ac:picMkLst>
        </pc:picChg>
      </pc:sldChg>
      <pc:sldChg chg="addSp delSp modSp add mod">
        <pc:chgData name="Nina Ziessler" userId="52ef9b09-7dc5-48dc-a6c9-3afafda37e46" providerId="ADAL" clId="{4597B2E0-8DAD-4A67-9195-83172779121E}" dt="2026-05-17T20:34:27.529" v="709"/>
        <pc:sldMkLst>
          <pc:docMk/>
          <pc:sldMk cId="4259397287" sldId="558"/>
        </pc:sldMkLst>
        <pc:spChg chg="mod">
          <ac:chgData name="Nina Ziessler" userId="52ef9b09-7dc5-48dc-a6c9-3afafda37e46" providerId="ADAL" clId="{4597B2E0-8DAD-4A67-9195-83172779121E}" dt="2026-05-17T20:31:56.735" v="691" actId="14100"/>
          <ac:spMkLst>
            <pc:docMk/>
            <pc:sldMk cId="4259397287" sldId="558"/>
            <ac:spMk id="3" creationId="{636B62AD-315E-57DD-9D38-3BE2054D6CF6}"/>
          </ac:spMkLst>
        </pc:spChg>
        <pc:spChg chg="mod">
          <ac:chgData name="Nina Ziessler" userId="52ef9b09-7dc5-48dc-a6c9-3afafda37e46" providerId="ADAL" clId="{4597B2E0-8DAD-4A67-9195-83172779121E}" dt="2026-05-17T20:33:02.791" v="702" actId="948"/>
          <ac:spMkLst>
            <pc:docMk/>
            <pc:sldMk cId="4259397287" sldId="558"/>
            <ac:spMk id="6" creationId="{A59BEBA5-00AB-7DFF-2BA3-97915C9A225C}"/>
          </ac:spMkLst>
        </pc:spChg>
        <pc:picChg chg="add mod">
          <ac:chgData name="Nina Ziessler" userId="52ef9b09-7dc5-48dc-a6c9-3afafda37e46" providerId="ADAL" clId="{4597B2E0-8DAD-4A67-9195-83172779121E}" dt="2026-05-17T20:34:27.529" v="709"/>
          <ac:picMkLst>
            <pc:docMk/>
            <pc:sldMk cId="4259397287" sldId="558"/>
            <ac:picMk id="2" creationId="{E3204A4C-BBA4-F3C3-8846-D0A9950DE442}"/>
          </ac:picMkLst>
        </pc:picChg>
      </pc:sldChg>
      <pc:sldChg chg="addSp delSp modSp add mod">
        <pc:chgData name="Nina Ziessler" userId="52ef9b09-7dc5-48dc-a6c9-3afafda37e46" providerId="ADAL" clId="{4597B2E0-8DAD-4A67-9195-83172779121E}" dt="2026-05-17T20:36:37.316" v="743" actId="1036"/>
        <pc:sldMkLst>
          <pc:docMk/>
          <pc:sldMk cId="1887293177" sldId="559"/>
        </pc:sldMkLst>
        <pc:spChg chg="mod">
          <ac:chgData name="Nina Ziessler" userId="52ef9b09-7dc5-48dc-a6c9-3afafda37e46" providerId="ADAL" clId="{4597B2E0-8DAD-4A67-9195-83172779121E}" dt="2026-05-17T20:32:11.660" v="694" actId="14100"/>
          <ac:spMkLst>
            <pc:docMk/>
            <pc:sldMk cId="1887293177" sldId="559"/>
            <ac:spMk id="3" creationId="{F9F2F07D-41D8-22A8-D368-223B1FEDC09A}"/>
          </ac:spMkLst>
        </pc:spChg>
        <pc:spChg chg="mod">
          <ac:chgData name="Nina Ziessler" userId="52ef9b09-7dc5-48dc-a6c9-3afafda37e46" providerId="ADAL" clId="{4597B2E0-8DAD-4A67-9195-83172779121E}" dt="2026-05-17T20:33:13.006" v="703" actId="948"/>
          <ac:spMkLst>
            <pc:docMk/>
            <pc:sldMk cId="1887293177" sldId="559"/>
            <ac:spMk id="6" creationId="{58D63A5A-C997-E1C1-936C-AC0713E6D0C7}"/>
          </ac:spMkLst>
        </pc:spChg>
        <pc:picChg chg="add mod">
          <ac:chgData name="Nina Ziessler" userId="52ef9b09-7dc5-48dc-a6c9-3afafda37e46" providerId="ADAL" clId="{4597B2E0-8DAD-4A67-9195-83172779121E}" dt="2026-05-17T20:36:37.316" v="743" actId="1036"/>
          <ac:picMkLst>
            <pc:docMk/>
            <pc:sldMk cId="1887293177" sldId="559"/>
            <ac:picMk id="5" creationId="{C866AA4A-7697-5057-A573-42D30AA01C33}"/>
          </ac:picMkLst>
        </pc:picChg>
      </pc:sldChg>
      <pc:sldChg chg="addSp delSp modSp add mod">
        <pc:chgData name="Nina Ziessler" userId="52ef9b09-7dc5-48dc-a6c9-3afafda37e46" providerId="ADAL" clId="{4597B2E0-8DAD-4A67-9195-83172779121E}" dt="2026-05-17T20:29:58.983" v="673" actId="14100"/>
        <pc:sldMkLst>
          <pc:docMk/>
          <pc:sldMk cId="3264182390" sldId="560"/>
        </pc:sldMkLst>
        <pc:spChg chg="mod">
          <ac:chgData name="Nina Ziessler" userId="52ef9b09-7dc5-48dc-a6c9-3afafda37e46" providerId="ADAL" clId="{4597B2E0-8DAD-4A67-9195-83172779121E}" dt="2026-05-17T20:29:53.998" v="672" actId="14100"/>
          <ac:spMkLst>
            <pc:docMk/>
            <pc:sldMk cId="3264182390" sldId="560"/>
            <ac:spMk id="3" creationId="{5C002F78-1FF5-C284-07EB-5F97F2A08634}"/>
          </ac:spMkLst>
        </pc:spChg>
        <pc:spChg chg="mod">
          <ac:chgData name="Nina Ziessler" userId="52ef9b09-7dc5-48dc-a6c9-3afafda37e46" providerId="ADAL" clId="{4597B2E0-8DAD-4A67-9195-83172779121E}" dt="2026-05-17T20:24:33.118" v="634" actId="948"/>
          <ac:spMkLst>
            <pc:docMk/>
            <pc:sldMk cId="3264182390" sldId="560"/>
            <ac:spMk id="6" creationId="{0BA33470-EDB0-321E-F347-18F60A2FC7B6}"/>
          </ac:spMkLst>
        </pc:spChg>
        <pc:picChg chg="add mod">
          <ac:chgData name="Nina Ziessler" userId="52ef9b09-7dc5-48dc-a6c9-3afafda37e46" providerId="ADAL" clId="{4597B2E0-8DAD-4A67-9195-83172779121E}" dt="2026-05-17T20:29:58.983" v="673" actId="14100"/>
          <ac:picMkLst>
            <pc:docMk/>
            <pc:sldMk cId="3264182390" sldId="560"/>
            <ac:picMk id="2" creationId="{5063ED9B-F778-7DB2-2E39-AB6DBD1FE7E2}"/>
          </ac:picMkLst>
        </pc:picChg>
      </pc:sldChg>
      <pc:sldChg chg="addSp delSp modSp add mod">
        <pc:chgData name="Nina Ziessler" userId="52ef9b09-7dc5-48dc-a6c9-3afafda37e46" providerId="ADAL" clId="{4597B2E0-8DAD-4A67-9195-83172779121E}" dt="2026-05-17T20:36:51.130" v="747"/>
        <pc:sldMkLst>
          <pc:docMk/>
          <pc:sldMk cId="4105546235" sldId="561"/>
        </pc:sldMkLst>
        <pc:spChg chg="mod">
          <ac:chgData name="Nina Ziessler" userId="52ef9b09-7dc5-48dc-a6c9-3afafda37e46" providerId="ADAL" clId="{4597B2E0-8DAD-4A67-9195-83172779121E}" dt="2026-05-17T20:32:37.824" v="699" actId="14100"/>
          <ac:spMkLst>
            <pc:docMk/>
            <pc:sldMk cId="4105546235" sldId="561"/>
            <ac:spMk id="3" creationId="{DAA120BA-E396-58F4-C641-4E046B8B4A1B}"/>
          </ac:spMkLst>
        </pc:spChg>
        <pc:spChg chg="mod">
          <ac:chgData name="Nina Ziessler" userId="52ef9b09-7dc5-48dc-a6c9-3afafda37e46" providerId="ADAL" clId="{4597B2E0-8DAD-4A67-9195-83172779121E}" dt="2026-05-17T17:11:57.447" v="563" actId="20577"/>
          <ac:spMkLst>
            <pc:docMk/>
            <pc:sldMk cId="4105546235" sldId="561"/>
            <ac:spMk id="6" creationId="{8A22EF53-CF38-A463-CC46-231682D35873}"/>
          </ac:spMkLst>
        </pc:spChg>
        <pc:picChg chg="add mod">
          <ac:chgData name="Nina Ziessler" userId="52ef9b09-7dc5-48dc-a6c9-3afafda37e46" providerId="ADAL" clId="{4597B2E0-8DAD-4A67-9195-83172779121E}" dt="2026-05-17T20:36:51.130" v="747"/>
          <ac:picMkLst>
            <pc:docMk/>
            <pc:sldMk cId="4105546235" sldId="561"/>
            <ac:picMk id="5" creationId="{42B31871-23F7-7A57-35A3-DCB5614200F1}"/>
          </ac:picMkLst>
        </pc:picChg>
      </pc:sldChg>
      <pc:sldChg chg="addSp delSp modSp add mod">
        <pc:chgData name="Nina Ziessler" userId="52ef9b09-7dc5-48dc-a6c9-3afafda37e46" providerId="ADAL" clId="{4597B2E0-8DAD-4A67-9195-83172779121E}" dt="2026-05-17T20:36:47.389" v="745"/>
        <pc:sldMkLst>
          <pc:docMk/>
          <pc:sldMk cId="1124940668" sldId="562"/>
        </pc:sldMkLst>
        <pc:spChg chg="mod">
          <ac:chgData name="Nina Ziessler" userId="52ef9b09-7dc5-48dc-a6c9-3afafda37e46" providerId="ADAL" clId="{4597B2E0-8DAD-4A67-9195-83172779121E}" dt="2026-05-17T20:32:25.255" v="697" actId="14100"/>
          <ac:spMkLst>
            <pc:docMk/>
            <pc:sldMk cId="1124940668" sldId="562"/>
            <ac:spMk id="3" creationId="{7B564F38-DE4B-9B53-EFB3-81F947484642}"/>
          </ac:spMkLst>
        </pc:spChg>
        <pc:spChg chg="mod">
          <ac:chgData name="Nina Ziessler" userId="52ef9b09-7dc5-48dc-a6c9-3afafda37e46" providerId="ADAL" clId="{4597B2E0-8DAD-4A67-9195-83172779121E}" dt="2026-05-17T17:29:56.863" v="583" actId="12"/>
          <ac:spMkLst>
            <pc:docMk/>
            <pc:sldMk cId="1124940668" sldId="562"/>
            <ac:spMk id="6" creationId="{230E2A56-C129-754A-79AD-ABFFE4F0742A}"/>
          </ac:spMkLst>
        </pc:spChg>
        <pc:picChg chg="add mod">
          <ac:chgData name="Nina Ziessler" userId="52ef9b09-7dc5-48dc-a6c9-3afafda37e46" providerId="ADAL" clId="{4597B2E0-8DAD-4A67-9195-83172779121E}" dt="2026-05-17T20:36:47.389" v="745"/>
          <ac:picMkLst>
            <pc:docMk/>
            <pc:sldMk cId="1124940668" sldId="562"/>
            <ac:picMk id="5" creationId="{8FA7DC8F-5BFD-A4D6-7DEC-272762940C89}"/>
          </ac:picMkLst>
        </pc:picChg>
      </pc:sldChg>
    </pc:docChg>
  </pc:docChgLst>
  <pc:docChgLst>
    <pc:chgData name="Merje Vaide" userId="46eb1c23-cf23-4e82-8413-d4587c27219e" providerId="ADAL" clId="{24025184-0063-40B0-8807-663DD7228B72}"/>
    <pc:docChg chg="modSld">
      <pc:chgData name="Merje Vaide" userId="46eb1c23-cf23-4e82-8413-d4587c27219e" providerId="ADAL" clId="{24025184-0063-40B0-8807-663DD7228B72}" dt="2026-05-31T06:33:31.354" v="66" actId="20577"/>
      <pc:docMkLst>
        <pc:docMk/>
      </pc:docMkLst>
      <pc:sldChg chg="modSp mod">
        <pc:chgData name="Merje Vaide" userId="46eb1c23-cf23-4e82-8413-d4587c27219e" providerId="ADAL" clId="{24025184-0063-40B0-8807-663DD7228B72}" dt="2026-05-31T06:29:56.508" v="3" actId="790"/>
        <pc:sldMkLst>
          <pc:docMk/>
          <pc:sldMk cId="0" sldId="257"/>
        </pc:sldMkLst>
        <pc:spChg chg="mod">
          <ac:chgData name="Merje Vaide" userId="46eb1c23-cf23-4e82-8413-d4587c27219e" providerId="ADAL" clId="{24025184-0063-40B0-8807-663DD7228B72}" dt="2026-05-31T06:29:56.508" v="3" actId="790"/>
          <ac:spMkLst>
            <pc:docMk/>
            <pc:sldMk cId="0" sldId="257"/>
            <ac:spMk id="2" creationId="{00000000-0000-0000-0000-000000000000}"/>
          </ac:spMkLst>
        </pc:spChg>
        <pc:spChg chg="mod">
          <ac:chgData name="Merje Vaide" userId="46eb1c23-cf23-4e82-8413-d4587c27219e" providerId="ADAL" clId="{24025184-0063-40B0-8807-663DD7228B72}" dt="2026-05-31T06:29:37.656" v="1" actId="14100"/>
          <ac:spMkLst>
            <pc:docMk/>
            <pc:sldMk cId="0" sldId="257"/>
            <ac:spMk id="3" creationId="{00000000-0000-0000-0000-000000000000}"/>
          </ac:spMkLst>
        </pc:spChg>
      </pc:sldChg>
      <pc:sldChg chg="modSp mod">
        <pc:chgData name="Merje Vaide" userId="46eb1c23-cf23-4e82-8413-d4587c27219e" providerId="ADAL" clId="{24025184-0063-40B0-8807-663DD7228B72}" dt="2026-05-31T06:33:31.354" v="66" actId="20577"/>
        <pc:sldMkLst>
          <pc:docMk/>
          <pc:sldMk cId="0" sldId="546"/>
        </pc:sldMkLst>
        <pc:spChg chg="mod">
          <ac:chgData name="Merje Vaide" userId="46eb1c23-cf23-4e82-8413-d4587c27219e" providerId="ADAL" clId="{24025184-0063-40B0-8807-663DD7228B72}" dt="2026-05-31T06:33:31.354" v="66" actId="20577"/>
          <ac:spMkLst>
            <pc:docMk/>
            <pc:sldMk cId="0" sldId="546"/>
            <ac:spMk id="13" creationId="{AAA9A0AF-4D80-8D3F-41AD-0EB9186D8550}"/>
          </ac:spMkLst>
        </pc:spChg>
      </pc:sldChg>
      <pc:sldChg chg="modSp mod">
        <pc:chgData name="Merje Vaide" userId="46eb1c23-cf23-4e82-8413-d4587c27219e" providerId="ADAL" clId="{24025184-0063-40B0-8807-663DD7228B72}" dt="2026-05-31T06:32:42.552" v="25" actId="20577"/>
        <pc:sldMkLst>
          <pc:docMk/>
          <pc:sldMk cId="1378814737" sldId="547"/>
        </pc:sldMkLst>
        <pc:spChg chg="mod">
          <ac:chgData name="Merje Vaide" userId="46eb1c23-cf23-4e82-8413-d4587c27219e" providerId="ADAL" clId="{24025184-0063-40B0-8807-663DD7228B72}" dt="2026-05-31T06:32:42.552" v="25" actId="20577"/>
          <ac:spMkLst>
            <pc:docMk/>
            <pc:sldMk cId="1378814737" sldId="547"/>
            <ac:spMk id="3" creationId="{9C9927D4-A721-2271-2C78-D06B2DA7289B}"/>
          </ac:spMkLst>
        </pc:spChg>
      </pc:sldChg>
      <pc:sldChg chg="modSp mod">
        <pc:chgData name="Merje Vaide" userId="46eb1c23-cf23-4e82-8413-d4587c27219e" providerId="ADAL" clId="{24025184-0063-40B0-8807-663DD7228B72}" dt="2026-05-31T06:30:39.809" v="12" actId="20577"/>
        <pc:sldMkLst>
          <pc:docMk/>
          <pc:sldMk cId="2434423593" sldId="554"/>
        </pc:sldMkLst>
        <pc:spChg chg="mod">
          <ac:chgData name="Merje Vaide" userId="46eb1c23-cf23-4e82-8413-d4587c27219e" providerId="ADAL" clId="{24025184-0063-40B0-8807-663DD7228B72}" dt="2026-05-31T06:30:39.809" v="12" actId="20577"/>
          <ac:spMkLst>
            <pc:docMk/>
            <pc:sldMk cId="2434423593" sldId="554"/>
            <ac:spMk id="3" creationId="{1A1DB539-B234-6DCE-ECD4-20FBF8D10FC8}"/>
          </ac:spMkLst>
        </pc:spChg>
        <pc:spChg chg="mod">
          <ac:chgData name="Merje Vaide" userId="46eb1c23-cf23-4e82-8413-d4587c27219e" providerId="ADAL" clId="{24025184-0063-40B0-8807-663DD7228B72}" dt="2026-05-31T06:30:29.391" v="5"/>
          <ac:spMkLst>
            <pc:docMk/>
            <pc:sldMk cId="2434423593" sldId="554"/>
            <ac:spMk id="6" creationId="{8939CF35-AE11-0AF2-852E-EB7E30F6A190}"/>
          </ac:spMkLst>
        </pc:spChg>
      </pc:sldChg>
      <pc:sldChg chg="modSp">
        <pc:chgData name="Merje Vaide" userId="46eb1c23-cf23-4e82-8413-d4587c27219e" providerId="ADAL" clId="{24025184-0063-40B0-8807-663DD7228B72}" dt="2026-05-31T06:30:53.536" v="13"/>
        <pc:sldMkLst>
          <pc:docMk/>
          <pc:sldMk cId="1103731868" sldId="555"/>
        </pc:sldMkLst>
        <pc:spChg chg="mod">
          <ac:chgData name="Merje Vaide" userId="46eb1c23-cf23-4e82-8413-d4587c27219e" providerId="ADAL" clId="{24025184-0063-40B0-8807-663DD7228B72}" dt="2026-05-31T06:30:53.536" v="13"/>
          <ac:spMkLst>
            <pc:docMk/>
            <pc:sldMk cId="1103731868" sldId="555"/>
            <ac:spMk id="6" creationId="{1A03BA3D-5D1A-2273-8923-83386FFCC303}"/>
          </ac:spMkLst>
        </pc:spChg>
      </pc:sldChg>
      <pc:sldChg chg="modSp mod">
        <pc:chgData name="Merje Vaide" userId="46eb1c23-cf23-4e82-8413-d4587c27219e" providerId="ADAL" clId="{24025184-0063-40B0-8807-663DD7228B72}" dt="2026-05-31T06:31:25.201" v="16" actId="20577"/>
        <pc:sldMkLst>
          <pc:docMk/>
          <pc:sldMk cId="3978836708" sldId="557"/>
        </pc:sldMkLst>
        <pc:spChg chg="mod">
          <ac:chgData name="Merje Vaide" userId="46eb1c23-cf23-4e82-8413-d4587c27219e" providerId="ADAL" clId="{24025184-0063-40B0-8807-663DD7228B72}" dt="2026-05-31T06:31:25.201" v="16" actId="20577"/>
          <ac:spMkLst>
            <pc:docMk/>
            <pc:sldMk cId="3978836708" sldId="557"/>
            <ac:spMk id="3" creationId="{59CA52E7-DEBD-761F-E4CA-F36EE1F834EA}"/>
          </ac:spMkLst>
        </pc:spChg>
      </pc:sldChg>
      <pc:sldChg chg="modSp mod">
        <pc:chgData name="Merje Vaide" userId="46eb1c23-cf23-4e82-8413-d4587c27219e" providerId="ADAL" clId="{24025184-0063-40B0-8807-663DD7228B72}" dt="2026-05-31T06:31:39.866" v="18" actId="20577"/>
        <pc:sldMkLst>
          <pc:docMk/>
          <pc:sldMk cId="4259397287" sldId="558"/>
        </pc:sldMkLst>
        <pc:spChg chg="mod">
          <ac:chgData name="Merje Vaide" userId="46eb1c23-cf23-4e82-8413-d4587c27219e" providerId="ADAL" clId="{24025184-0063-40B0-8807-663DD7228B72}" dt="2026-05-31T06:31:39.866" v="18" actId="20577"/>
          <ac:spMkLst>
            <pc:docMk/>
            <pc:sldMk cId="4259397287" sldId="558"/>
            <ac:spMk id="3" creationId="{636B62AD-315E-57DD-9D38-3BE2054D6CF6}"/>
          </ac:spMkLst>
        </pc:spChg>
      </pc:sldChg>
      <pc:sldChg chg="modSp">
        <pc:chgData name="Merje Vaide" userId="46eb1c23-cf23-4e82-8413-d4587c27219e" providerId="ADAL" clId="{24025184-0063-40B0-8807-663DD7228B72}" dt="2026-05-31T06:31:18.335" v="14"/>
        <pc:sldMkLst>
          <pc:docMk/>
          <pc:sldMk cId="3264182390" sldId="560"/>
        </pc:sldMkLst>
        <pc:spChg chg="mod">
          <ac:chgData name="Merje Vaide" userId="46eb1c23-cf23-4e82-8413-d4587c27219e" providerId="ADAL" clId="{24025184-0063-40B0-8807-663DD7228B72}" dt="2026-05-31T06:31:18.335" v="14"/>
          <ac:spMkLst>
            <pc:docMk/>
            <pc:sldMk cId="3264182390" sldId="560"/>
            <ac:spMk id="6" creationId="{0BA33470-EDB0-321E-F347-18F60A2FC7B6}"/>
          </ac:spMkLst>
        </pc:spChg>
      </pc:sldChg>
      <pc:sldChg chg="modSp">
        <pc:chgData name="Merje Vaide" userId="46eb1c23-cf23-4e82-8413-d4587c27219e" providerId="ADAL" clId="{24025184-0063-40B0-8807-663DD7228B72}" dt="2026-05-31T06:32:29.339" v="20"/>
        <pc:sldMkLst>
          <pc:docMk/>
          <pc:sldMk cId="4105546235" sldId="561"/>
        </pc:sldMkLst>
        <pc:spChg chg="mod">
          <ac:chgData name="Merje Vaide" userId="46eb1c23-cf23-4e82-8413-d4587c27219e" providerId="ADAL" clId="{24025184-0063-40B0-8807-663DD7228B72}" dt="2026-05-31T06:32:29.339" v="20"/>
          <ac:spMkLst>
            <pc:docMk/>
            <pc:sldMk cId="4105546235" sldId="561"/>
            <ac:spMk id="6" creationId="{8A22EF53-CF38-A463-CC46-231682D35873}"/>
          </ac:spMkLst>
        </pc:spChg>
      </pc:sldChg>
      <pc:sldChg chg="modSp">
        <pc:chgData name="Merje Vaide" userId="46eb1c23-cf23-4e82-8413-d4587c27219e" providerId="ADAL" clId="{24025184-0063-40B0-8807-663DD7228B72}" dt="2026-05-31T06:32:08.652" v="19"/>
        <pc:sldMkLst>
          <pc:docMk/>
          <pc:sldMk cId="1124940668" sldId="562"/>
        </pc:sldMkLst>
        <pc:spChg chg="mod">
          <ac:chgData name="Merje Vaide" userId="46eb1c23-cf23-4e82-8413-d4587c27219e" providerId="ADAL" clId="{24025184-0063-40B0-8807-663DD7228B72}" dt="2026-05-31T06:32:08.652" v="19"/>
          <ac:spMkLst>
            <pc:docMk/>
            <pc:sldMk cId="1124940668" sldId="562"/>
            <ac:spMk id="6" creationId="{230E2A56-C129-754A-79AD-ABFFE4F0742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6F9D46-1E75-4002-B9EA-4B285766ED09}" type="datetimeFigureOut">
              <a:rPr lang="fi-FI" smtClean="0"/>
              <a:t>31.5.2026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86EF31-E764-4EAA-B069-38B2EBB0FF91}" type="slidenum">
              <a:rPr lang="fi-FI" smtClean="0"/>
              <a:t>‹#›</a:t>
            </a:fld>
            <a:endParaRPr lang="fi-FI"/>
          </a:p>
        </p:txBody>
      </p:sp>
    </p:spTree>
    <p:extLst>
      <p:ext uri="{BB962C8B-B14F-4D97-AF65-F5344CB8AC3E}">
        <p14:creationId xmlns:p14="http://schemas.microsoft.com/office/powerpoint/2010/main" val="248532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txBody>
          <a:bodyPr/>
          <a:lstStyle/>
          <a:p>
            <a:endParaRPr lang="fi-FI"/>
          </a:p>
        </p:txBody>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A4B014-1C3C-444E-BEB0-80A86FFA00FC}" type="slidenum">
              <a:rPr kumimoji="0" lang="fi-FI"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i-FI"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92440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59576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37035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432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61964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9536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438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39144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7437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26941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17223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69435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5/31/2026</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26014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11.svg"/><Relationship Id="rId5" Type="http://schemas.openxmlformats.org/officeDocument/2006/relationships/image" Target="../media/image10.svg"/><Relationship Id="rId4" Type="http://schemas.openxmlformats.org/officeDocument/2006/relationships/image" Target="../media/image9.svg"/></Relationships>
</file>

<file path=ppt/slides/_rels/slide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11.svg"/><Relationship Id="rId5" Type="http://schemas.openxmlformats.org/officeDocument/2006/relationships/image" Target="../media/image10.svg"/><Relationship Id="rId4" Type="http://schemas.openxmlformats.org/officeDocument/2006/relationships/image" Target="../media/image9.svg"/></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45F81"/>
        </a:solidFill>
        <a:effectLst/>
      </p:bgPr>
    </p:bg>
    <p:spTree>
      <p:nvGrpSpPr>
        <p:cNvPr id="1" name=""/>
        <p:cNvGrpSpPr/>
        <p:nvPr/>
      </p:nvGrpSpPr>
      <p:grpSpPr>
        <a:xfrm>
          <a:off x="0" y="0"/>
          <a:ext cx="0" cy="0"/>
          <a:chOff x="0" y="0"/>
          <a:chExt cx="0" cy="0"/>
        </a:xfrm>
      </p:grpSpPr>
      <p:sp>
        <p:nvSpPr>
          <p:cNvPr id="2" name="Freeform 2"/>
          <p:cNvSpPr/>
          <p:nvPr/>
        </p:nvSpPr>
        <p:spPr>
          <a:xfrm>
            <a:off x="685800" y="685800"/>
            <a:ext cx="1282757" cy="1217215"/>
          </a:xfrm>
          <a:custGeom>
            <a:avLst/>
            <a:gdLst/>
            <a:ahLst/>
            <a:cxnLst/>
            <a:rect l="l" t="t" r="r" b="b"/>
            <a:pathLst>
              <a:path w="1924136" h="1825822">
                <a:moveTo>
                  <a:pt x="0" y="0"/>
                </a:moveTo>
                <a:lnTo>
                  <a:pt x="1924136" y="0"/>
                </a:lnTo>
                <a:lnTo>
                  <a:pt x="1924136" y="1825822"/>
                </a:lnTo>
                <a:lnTo>
                  <a:pt x="0" y="1825822"/>
                </a:lnTo>
                <a:lnTo>
                  <a:pt x="0" y="0"/>
                </a:lnTo>
                <a:close/>
              </a:path>
            </a:pathLst>
          </a:custGeom>
          <a:blipFill>
            <a:blip r:embed="rId3"/>
            <a:stretch>
              <a:fillRect/>
            </a:stretch>
          </a:blipFill>
        </p:spPr>
        <p:txBody>
          <a:bodyPr/>
          <a:lstStyle/>
          <a:p>
            <a:pPr defTabSz="609630"/>
            <a:endParaRPr lang="fi-FI" sz="1200">
              <a:solidFill>
                <a:prstClr val="black"/>
              </a:solidFill>
              <a:latin typeface="Calibri"/>
            </a:endParaRPr>
          </a:p>
        </p:txBody>
      </p:sp>
      <p:sp>
        <p:nvSpPr>
          <p:cNvPr id="3" name="Freeform 3"/>
          <p:cNvSpPr/>
          <p:nvPr/>
        </p:nvSpPr>
        <p:spPr>
          <a:xfrm>
            <a:off x="-152400" y="5131121"/>
            <a:ext cx="12598400" cy="1853879"/>
          </a:xfrm>
          <a:custGeom>
            <a:avLst/>
            <a:gdLst/>
            <a:ahLst/>
            <a:cxnLst/>
            <a:rect l="l" t="t" r="r" b="b"/>
            <a:pathLst>
              <a:path w="20702890" h="4968694">
                <a:moveTo>
                  <a:pt x="0" y="0"/>
                </a:moveTo>
                <a:lnTo>
                  <a:pt x="20702890" y="0"/>
                </a:lnTo>
                <a:lnTo>
                  <a:pt x="20702890" y="4968694"/>
                </a:lnTo>
                <a:lnTo>
                  <a:pt x="0" y="4968694"/>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pPr defTabSz="609630"/>
            <a:endParaRPr lang="fi-FI" sz="1200">
              <a:solidFill>
                <a:prstClr val="black"/>
              </a:solidFill>
              <a:latin typeface="Calibri"/>
            </a:endParaRPr>
          </a:p>
        </p:txBody>
      </p:sp>
      <p:sp>
        <p:nvSpPr>
          <p:cNvPr id="4" name="Freeform 4"/>
          <p:cNvSpPr/>
          <p:nvPr/>
        </p:nvSpPr>
        <p:spPr>
          <a:xfrm>
            <a:off x="320537" y="5683870"/>
            <a:ext cx="2925331" cy="669169"/>
          </a:xfrm>
          <a:custGeom>
            <a:avLst/>
            <a:gdLst/>
            <a:ahLst/>
            <a:cxnLst/>
            <a:rect l="l" t="t" r="r" b="b"/>
            <a:pathLst>
              <a:path w="4387997" h="1003754">
                <a:moveTo>
                  <a:pt x="0" y="0"/>
                </a:moveTo>
                <a:lnTo>
                  <a:pt x="4387997" y="0"/>
                </a:lnTo>
                <a:lnTo>
                  <a:pt x="4387997" y="1003755"/>
                </a:lnTo>
                <a:lnTo>
                  <a:pt x="0" y="1003755"/>
                </a:lnTo>
                <a:lnTo>
                  <a:pt x="0" y="0"/>
                </a:lnTo>
                <a:close/>
              </a:path>
            </a:pathLst>
          </a:custGeom>
          <a:blipFill>
            <a:blip r:embed="rId5"/>
            <a:stretch>
              <a:fillRect/>
            </a:stretch>
          </a:blipFill>
        </p:spPr>
        <p:txBody>
          <a:bodyPr/>
          <a:lstStyle/>
          <a:p>
            <a:pPr defTabSz="609630"/>
            <a:endParaRPr lang="fi-FI" sz="1200">
              <a:solidFill>
                <a:prstClr val="black"/>
              </a:solidFill>
              <a:latin typeface="Calibri"/>
            </a:endParaRPr>
          </a:p>
        </p:txBody>
      </p:sp>
      <p:sp>
        <p:nvSpPr>
          <p:cNvPr id="5" name="Freeform 5"/>
          <p:cNvSpPr/>
          <p:nvPr/>
        </p:nvSpPr>
        <p:spPr>
          <a:xfrm>
            <a:off x="3130558" y="5218803"/>
            <a:ext cx="1568549" cy="1568549"/>
          </a:xfrm>
          <a:custGeom>
            <a:avLst/>
            <a:gdLst/>
            <a:ahLst/>
            <a:cxnLst/>
            <a:rect l="l" t="t" r="r" b="b"/>
            <a:pathLst>
              <a:path w="2352824" h="2352824">
                <a:moveTo>
                  <a:pt x="0" y="0"/>
                </a:moveTo>
                <a:lnTo>
                  <a:pt x="2352824" y="0"/>
                </a:lnTo>
                <a:lnTo>
                  <a:pt x="2352824" y="2352824"/>
                </a:lnTo>
                <a:lnTo>
                  <a:pt x="0" y="2352824"/>
                </a:lnTo>
                <a:lnTo>
                  <a:pt x="0" y="0"/>
                </a:lnTo>
                <a:close/>
              </a:path>
            </a:pathLst>
          </a:custGeom>
          <a:blipFill>
            <a:blip r:embed="rId6"/>
            <a:stretch>
              <a:fillRect/>
            </a:stretch>
          </a:blipFill>
        </p:spPr>
        <p:txBody>
          <a:bodyPr/>
          <a:lstStyle/>
          <a:p>
            <a:pPr defTabSz="609630"/>
            <a:endParaRPr lang="fi-FI" sz="1200">
              <a:solidFill>
                <a:prstClr val="black"/>
              </a:solidFill>
              <a:latin typeface="Calibri"/>
            </a:endParaRPr>
          </a:p>
        </p:txBody>
      </p:sp>
      <p:sp>
        <p:nvSpPr>
          <p:cNvPr id="6" name="Freeform 6"/>
          <p:cNvSpPr/>
          <p:nvPr/>
        </p:nvSpPr>
        <p:spPr>
          <a:xfrm>
            <a:off x="4859863" y="5698334"/>
            <a:ext cx="2468399" cy="640241"/>
          </a:xfrm>
          <a:custGeom>
            <a:avLst/>
            <a:gdLst/>
            <a:ahLst/>
            <a:cxnLst/>
            <a:rect l="l" t="t" r="r" b="b"/>
            <a:pathLst>
              <a:path w="3702598" h="960361">
                <a:moveTo>
                  <a:pt x="0" y="0"/>
                </a:moveTo>
                <a:lnTo>
                  <a:pt x="3702598" y="0"/>
                </a:lnTo>
                <a:lnTo>
                  <a:pt x="3702598" y="960361"/>
                </a:lnTo>
                <a:lnTo>
                  <a:pt x="0" y="960361"/>
                </a:lnTo>
                <a:lnTo>
                  <a:pt x="0" y="0"/>
                </a:lnTo>
                <a:close/>
              </a:path>
            </a:pathLst>
          </a:custGeom>
          <a:blipFill>
            <a:blip r:embed="rId7"/>
            <a:stretch>
              <a:fillRect/>
            </a:stretch>
          </a:blipFill>
        </p:spPr>
        <p:txBody>
          <a:bodyPr/>
          <a:lstStyle/>
          <a:p>
            <a:pPr defTabSz="609630"/>
            <a:endParaRPr lang="fi-FI" sz="1200">
              <a:solidFill>
                <a:prstClr val="black"/>
              </a:solidFill>
              <a:latin typeface="Calibri"/>
            </a:endParaRPr>
          </a:p>
        </p:txBody>
      </p:sp>
      <p:sp>
        <p:nvSpPr>
          <p:cNvPr id="7" name="Freeform 7"/>
          <p:cNvSpPr/>
          <p:nvPr/>
        </p:nvSpPr>
        <p:spPr>
          <a:xfrm>
            <a:off x="10426256" y="5536432"/>
            <a:ext cx="1155065" cy="933293"/>
          </a:xfrm>
          <a:custGeom>
            <a:avLst/>
            <a:gdLst/>
            <a:ahLst/>
            <a:cxnLst/>
            <a:rect l="l" t="t" r="r" b="b"/>
            <a:pathLst>
              <a:path w="1732598" h="1399939">
                <a:moveTo>
                  <a:pt x="0" y="0"/>
                </a:moveTo>
                <a:lnTo>
                  <a:pt x="1732598" y="0"/>
                </a:lnTo>
                <a:lnTo>
                  <a:pt x="1732598" y="1399939"/>
                </a:lnTo>
                <a:lnTo>
                  <a:pt x="0" y="1399939"/>
                </a:lnTo>
                <a:lnTo>
                  <a:pt x="0" y="0"/>
                </a:lnTo>
                <a:close/>
              </a:path>
            </a:pathLst>
          </a:custGeom>
          <a:blipFill>
            <a:blip r:embed="rId8"/>
            <a:stretch>
              <a:fillRect/>
            </a:stretch>
          </a:blipFill>
        </p:spPr>
        <p:txBody>
          <a:bodyPr/>
          <a:lstStyle/>
          <a:p>
            <a:pPr defTabSz="609630"/>
            <a:endParaRPr lang="fi-FI" sz="1200">
              <a:solidFill>
                <a:prstClr val="black"/>
              </a:solidFill>
              <a:latin typeface="Calibri"/>
            </a:endParaRPr>
          </a:p>
        </p:txBody>
      </p:sp>
      <p:sp>
        <p:nvSpPr>
          <p:cNvPr id="8" name="Freeform 8"/>
          <p:cNvSpPr/>
          <p:nvPr/>
        </p:nvSpPr>
        <p:spPr>
          <a:xfrm>
            <a:off x="8017694" y="5403211"/>
            <a:ext cx="1719130" cy="1199733"/>
          </a:xfrm>
          <a:custGeom>
            <a:avLst/>
            <a:gdLst/>
            <a:ahLst/>
            <a:cxnLst/>
            <a:rect l="l" t="t" r="r" b="b"/>
            <a:pathLst>
              <a:path w="2578695" h="1799600">
                <a:moveTo>
                  <a:pt x="0" y="0"/>
                </a:moveTo>
                <a:lnTo>
                  <a:pt x="2578695" y="0"/>
                </a:lnTo>
                <a:lnTo>
                  <a:pt x="2578695" y="1799600"/>
                </a:lnTo>
                <a:lnTo>
                  <a:pt x="0" y="1799600"/>
                </a:lnTo>
                <a:lnTo>
                  <a:pt x="0" y="0"/>
                </a:lnTo>
                <a:close/>
              </a:path>
            </a:pathLst>
          </a:custGeom>
          <a:blipFill>
            <a:blip r:embed="rId9"/>
            <a:stretch>
              <a:fillRect/>
            </a:stretch>
          </a:blipFill>
        </p:spPr>
        <p:txBody>
          <a:bodyPr/>
          <a:lstStyle/>
          <a:p>
            <a:pPr defTabSz="609630"/>
            <a:endParaRPr lang="fi-FI" sz="1200">
              <a:solidFill>
                <a:prstClr val="black"/>
              </a:solidFill>
              <a:latin typeface="Calibri"/>
            </a:endParaRPr>
          </a:p>
        </p:txBody>
      </p:sp>
      <p:sp>
        <p:nvSpPr>
          <p:cNvPr id="9" name="TextBox 9"/>
          <p:cNvSpPr txBox="1"/>
          <p:nvPr/>
        </p:nvSpPr>
        <p:spPr>
          <a:xfrm>
            <a:off x="320537" y="3073129"/>
            <a:ext cx="11260785" cy="799834"/>
          </a:xfrm>
          <a:prstGeom prst="rect">
            <a:avLst/>
          </a:prstGeom>
        </p:spPr>
        <p:txBody>
          <a:bodyPr wrap="square" lIns="0" tIns="0" rIns="0" bIns="0" rtlCol="0" anchor="t">
            <a:spAutoFit/>
          </a:bodyPr>
          <a:lstStyle/>
          <a:p>
            <a:pPr algn="r" defTabSz="609630">
              <a:lnSpc>
                <a:spcPts val="6066"/>
              </a:lnSpc>
            </a:pPr>
            <a:r>
              <a:rPr lang="fi-FI" sz="6000" dirty="0">
                <a:solidFill>
                  <a:schemeClr val="bg1"/>
                </a:solidFill>
                <a:latin typeface="Aptos Display" panose="02110004020202020204"/>
                <a:ea typeface="+mj-ea"/>
                <a:cs typeface="+mj-cs"/>
              </a:rPr>
              <a:t>MEEDIAKIRJAOSKUS</a:t>
            </a:r>
            <a:endParaRPr kumimoji="0" lang="fi-FI" sz="6000" b="0" i="0" u="none" strike="noStrike" kern="1200" cap="none" spc="0" normalizeH="0" baseline="0" noProof="0" dirty="0">
              <a:ln>
                <a:noFill/>
              </a:ln>
              <a:solidFill>
                <a:schemeClr val="bg1"/>
              </a:solidFill>
              <a:effectLst/>
              <a:uLnTx/>
              <a:uFillTx/>
              <a:latin typeface="Aptos Display" panose="02110004020202020204"/>
              <a:ea typeface="+mj-ea"/>
              <a:cs typeface="+mj-cs"/>
            </a:endParaRPr>
          </a:p>
        </p:txBody>
      </p:sp>
      <p:sp>
        <p:nvSpPr>
          <p:cNvPr id="10" name="TextBox 10"/>
          <p:cNvSpPr txBox="1"/>
          <p:nvPr/>
        </p:nvSpPr>
        <p:spPr>
          <a:xfrm>
            <a:off x="2788920" y="4255019"/>
            <a:ext cx="8717280" cy="348813"/>
          </a:xfrm>
          <a:prstGeom prst="rect">
            <a:avLst/>
          </a:prstGeom>
        </p:spPr>
        <p:txBody>
          <a:bodyPr wrap="square" lIns="0" tIns="0" rIns="0" bIns="0" rtlCol="0" anchor="t">
            <a:spAutoFit/>
          </a:bodyPr>
          <a:lstStyle/>
          <a:p>
            <a:pPr algn="r" defTabSz="609630">
              <a:lnSpc>
                <a:spcPts val="2666"/>
              </a:lnSpc>
              <a:spcBef>
                <a:spcPct val="0"/>
              </a:spcBef>
            </a:pPr>
            <a:r>
              <a:rPr lang="en-US" sz="2666" b="1" spc="197" dirty="0">
                <a:solidFill>
                  <a:srgbClr val="E7C58C"/>
                </a:solidFill>
                <a:latin typeface="Source Sans Pro Bold"/>
                <a:ea typeface="Source Sans Pro Bold"/>
                <a:cs typeface="Source Sans Pro Bold"/>
                <a:sym typeface="Source Sans Pro Bold"/>
              </a:rPr>
              <a:t>ARUTELUKAARDID</a:t>
            </a:r>
          </a:p>
        </p:txBody>
      </p:sp>
      <p:sp>
        <p:nvSpPr>
          <p:cNvPr id="11" name="TextBox 11"/>
          <p:cNvSpPr txBox="1"/>
          <p:nvPr/>
        </p:nvSpPr>
        <p:spPr>
          <a:xfrm>
            <a:off x="1968557" y="1058196"/>
            <a:ext cx="2999120" cy="512961"/>
          </a:xfrm>
          <a:prstGeom prst="rect">
            <a:avLst/>
          </a:prstGeom>
        </p:spPr>
        <p:txBody>
          <a:bodyPr lIns="0" tIns="0" rIns="0" bIns="0" rtlCol="0" anchor="t">
            <a:spAutoFit/>
          </a:bodyPr>
          <a:lstStyle/>
          <a:p>
            <a:pPr defTabSz="609630">
              <a:lnSpc>
                <a:spcPts val="1979"/>
              </a:lnSpc>
            </a:pPr>
            <a:r>
              <a:rPr lang="en-US" sz="1832" dirty="0">
                <a:solidFill>
                  <a:srgbClr val="FFFFFF"/>
                </a:solidFill>
                <a:latin typeface="Source Sans Pro"/>
                <a:ea typeface="Source Sans Pro"/>
                <a:cs typeface="Source Sans Pro"/>
                <a:sym typeface="Source Sans Pro"/>
              </a:rPr>
              <a:t>Navigating Mis- and Disinformation at an Older Age</a:t>
            </a:r>
          </a:p>
        </p:txBody>
      </p:sp>
      <p:sp>
        <p:nvSpPr>
          <p:cNvPr id="12" name="Ellipsi 11">
            <a:extLst>
              <a:ext uri="{FF2B5EF4-FFF2-40B4-BE49-F238E27FC236}">
                <a16:creationId xmlns:a16="http://schemas.microsoft.com/office/drawing/2014/main" id="{4CB009A9-B8B5-92B6-547A-89BE4587436F}"/>
              </a:ext>
            </a:extLst>
          </p:cNvPr>
          <p:cNvSpPr/>
          <p:nvPr/>
        </p:nvSpPr>
        <p:spPr>
          <a:xfrm>
            <a:off x="420624" y="2779776"/>
            <a:ext cx="2203704" cy="227213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3" name="Tekstiruutu 12">
            <a:extLst>
              <a:ext uri="{FF2B5EF4-FFF2-40B4-BE49-F238E27FC236}">
                <a16:creationId xmlns:a16="http://schemas.microsoft.com/office/drawing/2014/main" id="{AAA9A0AF-4D80-8D3F-41AD-0EB9186D8550}"/>
              </a:ext>
            </a:extLst>
          </p:cNvPr>
          <p:cNvSpPr txBox="1"/>
          <p:nvPr/>
        </p:nvSpPr>
        <p:spPr>
          <a:xfrm>
            <a:off x="462020" y="3321429"/>
            <a:ext cx="2120911" cy="1107996"/>
          </a:xfrm>
          <a:prstGeom prst="rect">
            <a:avLst/>
          </a:prstGeom>
          <a:noFill/>
        </p:spPr>
        <p:txBody>
          <a:bodyPr wrap="square" rtlCol="0">
            <a:spAutoFit/>
          </a:bodyPr>
          <a:lstStyle/>
          <a:p>
            <a:pPr algn="ctr"/>
            <a:r>
              <a:rPr lang="et-EE" sz="2200" noProof="0" dirty="0">
                <a:solidFill>
                  <a:srgbClr val="145F81"/>
                </a:solidFill>
                <a:latin typeface="Source Sans Pro" panose="020B0503030403020204" pitchFamily="34" charset="0"/>
                <a:ea typeface="Source Sans Pro" panose="020B0503030403020204" pitchFamily="34" charset="0"/>
              </a:rPr>
              <a:t>Võib kasutada ka ilma </a:t>
            </a:r>
            <a:r>
              <a:rPr lang="et-EE" sz="2200" noProof="0">
                <a:solidFill>
                  <a:srgbClr val="145F81"/>
                </a:solidFill>
                <a:latin typeface="Source Sans Pro" panose="020B0503030403020204" pitchFamily="34" charset="0"/>
                <a:ea typeface="Source Sans Pro" panose="020B0503030403020204" pitchFamily="34" charset="0"/>
              </a:rPr>
              <a:t>
digivahenditeta!</a:t>
            </a:r>
            <a:endParaRPr lang="et-EE" sz="2200" noProof="0" dirty="0">
              <a:solidFill>
                <a:srgbClr val="145F81"/>
              </a:solidFill>
              <a:latin typeface="Source Sans Pro" panose="020B0503030403020204" pitchFamily="34" charset="0"/>
              <a:ea typeface="Source Sans Pro" panose="020B0503030403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19C5C-A181-E414-C966-B75362EA0824}"/>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636B62AD-315E-57DD-9D38-3BE2054D6CF6}"/>
              </a:ext>
            </a:extLst>
          </p:cNvPr>
          <p:cNvSpPr txBox="1"/>
          <p:nvPr/>
        </p:nvSpPr>
        <p:spPr>
          <a:xfrm>
            <a:off x="1389888" y="492629"/>
            <a:ext cx="8385048" cy="648767"/>
          </a:xfrm>
          <a:prstGeom prst="rect">
            <a:avLst/>
          </a:prstGeom>
        </p:spPr>
        <p:txBody>
          <a:bodyPr wrap="square" lIns="0" tIns="0" rIns="0" bIns="0" rtlCol="0" anchor="t">
            <a:spAutoFit/>
          </a:bodyPr>
          <a:lstStyle/>
          <a:p>
            <a:pPr>
              <a:lnSpc>
                <a:spcPts val="5421"/>
              </a:lnSpc>
            </a:pPr>
            <a:r>
              <a:rPr lang="en-US" sz="3200" b="1" dirty="0" err="1">
                <a:solidFill>
                  <a:srgbClr val="54BBC0"/>
                </a:solidFill>
                <a:latin typeface="Source Sans Pro Bold"/>
                <a:ea typeface="Source Sans Pro Bold"/>
                <a:cs typeface="Source Sans Pro Bold"/>
                <a:sym typeface="Source Sans Pro Bold"/>
              </a:rPr>
              <a:t>Informat</a:t>
            </a:r>
            <a:r>
              <a:rPr lang="et-EE" sz="3200" b="1" dirty="0">
                <a:solidFill>
                  <a:srgbClr val="54BBC0"/>
                </a:solidFill>
                <a:latin typeface="Source Sans Pro Bold"/>
                <a:ea typeface="Source Sans Pro Bold"/>
                <a:cs typeface="Source Sans Pro Bold"/>
                <a:sym typeface="Source Sans Pro Bold"/>
              </a:rPr>
              <a:t>s</a:t>
            </a:r>
            <a:r>
              <a:rPr lang="en-US" sz="3200" b="1" dirty="0">
                <a:solidFill>
                  <a:srgbClr val="54BBC0"/>
                </a:solidFill>
                <a:latin typeface="Source Sans Pro Bold"/>
                <a:ea typeface="Source Sans Pro Bold"/>
                <a:cs typeface="Source Sans Pro Bold"/>
                <a:sym typeface="Source Sans Pro Bold"/>
              </a:rPr>
              <a:t>io</a:t>
            </a:r>
            <a:r>
              <a:rPr lang="et-EE" sz="3200" b="1" dirty="0">
                <a:solidFill>
                  <a:srgbClr val="54BBC0"/>
                </a:solidFill>
                <a:latin typeface="Source Sans Pro Bold"/>
                <a:ea typeface="Source Sans Pro Bold"/>
                <a:cs typeface="Source Sans Pro Bold"/>
                <a:sym typeface="Source Sans Pro Bold"/>
              </a:rPr>
              <a:t>o</a:t>
            </a:r>
            <a:r>
              <a:rPr lang="en-US" sz="3200" b="1" dirty="0">
                <a:solidFill>
                  <a:srgbClr val="54BBC0"/>
                </a:solidFill>
                <a:latin typeface="Source Sans Pro Bold"/>
                <a:ea typeface="Source Sans Pro Bold"/>
                <a:cs typeface="Source Sans Pro Bold"/>
                <a:sym typeface="Source Sans Pro Bold"/>
              </a:rPr>
              <a:t>n</a:t>
            </a:r>
          </a:p>
        </p:txBody>
      </p:sp>
      <p:sp>
        <p:nvSpPr>
          <p:cNvPr id="4" name="Freeform 4">
            <a:extLst>
              <a:ext uri="{FF2B5EF4-FFF2-40B4-BE49-F238E27FC236}">
                <a16:creationId xmlns:a16="http://schemas.microsoft.com/office/drawing/2014/main" id="{D187BB54-550D-C4E2-7FA6-1117BC0C8C05}"/>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6" name="TextBox 2">
            <a:extLst>
              <a:ext uri="{FF2B5EF4-FFF2-40B4-BE49-F238E27FC236}">
                <a16:creationId xmlns:a16="http://schemas.microsoft.com/office/drawing/2014/main" id="{A59BEBA5-00AB-7DFF-2BA3-97915C9A225C}"/>
              </a:ext>
            </a:extLst>
          </p:cNvPr>
          <p:cNvSpPr txBox="1"/>
          <p:nvPr/>
        </p:nvSpPr>
        <p:spPr>
          <a:xfrm>
            <a:off x="1389888" y="2167116"/>
            <a:ext cx="8732520" cy="3647152"/>
          </a:xfrm>
          <a:prstGeom prst="rect">
            <a:avLst/>
          </a:prstGeom>
        </p:spPr>
        <p:txBody>
          <a:bodyPr wrap="square" lIns="0" tIns="0" rIns="0" bIns="0" rtlCol="0" anchor="t">
            <a:spAutoFit/>
          </a:bodyPr>
          <a:lstStyle/>
          <a:p>
            <a:pPr>
              <a:spcBef>
                <a:spcPts val="600"/>
              </a:spcBef>
              <a:spcAft>
                <a:spcPts val="1200"/>
              </a:spcAft>
            </a:pPr>
            <a:r>
              <a:rPr lang="fi-FI" sz="3200" b="1" dirty="0">
                <a:solidFill>
                  <a:srgbClr val="145F81"/>
                </a:solidFill>
                <a:latin typeface="Source Sans Pro"/>
                <a:ea typeface="Source Sans Pro"/>
                <a:cs typeface="Source Sans Pro"/>
                <a:sym typeface="Source Sans Pro"/>
              </a:rPr>
              <a:t>Ma tunnen reklaami </a:t>
            </a:r>
            <a:r>
              <a:rPr lang="fi-FI" sz="3200" b="1" dirty="0" err="1">
                <a:solidFill>
                  <a:srgbClr val="145F81"/>
                </a:solidFill>
                <a:latin typeface="Source Sans Pro"/>
                <a:ea typeface="Source Sans Pro"/>
                <a:cs typeface="Source Sans Pro"/>
                <a:sym typeface="Source Sans Pro"/>
              </a:rPr>
              <a:t>ära</a:t>
            </a:r>
            <a:r>
              <a:rPr lang="fi-FI" sz="3200" b="1" dirty="0">
                <a:solidFill>
                  <a:srgbClr val="145F81"/>
                </a:solidFill>
                <a:latin typeface="Source Sans Pro"/>
                <a:ea typeface="Source Sans Pro"/>
                <a:cs typeface="Source Sans Pro"/>
                <a:sym typeface="Source Sans Pro"/>
              </a:rPr>
              <a:t>, </a:t>
            </a:r>
            <a:r>
              <a:rPr lang="fi-FI" sz="3200" b="1" dirty="0" err="1">
                <a:solidFill>
                  <a:srgbClr val="145F81"/>
                </a:solidFill>
                <a:latin typeface="Source Sans Pro"/>
                <a:ea typeface="Source Sans Pro"/>
                <a:cs typeface="Source Sans Pro"/>
                <a:sym typeface="Source Sans Pro"/>
              </a:rPr>
              <a:t>kui</a:t>
            </a:r>
            <a:r>
              <a:rPr lang="fi-FI" sz="3200" b="1" dirty="0">
                <a:solidFill>
                  <a:srgbClr val="145F81"/>
                </a:solidFill>
                <a:latin typeface="Source Sans Pro"/>
                <a:ea typeface="Source Sans Pro"/>
                <a:cs typeface="Source Sans Pro"/>
                <a:sym typeface="Source Sans Pro"/>
              </a:rPr>
              <a:t> </a:t>
            </a:r>
            <a:r>
              <a:rPr lang="fi-FI" sz="3200" b="1" dirty="0" err="1">
                <a:solidFill>
                  <a:srgbClr val="145F81"/>
                </a:solidFill>
                <a:latin typeface="Source Sans Pro"/>
                <a:ea typeface="Source Sans Pro"/>
                <a:cs typeface="Source Sans Pro"/>
                <a:sym typeface="Source Sans Pro"/>
              </a:rPr>
              <a:t>seda</a:t>
            </a:r>
            <a:r>
              <a:rPr lang="fi-FI" sz="3200" b="1" dirty="0">
                <a:solidFill>
                  <a:srgbClr val="145F81"/>
                </a:solidFill>
                <a:latin typeface="Source Sans Pro"/>
                <a:ea typeface="Source Sans Pro"/>
                <a:cs typeface="Source Sans Pro"/>
                <a:sym typeface="Source Sans Pro"/>
              </a:rPr>
              <a:t> näen</a:t>
            </a:r>
            <a:r>
              <a:rPr lang="en-US" sz="3200" b="1" dirty="0">
                <a:solidFill>
                  <a:srgbClr val="145F81"/>
                </a:solidFill>
                <a:latin typeface="Source Sans Pro"/>
                <a:ea typeface="Source Sans Pro"/>
                <a:cs typeface="Source Sans Pro"/>
                <a:sym typeface="Source Sans Pro"/>
              </a:rPr>
              <a:t>.</a:t>
            </a:r>
          </a:p>
          <a:p>
            <a:pPr marL="457200" indent="-457200">
              <a:spcBef>
                <a:spcPts val="600"/>
              </a:spcBef>
              <a:spcAft>
                <a:spcPts val="1200"/>
              </a:spcAft>
              <a:buFont typeface="Arial" panose="020B0604020202020204" pitchFamily="34" charset="0"/>
              <a:buChar char="•"/>
            </a:pPr>
            <a:r>
              <a:rPr lang="sv-SE" sz="3200" dirty="0">
                <a:solidFill>
                  <a:srgbClr val="145F81"/>
                </a:solidFill>
                <a:latin typeface="Source Sans Pro"/>
                <a:ea typeface="Source Sans Pro"/>
                <a:cs typeface="Source Sans Pro"/>
                <a:sym typeface="Source Sans Pro"/>
              </a:rPr>
              <a:t>Mis oli viimane reklaam, mida märkasid?
Kas oled kunagi olnud ebakindel, kas miski oli reklaam?
Kas oled kunagi ostnud midagi internetis nähtud reklaamide põhjal</a:t>
            </a:r>
            <a:r>
              <a:rPr lang="en-US" sz="3200" dirty="0">
                <a:solidFill>
                  <a:srgbClr val="145F81"/>
                </a:solidFill>
                <a:latin typeface="Source Sans Pro"/>
                <a:ea typeface="Source Sans Pro"/>
                <a:cs typeface="Source Sans Pro"/>
                <a:sym typeface="Source Sans Pro"/>
              </a:rPr>
              <a:t>?</a:t>
            </a:r>
          </a:p>
        </p:txBody>
      </p:sp>
      <p:pic>
        <p:nvPicPr>
          <p:cNvPr id="2" name="Kuva 1" descr="Hehkulamppu ja hammaspyörä tasaisella täytöllä">
            <a:extLst>
              <a:ext uri="{FF2B5EF4-FFF2-40B4-BE49-F238E27FC236}">
                <a16:creationId xmlns:a16="http://schemas.microsoft.com/office/drawing/2014/main" id="{E3204A4C-BBA4-F3C3-8846-D0A9950DE442}"/>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5800" y="492629"/>
            <a:ext cx="648767" cy="648767"/>
          </a:xfrm>
          <a:prstGeom prst="rect">
            <a:avLst/>
          </a:prstGeom>
        </p:spPr>
      </p:pic>
    </p:spTree>
    <p:extLst>
      <p:ext uri="{BB962C8B-B14F-4D97-AF65-F5344CB8AC3E}">
        <p14:creationId xmlns:p14="http://schemas.microsoft.com/office/powerpoint/2010/main" val="4259397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238D4-2759-7D6D-C80A-96FAFD19BFAF}"/>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F9F2F07D-41D8-22A8-D368-223B1FEDC09A}"/>
              </a:ext>
            </a:extLst>
          </p:cNvPr>
          <p:cNvSpPr txBox="1"/>
          <p:nvPr/>
        </p:nvSpPr>
        <p:spPr>
          <a:xfrm>
            <a:off x="1389888" y="492629"/>
            <a:ext cx="8385048" cy="648767"/>
          </a:xfrm>
          <a:prstGeom prst="rect">
            <a:avLst/>
          </a:prstGeom>
        </p:spPr>
        <p:txBody>
          <a:bodyPr wrap="square" lIns="0" tIns="0" rIns="0" bIns="0" rtlCol="0" anchor="t">
            <a:spAutoFit/>
          </a:bodyPr>
          <a:lstStyle/>
          <a:p>
            <a:pPr>
              <a:lnSpc>
                <a:spcPts val="5421"/>
              </a:lnSpc>
            </a:pPr>
            <a:r>
              <a:rPr lang="en-US" sz="3200" b="1" dirty="0" err="1">
                <a:solidFill>
                  <a:srgbClr val="54BBC0"/>
                </a:solidFill>
                <a:latin typeface="Source Sans Pro Bold"/>
                <a:ea typeface="Source Sans Pro Bold"/>
                <a:cs typeface="Source Sans Pro Bold"/>
                <a:sym typeface="Source Sans Pro Bold"/>
              </a:rPr>
              <a:t>Teabeallikad</a:t>
            </a:r>
            <a:endParaRPr lang="en-US" sz="3200" b="1" dirty="0">
              <a:solidFill>
                <a:srgbClr val="54BBC0"/>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9FFDC478-394C-1A27-90CD-4C8608E22C47}"/>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6" name="TextBox 2">
            <a:extLst>
              <a:ext uri="{FF2B5EF4-FFF2-40B4-BE49-F238E27FC236}">
                <a16:creationId xmlns:a16="http://schemas.microsoft.com/office/drawing/2014/main" id="{58D63A5A-C997-E1C1-936C-AC0713E6D0C7}"/>
              </a:ext>
            </a:extLst>
          </p:cNvPr>
          <p:cNvSpPr txBox="1"/>
          <p:nvPr/>
        </p:nvSpPr>
        <p:spPr>
          <a:xfrm>
            <a:off x="1389888" y="2167116"/>
            <a:ext cx="8732520" cy="3647152"/>
          </a:xfrm>
          <a:prstGeom prst="rect">
            <a:avLst/>
          </a:prstGeom>
        </p:spPr>
        <p:txBody>
          <a:bodyPr wrap="square" lIns="0" tIns="0" rIns="0" bIns="0" rtlCol="0" anchor="t">
            <a:spAutoFit/>
          </a:bodyPr>
          <a:lstStyle/>
          <a:p>
            <a:pPr>
              <a:spcBef>
                <a:spcPts val="600"/>
              </a:spcBef>
              <a:spcAft>
                <a:spcPts val="1200"/>
              </a:spcAft>
            </a:pPr>
            <a:r>
              <a:rPr lang="fi-FI" sz="3200" b="1" dirty="0">
                <a:solidFill>
                  <a:srgbClr val="145F81"/>
                </a:solidFill>
                <a:latin typeface="Source Sans Pro"/>
                <a:ea typeface="Source Sans Pro"/>
                <a:cs typeface="Source Sans Pro"/>
                <a:sym typeface="Source Sans Pro"/>
              </a:rPr>
              <a:t>Olen </a:t>
            </a:r>
            <a:r>
              <a:rPr lang="fi-FI" sz="3200" b="1" dirty="0" err="1">
                <a:solidFill>
                  <a:srgbClr val="145F81"/>
                </a:solidFill>
                <a:latin typeface="Source Sans Pro"/>
                <a:ea typeface="Source Sans Pro"/>
                <a:cs typeface="Source Sans Pro"/>
                <a:sym typeface="Source Sans Pro"/>
              </a:rPr>
              <a:t>viimase</a:t>
            </a:r>
            <a:r>
              <a:rPr lang="fi-FI" sz="3200" b="1" dirty="0">
                <a:solidFill>
                  <a:srgbClr val="145F81"/>
                </a:solidFill>
                <a:latin typeface="Source Sans Pro"/>
                <a:ea typeface="Source Sans Pro"/>
                <a:cs typeface="Source Sans Pro"/>
                <a:sym typeface="Source Sans Pro"/>
              </a:rPr>
              <a:t> </a:t>
            </a:r>
            <a:r>
              <a:rPr lang="fi-FI" sz="3200" b="1" dirty="0" err="1">
                <a:solidFill>
                  <a:srgbClr val="145F81"/>
                </a:solidFill>
                <a:latin typeface="Source Sans Pro"/>
                <a:ea typeface="Source Sans Pro"/>
                <a:cs typeface="Source Sans Pro"/>
                <a:sym typeface="Source Sans Pro"/>
              </a:rPr>
              <a:t>aasta</a:t>
            </a:r>
            <a:r>
              <a:rPr lang="fi-FI" sz="3200" b="1" dirty="0">
                <a:solidFill>
                  <a:srgbClr val="145F81"/>
                </a:solidFill>
                <a:latin typeface="Source Sans Pro"/>
                <a:ea typeface="Source Sans Pro"/>
                <a:cs typeface="Source Sans Pro"/>
                <a:sym typeface="Source Sans Pro"/>
              </a:rPr>
              <a:t> </a:t>
            </a:r>
            <a:r>
              <a:rPr lang="fi-FI" sz="3200" b="1" dirty="0" err="1">
                <a:solidFill>
                  <a:srgbClr val="145F81"/>
                </a:solidFill>
                <a:latin typeface="Source Sans Pro"/>
                <a:ea typeface="Source Sans Pro"/>
                <a:cs typeface="Source Sans Pro"/>
                <a:sym typeface="Source Sans Pro"/>
              </a:rPr>
              <a:t>jooksul</a:t>
            </a:r>
            <a:r>
              <a:rPr lang="fi-FI" sz="3200" b="1" dirty="0">
                <a:solidFill>
                  <a:srgbClr val="145F81"/>
                </a:solidFill>
                <a:latin typeface="Source Sans Pro"/>
                <a:ea typeface="Source Sans Pro"/>
                <a:cs typeface="Source Sans Pro"/>
                <a:sym typeface="Source Sans Pro"/>
              </a:rPr>
              <a:t> </a:t>
            </a:r>
            <a:r>
              <a:rPr lang="fi-FI" sz="3200" b="1" dirty="0" err="1">
                <a:solidFill>
                  <a:srgbClr val="145F81"/>
                </a:solidFill>
                <a:latin typeface="Source Sans Pro"/>
                <a:ea typeface="Source Sans Pro"/>
                <a:cs typeface="Source Sans Pro"/>
                <a:sym typeface="Source Sans Pro"/>
              </a:rPr>
              <a:t>internetist</a:t>
            </a:r>
            <a:r>
              <a:rPr lang="fi-FI" sz="3200" b="1" dirty="0">
                <a:solidFill>
                  <a:srgbClr val="145F81"/>
                </a:solidFill>
                <a:latin typeface="Source Sans Pro"/>
                <a:ea typeface="Source Sans Pro"/>
                <a:cs typeface="Source Sans Pro"/>
                <a:sym typeface="Source Sans Pro"/>
              </a:rPr>
              <a:t> infot </a:t>
            </a:r>
            <a:r>
              <a:rPr lang="fi-FI" sz="3200" b="1" dirty="0" err="1">
                <a:solidFill>
                  <a:srgbClr val="145F81"/>
                </a:solidFill>
                <a:latin typeface="Source Sans Pro"/>
                <a:ea typeface="Source Sans Pro"/>
                <a:cs typeface="Source Sans Pro"/>
                <a:sym typeface="Source Sans Pro"/>
              </a:rPr>
              <a:t>otsinud</a:t>
            </a:r>
            <a:r>
              <a:rPr lang="en-US" sz="3200" b="1" dirty="0">
                <a:solidFill>
                  <a:srgbClr val="145F81"/>
                </a:solidFill>
                <a:latin typeface="Source Sans Pro"/>
                <a:ea typeface="Source Sans Pro"/>
                <a:cs typeface="Source Sans Pro"/>
                <a:sym typeface="Source Sans Pro"/>
              </a:rPr>
              <a:t>.</a:t>
            </a:r>
          </a:p>
          <a:p>
            <a:pPr marL="457200" indent="-457200">
              <a:spcBef>
                <a:spcPts val="600"/>
              </a:spcBef>
              <a:spcAft>
                <a:spcPts val="1200"/>
              </a:spcAft>
              <a:buFont typeface="Arial" panose="020B0604020202020204" pitchFamily="34" charset="0"/>
              <a:buChar char="•"/>
            </a:pPr>
            <a:r>
              <a:rPr lang="en-US" sz="3200" dirty="0" err="1">
                <a:solidFill>
                  <a:srgbClr val="145F81"/>
                </a:solidFill>
                <a:latin typeface="Source Sans Pro"/>
                <a:ea typeface="Source Sans Pro"/>
                <a:cs typeface="Source Sans Pro"/>
                <a:sym typeface="Source Sans Pro"/>
              </a:rPr>
              <a:t>Milliseid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teemasid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sa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tavaliselt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internetist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otsid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Millist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otsingumootorit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sa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kasutad</a:t>
            </a:r>
            <a:r>
              <a:rPr lang="en-US" sz="3200" dirty="0">
                <a:solidFill>
                  <a:srgbClr val="145F81"/>
                </a:solidFill>
                <a:latin typeface="Source Sans Pro"/>
                <a:ea typeface="Source Sans Pro"/>
                <a:cs typeface="Source Sans Pro"/>
                <a:sym typeface="Source Sans Pro"/>
              </a:rPr>
              <a:t>?
Kas </a:t>
            </a:r>
            <a:r>
              <a:rPr lang="en-US" sz="3200" dirty="0" err="1">
                <a:solidFill>
                  <a:srgbClr val="145F81"/>
                </a:solidFill>
                <a:latin typeface="Source Sans Pro"/>
                <a:ea typeface="Source Sans Pro"/>
                <a:cs typeface="Source Sans Pro"/>
                <a:sym typeface="Source Sans Pro"/>
              </a:rPr>
              <a:t>kasutad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pildiotsingut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või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tavalist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tekstiotsingut</a:t>
            </a:r>
            <a:r>
              <a:rPr lang="en-US" sz="3200" dirty="0">
                <a:solidFill>
                  <a:srgbClr val="145F81"/>
                </a:solidFill>
                <a:latin typeface="Source Sans Pro"/>
                <a:ea typeface="Source Sans Pro"/>
                <a:cs typeface="Source Sans Pro"/>
                <a:sym typeface="Source Sans Pro"/>
              </a:rPr>
              <a:t>?</a:t>
            </a:r>
          </a:p>
        </p:txBody>
      </p:sp>
      <p:pic>
        <p:nvPicPr>
          <p:cNvPr id="5" name="Kuva 4" descr="Tarinankerronta tasaisella täytöllä">
            <a:extLst>
              <a:ext uri="{FF2B5EF4-FFF2-40B4-BE49-F238E27FC236}">
                <a16:creationId xmlns:a16="http://schemas.microsoft.com/office/drawing/2014/main" id="{C866AA4A-7697-5057-A573-42D30AA01C33}"/>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5800" y="475189"/>
            <a:ext cx="579119" cy="579119"/>
          </a:xfrm>
          <a:prstGeom prst="rect">
            <a:avLst/>
          </a:prstGeom>
        </p:spPr>
      </p:pic>
    </p:spTree>
    <p:extLst>
      <p:ext uri="{BB962C8B-B14F-4D97-AF65-F5344CB8AC3E}">
        <p14:creationId xmlns:p14="http://schemas.microsoft.com/office/powerpoint/2010/main" val="1887293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565ED-27D2-F99C-E16D-FB76395280EB}"/>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7B564F38-DE4B-9B53-EFB3-81F947484642}"/>
              </a:ext>
            </a:extLst>
          </p:cNvPr>
          <p:cNvSpPr txBox="1"/>
          <p:nvPr/>
        </p:nvSpPr>
        <p:spPr>
          <a:xfrm>
            <a:off x="1389888" y="492629"/>
            <a:ext cx="8385048" cy="648767"/>
          </a:xfrm>
          <a:prstGeom prst="rect">
            <a:avLst/>
          </a:prstGeom>
        </p:spPr>
        <p:txBody>
          <a:bodyPr wrap="square" lIns="0" tIns="0" rIns="0" bIns="0" rtlCol="0" anchor="t">
            <a:spAutoFit/>
          </a:bodyPr>
          <a:lstStyle/>
          <a:p>
            <a:pPr>
              <a:lnSpc>
                <a:spcPts val="5421"/>
              </a:lnSpc>
            </a:pPr>
            <a:r>
              <a:rPr lang="en-US" sz="3200" b="1" dirty="0" err="1">
                <a:solidFill>
                  <a:srgbClr val="54BBC0"/>
                </a:solidFill>
                <a:latin typeface="Source Sans Pro Bold"/>
                <a:ea typeface="Source Sans Pro Bold"/>
                <a:cs typeface="Source Sans Pro Bold"/>
                <a:sym typeface="Source Sans Pro Bold"/>
              </a:rPr>
              <a:t>Teabeallikad</a:t>
            </a:r>
            <a:endParaRPr lang="en-US" sz="3200" b="1" dirty="0">
              <a:solidFill>
                <a:srgbClr val="54BBC0"/>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E9AE46D0-9277-0D94-3409-7D243FD960AD}"/>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6" name="TextBox 2">
            <a:extLst>
              <a:ext uri="{FF2B5EF4-FFF2-40B4-BE49-F238E27FC236}">
                <a16:creationId xmlns:a16="http://schemas.microsoft.com/office/drawing/2014/main" id="{230E2A56-C129-754A-79AD-ABFFE4F0742A}"/>
              </a:ext>
            </a:extLst>
          </p:cNvPr>
          <p:cNvSpPr txBox="1"/>
          <p:nvPr/>
        </p:nvSpPr>
        <p:spPr>
          <a:xfrm>
            <a:off x="1389888" y="2167116"/>
            <a:ext cx="8732520" cy="3754874"/>
          </a:xfrm>
          <a:prstGeom prst="rect">
            <a:avLst/>
          </a:prstGeom>
        </p:spPr>
        <p:txBody>
          <a:bodyPr wrap="square" lIns="0" tIns="0" rIns="0" bIns="0" rtlCol="0" anchor="t">
            <a:spAutoFit/>
          </a:bodyPr>
          <a:lstStyle/>
          <a:p>
            <a:pPr>
              <a:spcBef>
                <a:spcPts val="600"/>
              </a:spcBef>
            </a:pPr>
            <a:r>
              <a:rPr lang="fi-FI" sz="3200" b="1" dirty="0">
                <a:solidFill>
                  <a:srgbClr val="145F81"/>
                </a:solidFill>
                <a:latin typeface="Source Sans Pro"/>
                <a:ea typeface="Source Sans Pro"/>
                <a:cs typeface="Source Sans Pro"/>
                <a:sym typeface="Source Sans Pro"/>
              </a:rPr>
              <a:t>Saan </a:t>
            </a:r>
            <a:r>
              <a:rPr lang="fi-FI" sz="3200" b="1" dirty="0" err="1">
                <a:solidFill>
                  <a:srgbClr val="145F81"/>
                </a:solidFill>
                <a:latin typeface="Source Sans Pro"/>
                <a:ea typeface="Source Sans Pro"/>
                <a:cs typeface="Source Sans Pro"/>
                <a:sym typeface="Source Sans Pro"/>
              </a:rPr>
              <a:t>olulist</a:t>
            </a:r>
            <a:r>
              <a:rPr lang="fi-FI" sz="3200" b="1" dirty="0">
                <a:solidFill>
                  <a:srgbClr val="145F81"/>
                </a:solidFill>
                <a:latin typeface="Source Sans Pro"/>
                <a:ea typeface="Source Sans Pro"/>
                <a:cs typeface="Source Sans Pro"/>
                <a:sym typeface="Source Sans Pro"/>
              </a:rPr>
              <a:t> infot </a:t>
            </a:r>
            <a:r>
              <a:rPr lang="fi-FI" sz="3200" b="1" dirty="0" err="1">
                <a:solidFill>
                  <a:srgbClr val="145F81"/>
                </a:solidFill>
                <a:latin typeface="Source Sans Pro"/>
                <a:ea typeface="Source Sans Pro"/>
                <a:cs typeface="Source Sans Pro"/>
                <a:sym typeface="Source Sans Pro"/>
              </a:rPr>
              <a:t>tuttavatelt</a:t>
            </a:r>
            <a:r>
              <a:rPr lang="fi-FI" sz="3200" b="1" dirty="0">
                <a:solidFill>
                  <a:srgbClr val="145F81"/>
                </a:solidFill>
                <a:latin typeface="Source Sans Pro"/>
                <a:ea typeface="Source Sans Pro"/>
                <a:cs typeface="Source Sans Pro"/>
                <a:sym typeface="Source Sans Pro"/>
              </a:rPr>
              <a:t> ja </a:t>
            </a:r>
            <a:r>
              <a:rPr lang="fi-FI" sz="3200" b="1" dirty="0" err="1">
                <a:solidFill>
                  <a:srgbClr val="145F81"/>
                </a:solidFill>
                <a:latin typeface="Source Sans Pro"/>
                <a:ea typeface="Source Sans Pro"/>
                <a:cs typeface="Source Sans Pro"/>
                <a:sym typeface="Source Sans Pro"/>
              </a:rPr>
              <a:t>eakaaslastelt</a:t>
            </a:r>
            <a:r>
              <a:rPr lang="en-US" sz="3200" b="1" dirty="0">
                <a:solidFill>
                  <a:srgbClr val="145F81"/>
                </a:solidFill>
                <a:latin typeface="Source Sans Pro"/>
                <a:ea typeface="Source Sans Pro"/>
                <a:cs typeface="Source Sans Pro"/>
                <a:sym typeface="Source Sans Pro"/>
              </a:rPr>
              <a:t>.</a:t>
            </a:r>
          </a:p>
          <a:p>
            <a:pPr marL="457200" indent="-457200">
              <a:spcBef>
                <a:spcPts val="600"/>
              </a:spcBef>
              <a:buFont typeface="Arial" panose="020B0604020202020204" pitchFamily="34" charset="0"/>
              <a:buChar char="•"/>
            </a:pPr>
            <a:r>
              <a:rPr lang="en-US" sz="3200" dirty="0">
                <a:solidFill>
                  <a:srgbClr val="145F81"/>
                </a:solidFill>
                <a:latin typeface="Source Sans Pro"/>
                <a:ea typeface="Source Sans Pro"/>
                <a:cs typeface="Source Sans Pro"/>
                <a:sym typeface="Source Sans Pro"/>
              </a:rPr>
              <a:t>Milline info </a:t>
            </a:r>
            <a:r>
              <a:rPr lang="en-US" sz="3200" dirty="0" err="1">
                <a:solidFill>
                  <a:srgbClr val="145F81"/>
                </a:solidFill>
                <a:latin typeface="Source Sans Pro"/>
                <a:ea typeface="Source Sans Pro"/>
                <a:cs typeface="Source Sans Pro"/>
                <a:sym typeface="Source Sans Pro"/>
              </a:rPr>
              <a:t>tundub</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sulle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tähenduslik</a:t>
            </a:r>
            <a:r>
              <a:rPr lang="en-US" sz="3200" dirty="0">
                <a:solidFill>
                  <a:srgbClr val="145F81"/>
                </a:solidFill>
                <a:latin typeface="Source Sans Pro"/>
                <a:ea typeface="Source Sans Pro"/>
                <a:cs typeface="Source Sans Pro"/>
                <a:sym typeface="Source Sans Pro"/>
              </a:rPr>
              <a:t>?
Mis </a:t>
            </a:r>
            <a:r>
              <a:rPr lang="en-US" sz="3200" dirty="0" err="1">
                <a:solidFill>
                  <a:srgbClr val="145F81"/>
                </a:solidFill>
                <a:latin typeface="Source Sans Pro"/>
                <a:ea typeface="Source Sans Pro"/>
                <a:cs typeface="Source Sans Pro"/>
                <a:sym typeface="Source Sans Pro"/>
              </a:rPr>
              <a:t>teeb</a:t>
            </a:r>
            <a:r>
              <a:rPr lang="en-US" sz="3200" dirty="0">
                <a:solidFill>
                  <a:srgbClr val="145F81"/>
                </a:solidFill>
                <a:latin typeface="Source Sans Pro"/>
                <a:ea typeface="Source Sans Pro"/>
                <a:cs typeface="Source Sans Pro"/>
                <a:sym typeface="Source Sans Pro"/>
              </a:rPr>
              <a:t> info </a:t>
            </a:r>
            <a:r>
              <a:rPr lang="en-US" sz="3200" dirty="0" err="1">
                <a:solidFill>
                  <a:srgbClr val="145F81"/>
                </a:solidFill>
                <a:latin typeface="Source Sans Pro"/>
                <a:ea typeface="Source Sans Pro"/>
                <a:cs typeface="Source Sans Pro"/>
                <a:sym typeface="Source Sans Pro"/>
              </a:rPr>
              <a:t>usaldusväärseks</a:t>
            </a:r>
            <a:r>
              <a:rPr lang="en-US" sz="3200" dirty="0">
                <a:solidFill>
                  <a:srgbClr val="145F81"/>
                </a:solidFill>
                <a:latin typeface="Source Sans Pro"/>
                <a:ea typeface="Source Sans Pro"/>
                <a:cs typeface="Source Sans Pro"/>
                <a:sym typeface="Source Sans Pro"/>
              </a:rPr>
              <a:t>?
Kas </a:t>
            </a:r>
            <a:r>
              <a:rPr lang="en-US" sz="3200" dirty="0" err="1">
                <a:solidFill>
                  <a:srgbClr val="145F81"/>
                </a:solidFill>
                <a:latin typeface="Source Sans Pro"/>
                <a:ea typeface="Source Sans Pro"/>
                <a:cs typeface="Source Sans Pro"/>
                <a:sym typeface="Source Sans Pro"/>
              </a:rPr>
              <a:t>oled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kunagi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oma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arvamust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muutnud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pärast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teise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vaatenurga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kuulmist</a:t>
            </a:r>
            <a:r>
              <a:rPr lang="en-US" sz="3200" dirty="0">
                <a:solidFill>
                  <a:srgbClr val="145F81"/>
                </a:solidFill>
                <a:latin typeface="Source Sans Pro"/>
                <a:ea typeface="Source Sans Pro"/>
                <a:cs typeface="Source Sans Pro"/>
                <a:sym typeface="Source Sans Pro"/>
              </a:rPr>
              <a:t>?
Miks </a:t>
            </a:r>
            <a:r>
              <a:rPr lang="en-US" sz="3200" dirty="0" err="1">
                <a:solidFill>
                  <a:srgbClr val="145F81"/>
                </a:solidFill>
                <a:latin typeface="Source Sans Pro"/>
                <a:ea typeface="Source Sans Pro"/>
                <a:cs typeface="Source Sans Pro"/>
                <a:sym typeface="Source Sans Pro"/>
              </a:rPr>
              <a:t>inimesed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sageli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usaldavad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sõprade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või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eakaaslaste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jagatud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infot</a:t>
            </a:r>
            <a:r>
              <a:rPr lang="en-US" sz="3200" dirty="0">
                <a:solidFill>
                  <a:srgbClr val="145F81"/>
                </a:solidFill>
                <a:latin typeface="Source Sans Pro"/>
                <a:ea typeface="Source Sans Pro"/>
                <a:cs typeface="Source Sans Pro"/>
                <a:sym typeface="Source Sans Pro"/>
              </a:rPr>
              <a:t>?</a:t>
            </a:r>
          </a:p>
        </p:txBody>
      </p:sp>
      <p:pic>
        <p:nvPicPr>
          <p:cNvPr id="5" name="Kuva 4" descr="Tarinankerronta tasaisella täytöllä">
            <a:extLst>
              <a:ext uri="{FF2B5EF4-FFF2-40B4-BE49-F238E27FC236}">
                <a16:creationId xmlns:a16="http://schemas.microsoft.com/office/drawing/2014/main" id="{8FA7DC8F-5BFD-A4D6-7DEC-272762940C8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5800" y="475189"/>
            <a:ext cx="579119" cy="579119"/>
          </a:xfrm>
          <a:prstGeom prst="rect">
            <a:avLst/>
          </a:prstGeom>
        </p:spPr>
      </p:pic>
    </p:spTree>
    <p:extLst>
      <p:ext uri="{BB962C8B-B14F-4D97-AF65-F5344CB8AC3E}">
        <p14:creationId xmlns:p14="http://schemas.microsoft.com/office/powerpoint/2010/main" val="1124940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F292F-82B5-D2CC-CC27-A42469EF4FFE}"/>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DAA120BA-E396-58F4-C641-4E046B8B4A1B}"/>
              </a:ext>
            </a:extLst>
          </p:cNvPr>
          <p:cNvSpPr txBox="1"/>
          <p:nvPr/>
        </p:nvSpPr>
        <p:spPr>
          <a:xfrm>
            <a:off x="1389888" y="492629"/>
            <a:ext cx="8385048" cy="648767"/>
          </a:xfrm>
          <a:prstGeom prst="rect">
            <a:avLst/>
          </a:prstGeom>
        </p:spPr>
        <p:txBody>
          <a:bodyPr wrap="square" lIns="0" tIns="0" rIns="0" bIns="0" rtlCol="0" anchor="t">
            <a:spAutoFit/>
          </a:bodyPr>
          <a:lstStyle/>
          <a:p>
            <a:pPr>
              <a:lnSpc>
                <a:spcPts val="5421"/>
              </a:lnSpc>
            </a:pPr>
            <a:r>
              <a:rPr lang="en-US" sz="3200" b="1" dirty="0" err="1">
                <a:solidFill>
                  <a:srgbClr val="54BBC0"/>
                </a:solidFill>
                <a:latin typeface="Source Sans Pro Bold"/>
                <a:ea typeface="Source Sans Pro Bold"/>
                <a:cs typeface="Source Sans Pro Bold"/>
                <a:sym typeface="Source Sans Pro Bold"/>
              </a:rPr>
              <a:t>Teabeallikad</a:t>
            </a:r>
            <a:endParaRPr lang="en-US" sz="3200" b="1" dirty="0">
              <a:solidFill>
                <a:srgbClr val="54BBC0"/>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DAAE175F-1C64-C7DE-BD91-7E10AFB8AFBD}"/>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6" name="TextBox 2">
            <a:extLst>
              <a:ext uri="{FF2B5EF4-FFF2-40B4-BE49-F238E27FC236}">
                <a16:creationId xmlns:a16="http://schemas.microsoft.com/office/drawing/2014/main" id="{8A22EF53-CF38-A463-CC46-231682D35873}"/>
              </a:ext>
            </a:extLst>
          </p:cNvPr>
          <p:cNvSpPr txBox="1"/>
          <p:nvPr/>
        </p:nvSpPr>
        <p:spPr>
          <a:xfrm>
            <a:off x="1389888" y="2167116"/>
            <a:ext cx="8732520" cy="3677930"/>
          </a:xfrm>
          <a:prstGeom prst="rect">
            <a:avLst/>
          </a:prstGeom>
        </p:spPr>
        <p:txBody>
          <a:bodyPr wrap="square" lIns="0" tIns="0" rIns="0" bIns="0" rtlCol="0" anchor="t">
            <a:spAutoFit/>
          </a:bodyPr>
          <a:lstStyle/>
          <a:p>
            <a:pPr>
              <a:spcBef>
                <a:spcPts val="600"/>
              </a:spcBef>
            </a:pPr>
            <a:r>
              <a:rPr lang="fi-FI" sz="3200" b="1" dirty="0">
                <a:solidFill>
                  <a:srgbClr val="145F81"/>
                </a:solidFill>
                <a:latin typeface="Source Sans Pro"/>
                <a:ea typeface="Source Sans Pro"/>
                <a:cs typeface="Source Sans Pro"/>
                <a:sym typeface="Source Sans Pro"/>
              </a:rPr>
              <a:t>Ma saan </a:t>
            </a:r>
            <a:r>
              <a:rPr lang="fi-FI" sz="3200" b="1" dirty="0" err="1">
                <a:solidFill>
                  <a:srgbClr val="145F81"/>
                </a:solidFill>
                <a:latin typeface="Source Sans Pro"/>
                <a:ea typeface="Source Sans Pro"/>
                <a:cs typeface="Source Sans Pro"/>
                <a:sym typeface="Source Sans Pro"/>
              </a:rPr>
              <a:t>luua</a:t>
            </a:r>
            <a:r>
              <a:rPr lang="fi-FI" sz="3200" b="1" dirty="0">
                <a:solidFill>
                  <a:srgbClr val="145F81"/>
                </a:solidFill>
                <a:latin typeface="Source Sans Pro"/>
                <a:ea typeface="Source Sans Pro"/>
                <a:cs typeface="Source Sans Pro"/>
                <a:sym typeface="Source Sans Pro"/>
              </a:rPr>
              <a:t> ja </a:t>
            </a:r>
            <a:r>
              <a:rPr lang="fi-FI" sz="3200" b="1" dirty="0" err="1">
                <a:solidFill>
                  <a:srgbClr val="145F81"/>
                </a:solidFill>
                <a:latin typeface="Source Sans Pro"/>
                <a:ea typeface="Source Sans Pro"/>
                <a:cs typeface="Source Sans Pro"/>
                <a:sym typeface="Source Sans Pro"/>
              </a:rPr>
              <a:t>jagada</a:t>
            </a:r>
            <a:r>
              <a:rPr lang="fi-FI" sz="3200" b="1" dirty="0">
                <a:solidFill>
                  <a:srgbClr val="145F81"/>
                </a:solidFill>
                <a:latin typeface="Source Sans Pro"/>
                <a:ea typeface="Source Sans Pro"/>
                <a:cs typeface="Source Sans Pro"/>
                <a:sym typeface="Source Sans Pro"/>
              </a:rPr>
              <a:t> infot</a:t>
            </a:r>
            <a:r>
              <a:rPr lang="en-US" sz="3200" b="1" dirty="0">
                <a:solidFill>
                  <a:srgbClr val="145F81"/>
                </a:solidFill>
                <a:latin typeface="Source Sans Pro"/>
                <a:ea typeface="Source Sans Pro"/>
                <a:cs typeface="Source Sans Pro"/>
                <a:sym typeface="Source Sans Pro"/>
              </a:rPr>
              <a:t>.</a:t>
            </a:r>
          </a:p>
          <a:p>
            <a:pPr marL="457200" indent="-457200">
              <a:spcBef>
                <a:spcPts val="600"/>
              </a:spcBef>
              <a:buFont typeface="Arial" panose="020B0604020202020204" pitchFamily="34" charset="0"/>
              <a:buChar char="•"/>
            </a:pPr>
            <a:r>
              <a:rPr lang="en-US" sz="3200" dirty="0">
                <a:solidFill>
                  <a:srgbClr val="145F81"/>
                </a:solidFill>
                <a:latin typeface="Source Sans Pro"/>
                <a:ea typeface="Source Sans Pro"/>
                <a:cs typeface="Source Sans Pro"/>
                <a:sym typeface="Source Sans Pro"/>
              </a:rPr>
              <a:t>Kes peaks </a:t>
            </a:r>
            <a:r>
              <a:rPr lang="en-US" sz="3200" dirty="0" err="1">
                <a:solidFill>
                  <a:srgbClr val="145F81"/>
                </a:solidFill>
                <a:latin typeface="Source Sans Pro"/>
                <a:ea typeface="Source Sans Pro"/>
                <a:cs typeface="Source Sans Pro"/>
                <a:sym typeface="Source Sans Pro"/>
              </a:rPr>
              <a:t>saama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luua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või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jagada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infot</a:t>
            </a:r>
            <a:r>
              <a:rPr lang="en-US" sz="3200" dirty="0">
                <a:solidFill>
                  <a:srgbClr val="145F81"/>
                </a:solidFill>
                <a:latin typeface="Source Sans Pro"/>
                <a:ea typeface="Source Sans Pro"/>
                <a:cs typeface="Source Sans Pro"/>
                <a:sym typeface="Source Sans Pro"/>
              </a:rPr>
              <a:t> ja sisu?
Kas </a:t>
            </a:r>
            <a:r>
              <a:rPr lang="en-US" sz="3200" dirty="0" err="1">
                <a:solidFill>
                  <a:srgbClr val="145F81"/>
                </a:solidFill>
                <a:latin typeface="Source Sans Pro"/>
                <a:ea typeface="Source Sans Pro"/>
                <a:cs typeface="Source Sans Pro"/>
                <a:sym typeface="Source Sans Pro"/>
              </a:rPr>
              <a:t>sa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kirjutaksid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kolumni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kohalikule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ajalehele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blogipostituse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organisatsiooni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veebisaidile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või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teeksid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käsitööõpetuse</a:t>
            </a:r>
            <a:r>
              <a:rPr lang="en-US" sz="3200" dirty="0">
                <a:solidFill>
                  <a:srgbClr val="145F81"/>
                </a:solidFill>
                <a:latin typeface="Source Sans Pro"/>
                <a:ea typeface="Source Sans Pro"/>
                <a:cs typeface="Source Sans Pro"/>
                <a:sym typeface="Source Sans Pro"/>
              </a:rPr>
              <a:t> video?
Mis </a:t>
            </a:r>
            <a:r>
              <a:rPr lang="en-US" sz="3200" dirty="0" err="1">
                <a:solidFill>
                  <a:srgbClr val="145F81"/>
                </a:solidFill>
                <a:latin typeface="Source Sans Pro"/>
                <a:ea typeface="Source Sans Pro"/>
                <a:cs typeface="Source Sans Pro"/>
                <a:sym typeface="Source Sans Pro"/>
              </a:rPr>
              <a:t>julgustaks</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sind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kommenteerima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või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osalema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veebiaruteludes</a:t>
            </a:r>
            <a:r>
              <a:rPr lang="en-US" sz="3200" dirty="0">
                <a:solidFill>
                  <a:srgbClr val="145F81"/>
                </a:solidFill>
                <a:latin typeface="Source Sans Pro"/>
                <a:ea typeface="Source Sans Pro"/>
                <a:cs typeface="Source Sans Pro"/>
                <a:sym typeface="Source Sans Pro"/>
              </a:rPr>
              <a:t>?</a:t>
            </a:r>
          </a:p>
        </p:txBody>
      </p:sp>
      <p:pic>
        <p:nvPicPr>
          <p:cNvPr id="5" name="Kuva 4" descr="Tarinankerronta tasaisella täytöllä">
            <a:extLst>
              <a:ext uri="{FF2B5EF4-FFF2-40B4-BE49-F238E27FC236}">
                <a16:creationId xmlns:a16="http://schemas.microsoft.com/office/drawing/2014/main" id="{42B31871-23F7-7A57-35A3-DCB5614200F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5800" y="475189"/>
            <a:ext cx="579119" cy="579119"/>
          </a:xfrm>
          <a:prstGeom prst="rect">
            <a:avLst/>
          </a:prstGeom>
        </p:spPr>
      </p:pic>
    </p:spTree>
    <p:extLst>
      <p:ext uri="{BB962C8B-B14F-4D97-AF65-F5344CB8AC3E}">
        <p14:creationId xmlns:p14="http://schemas.microsoft.com/office/powerpoint/2010/main" val="4105546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685800" y="1808540"/>
            <a:ext cx="8732520" cy="3631763"/>
          </a:xfrm>
          <a:prstGeom prst="rect">
            <a:avLst/>
          </a:prstGeom>
        </p:spPr>
        <p:txBody>
          <a:bodyPr wrap="square" lIns="0" tIns="0" rIns="0" bIns="0" rtlCol="0" anchor="t">
            <a:spAutoFit/>
          </a:bodyPr>
          <a:lstStyle/>
          <a:p>
            <a:pPr marL="342900" indent="-342900">
              <a:spcBef>
                <a:spcPts val="600"/>
              </a:spcBef>
              <a:buFont typeface="Arial" panose="020B0604020202020204" pitchFamily="34" charset="0"/>
              <a:buChar char="•"/>
            </a:pPr>
            <a:r>
              <a:rPr lang="et-EE" sz="2400" noProof="0" dirty="0">
                <a:solidFill>
                  <a:srgbClr val="145F81"/>
                </a:solidFill>
                <a:latin typeface="Source Sans Pro"/>
                <a:ea typeface="Source Sans Pro"/>
                <a:cs typeface="Source Sans Pro"/>
                <a:sym typeface="Source Sans Pro"/>
              </a:rPr>
              <a:t>Need arutelukaardid aitavad osalejatel uurida meediat erinevatest vaatenurkadest, sealhulgas emotsioone, kogemusi ja oskusi, infot ning infoallikaid.
Iga kaardi põhilause on väide, mis sütitas arvamusi ja arutelu. Osalejad võivad nõustuda või mitte nõustuda.</a:t>
            </a:r>
          </a:p>
          <a:p>
            <a:pPr marL="342900" indent="-342900">
              <a:spcBef>
                <a:spcPts val="600"/>
              </a:spcBef>
              <a:buFont typeface="Arial" panose="020B0604020202020204" pitchFamily="34" charset="0"/>
              <a:buChar char="•"/>
            </a:pPr>
            <a:r>
              <a:rPr lang="et-EE" sz="2400" noProof="0" dirty="0">
                <a:solidFill>
                  <a:srgbClr val="145F81"/>
                </a:solidFill>
                <a:latin typeface="Source Sans Pro"/>
                <a:ea typeface="Source Sans Pro"/>
                <a:cs typeface="Source Sans Pro"/>
                <a:sym typeface="Source Sans Pro"/>
              </a:rPr>
              <a:t>Järgnevad küsimused aitavad arutelu süvendada. 
Sa võid valida kaarte, mis sobivad sinu grupile kõige paremini, või valida need juhuslikult. 
Võid julgelt leiutada veel teemasid ja väiteid</a:t>
            </a:r>
            <a:r>
              <a:rPr lang="en-US" sz="2400" dirty="0">
                <a:solidFill>
                  <a:srgbClr val="145F81"/>
                </a:solidFill>
                <a:latin typeface="Source Sans Pro"/>
                <a:ea typeface="Source Sans Pro"/>
                <a:cs typeface="Source Sans Pro"/>
                <a:sym typeface="Source Sans Pro"/>
              </a:rPr>
              <a:t>.</a:t>
            </a:r>
          </a:p>
        </p:txBody>
      </p:sp>
      <p:sp>
        <p:nvSpPr>
          <p:cNvPr id="3" name="TextBox 3"/>
          <p:cNvSpPr txBox="1"/>
          <p:nvPr/>
        </p:nvSpPr>
        <p:spPr>
          <a:xfrm>
            <a:off x="685799" y="609601"/>
            <a:ext cx="7798981" cy="648767"/>
          </a:xfrm>
          <a:prstGeom prst="rect">
            <a:avLst/>
          </a:prstGeom>
        </p:spPr>
        <p:txBody>
          <a:bodyPr wrap="square" lIns="0" tIns="0" rIns="0" bIns="0" rtlCol="0" anchor="t">
            <a:spAutoFit/>
          </a:bodyPr>
          <a:lstStyle/>
          <a:p>
            <a:pPr>
              <a:lnSpc>
                <a:spcPts val="5421"/>
              </a:lnSpc>
            </a:pPr>
            <a:r>
              <a:rPr lang="en-US" sz="3872" b="1" dirty="0" err="1">
                <a:solidFill>
                  <a:srgbClr val="145F81"/>
                </a:solidFill>
                <a:latin typeface="Source Sans Pro Bold"/>
                <a:ea typeface="Source Sans Pro Bold"/>
                <a:cs typeface="Source Sans Pro Bold"/>
                <a:sym typeface="Source Sans Pro Bold"/>
              </a:rPr>
              <a:t>Kuidas</a:t>
            </a:r>
            <a:r>
              <a:rPr lang="en-US" sz="3872" b="1" dirty="0">
                <a:solidFill>
                  <a:srgbClr val="145F81"/>
                </a:solidFill>
                <a:latin typeface="Source Sans Pro Bold"/>
                <a:ea typeface="Source Sans Pro Bold"/>
                <a:cs typeface="Source Sans Pro Bold"/>
                <a:sym typeface="Source Sans Pro Bold"/>
              </a:rPr>
              <a:t> </a:t>
            </a:r>
            <a:r>
              <a:rPr lang="en-US" sz="3872" b="1" dirty="0" err="1">
                <a:solidFill>
                  <a:srgbClr val="145F81"/>
                </a:solidFill>
                <a:latin typeface="Source Sans Pro Bold"/>
                <a:ea typeface="Source Sans Pro Bold"/>
                <a:cs typeface="Source Sans Pro Bold"/>
                <a:sym typeface="Source Sans Pro Bold"/>
              </a:rPr>
              <a:t>kasutada</a:t>
            </a:r>
            <a:r>
              <a:rPr lang="en-US" sz="3872" b="1" dirty="0">
                <a:solidFill>
                  <a:srgbClr val="145F81"/>
                </a:solidFill>
                <a:latin typeface="Source Sans Pro Bold"/>
                <a:ea typeface="Source Sans Pro Bold"/>
                <a:cs typeface="Source Sans Pro Bold"/>
                <a:sym typeface="Source Sans Pro Bold"/>
              </a:rPr>
              <a:t> </a:t>
            </a:r>
            <a:r>
              <a:rPr lang="en-US" sz="3872" b="1" dirty="0" err="1">
                <a:solidFill>
                  <a:srgbClr val="145F81"/>
                </a:solidFill>
                <a:latin typeface="Source Sans Pro Bold"/>
                <a:ea typeface="Source Sans Pro Bold"/>
                <a:cs typeface="Source Sans Pro Bold"/>
                <a:sym typeface="Source Sans Pro Bold"/>
              </a:rPr>
              <a:t>arutelukaarte</a:t>
            </a:r>
            <a:endParaRPr lang="en-US" sz="3872" b="1" dirty="0">
              <a:solidFill>
                <a:srgbClr val="145F81"/>
              </a:solidFill>
              <a:latin typeface="Source Sans Pro Bold"/>
              <a:ea typeface="Source Sans Pro Bold"/>
              <a:cs typeface="Source Sans Pro Bold"/>
              <a:sym typeface="Source Sans Pro Bold"/>
            </a:endParaRPr>
          </a:p>
        </p:txBody>
      </p:sp>
      <p:sp>
        <p:nvSpPr>
          <p:cNvPr id="4" name="Freeform 4"/>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pic>
        <p:nvPicPr>
          <p:cNvPr id="6" name="Kuva 5" descr="Merkki sydän tasaisella täytöllä">
            <a:extLst>
              <a:ext uri="{FF2B5EF4-FFF2-40B4-BE49-F238E27FC236}">
                <a16:creationId xmlns:a16="http://schemas.microsoft.com/office/drawing/2014/main" id="{5D4A84FE-8BD7-9777-DC02-BEFD6509FC54}"/>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363199" y="1808540"/>
            <a:ext cx="805543" cy="805543"/>
          </a:xfrm>
          <a:prstGeom prst="rect">
            <a:avLst/>
          </a:prstGeom>
        </p:spPr>
      </p:pic>
      <p:pic>
        <p:nvPicPr>
          <p:cNvPr id="7" name="Kuva 6" descr="Merkki uusi tasaisella täytöllä">
            <a:extLst>
              <a:ext uri="{FF2B5EF4-FFF2-40B4-BE49-F238E27FC236}">
                <a16:creationId xmlns:a16="http://schemas.microsoft.com/office/drawing/2014/main" id="{11203664-89F1-F7C7-7F9F-BA51F3B70A6F}"/>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363200" y="2818631"/>
            <a:ext cx="805543" cy="805543"/>
          </a:xfrm>
          <a:prstGeom prst="rect">
            <a:avLst/>
          </a:prstGeom>
        </p:spPr>
      </p:pic>
      <p:pic>
        <p:nvPicPr>
          <p:cNvPr id="8" name="Kuva 7" descr="Hehkulamppu ja hammaspyörä tasaisella täytöllä">
            <a:extLst>
              <a:ext uri="{FF2B5EF4-FFF2-40B4-BE49-F238E27FC236}">
                <a16:creationId xmlns:a16="http://schemas.microsoft.com/office/drawing/2014/main" id="{456F968E-8874-ED25-CBA5-CD85A0042DEC}"/>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0363199" y="3850493"/>
            <a:ext cx="805543" cy="805543"/>
          </a:xfrm>
          <a:prstGeom prst="rect">
            <a:avLst/>
          </a:prstGeom>
        </p:spPr>
      </p:pic>
      <p:pic>
        <p:nvPicPr>
          <p:cNvPr id="9" name="Kuva 8" descr="Tarinankerronta tasaisella täytöllä">
            <a:extLst>
              <a:ext uri="{FF2B5EF4-FFF2-40B4-BE49-F238E27FC236}">
                <a16:creationId xmlns:a16="http://schemas.microsoft.com/office/drawing/2014/main" id="{7E6112E7-DA23-84AD-2F87-247EFF4AA9C8}"/>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363199" y="4882355"/>
            <a:ext cx="735895" cy="73589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876E1-EA3B-CEB3-D920-DBD9B1206C13}"/>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0CC7C880-C128-F99E-695D-E350FA921CFE}"/>
              </a:ext>
            </a:extLst>
          </p:cNvPr>
          <p:cNvSpPr txBox="1"/>
          <p:nvPr/>
        </p:nvSpPr>
        <p:spPr>
          <a:xfrm>
            <a:off x="685800" y="1808540"/>
            <a:ext cx="8732520" cy="3554819"/>
          </a:xfrm>
          <a:prstGeom prst="rect">
            <a:avLst/>
          </a:prstGeom>
        </p:spPr>
        <p:txBody>
          <a:bodyPr wrap="square" lIns="0" tIns="0" rIns="0" bIns="0" rtlCol="0" anchor="t">
            <a:spAutoFit/>
          </a:bodyPr>
          <a:lstStyle/>
          <a:p>
            <a:pPr marL="342900" indent="-342900">
              <a:spcBef>
                <a:spcPts val="600"/>
              </a:spcBef>
              <a:buFont typeface="Arial" panose="020B0604020202020204" pitchFamily="34" charset="0"/>
              <a:buChar char="•"/>
            </a:pPr>
            <a:r>
              <a:rPr lang="en-US" sz="2400" dirty="0" err="1">
                <a:solidFill>
                  <a:srgbClr val="145F81"/>
                </a:solidFill>
                <a:latin typeface="Source Sans Pro"/>
                <a:ea typeface="Source Sans Pro"/>
                <a:cs typeface="Source Sans Pro"/>
                <a:sym typeface="Source Sans Pro"/>
              </a:rPr>
              <a:t>Kaarte</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saab</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kasutada</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jäämurdjana</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töötoa</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alguses</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või</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grupitöö</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osana</a:t>
            </a:r>
            <a:r>
              <a:rPr lang="en-US" sz="2400" dirty="0">
                <a:solidFill>
                  <a:srgbClr val="145F81"/>
                </a:solidFill>
                <a:latin typeface="Source Sans Pro"/>
                <a:ea typeface="Source Sans Pro"/>
                <a:cs typeface="Source Sans Pro"/>
                <a:sym typeface="Source Sans Pro"/>
              </a:rPr>
              <a:t>.
Lisa </a:t>
            </a:r>
            <a:r>
              <a:rPr lang="en-US" sz="2400" dirty="0" err="1">
                <a:solidFill>
                  <a:srgbClr val="145F81"/>
                </a:solidFill>
                <a:latin typeface="Source Sans Pro"/>
                <a:ea typeface="Source Sans Pro"/>
                <a:cs typeface="Source Sans Pro"/>
                <a:sym typeface="Source Sans Pro"/>
              </a:rPr>
              <a:t>esitlusele</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kaart</a:t>
            </a:r>
            <a:r>
              <a:rPr lang="en-US" sz="2400" dirty="0">
                <a:solidFill>
                  <a:srgbClr val="145F81"/>
                </a:solidFill>
                <a:latin typeface="Source Sans Pro"/>
                <a:ea typeface="Source Sans Pro"/>
                <a:cs typeface="Source Sans Pro"/>
                <a:sym typeface="Source Sans Pro"/>
              </a:rPr>
              <a:t>, mis </a:t>
            </a:r>
            <a:r>
              <a:rPr lang="en-US" sz="2400" dirty="0" err="1">
                <a:solidFill>
                  <a:srgbClr val="145F81"/>
                </a:solidFill>
                <a:latin typeface="Source Sans Pro"/>
                <a:ea typeface="Source Sans Pro"/>
                <a:cs typeface="Source Sans Pro"/>
                <a:sym typeface="Source Sans Pro"/>
              </a:rPr>
              <a:t>võimaldab</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osalejatel</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arutada</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teemat</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paarides</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või</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väikestes</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gruppides</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Kiire</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tegevus</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suurtele</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gruppidele</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näita</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avaldust</a:t>
            </a:r>
            <a:r>
              <a:rPr lang="en-US" sz="2400" dirty="0">
                <a:solidFill>
                  <a:srgbClr val="145F81"/>
                </a:solidFill>
                <a:latin typeface="Source Sans Pro"/>
                <a:ea typeface="Source Sans Pro"/>
                <a:cs typeface="Source Sans Pro"/>
                <a:sym typeface="Source Sans Pro"/>
              </a:rPr>
              <a:t> ja </a:t>
            </a:r>
            <a:r>
              <a:rPr lang="en-US" sz="2400" dirty="0" err="1">
                <a:solidFill>
                  <a:srgbClr val="145F81"/>
                </a:solidFill>
                <a:latin typeface="Source Sans Pro"/>
                <a:ea typeface="Source Sans Pro"/>
                <a:cs typeface="Source Sans Pro"/>
                <a:sym typeface="Source Sans Pro"/>
              </a:rPr>
              <a:t>palu</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osalejatel</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käsi</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tõsta</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kui</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nad</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nõustuvad</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või</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kasuta</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erinevat</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värvi</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kaarte</a:t>
            </a:r>
            <a:r>
              <a:rPr lang="en-US" sz="2400" dirty="0">
                <a:solidFill>
                  <a:srgbClr val="145F81"/>
                </a:solidFill>
                <a:latin typeface="Source Sans Pro"/>
                <a:ea typeface="Source Sans Pro"/>
                <a:cs typeface="Source Sans Pro"/>
                <a:sym typeface="Source Sans Pro"/>
              </a:rPr>
              <a:t>, et </a:t>
            </a:r>
            <a:r>
              <a:rPr lang="en-US" sz="2400" dirty="0" err="1">
                <a:solidFill>
                  <a:srgbClr val="145F81"/>
                </a:solidFill>
                <a:latin typeface="Source Sans Pro"/>
                <a:ea typeface="Source Sans Pro"/>
                <a:cs typeface="Source Sans Pro"/>
                <a:sym typeface="Source Sans Pro"/>
              </a:rPr>
              <a:t>näidata</a:t>
            </a:r>
            <a:r>
              <a:rPr lang="en-US" sz="2400" dirty="0">
                <a:solidFill>
                  <a:srgbClr val="145F81"/>
                </a:solidFill>
                <a:latin typeface="Source Sans Pro"/>
                <a:ea typeface="Source Sans Pro"/>
                <a:cs typeface="Source Sans Pro"/>
                <a:sym typeface="Source Sans Pro"/>
              </a:rPr>
              <a:t>, kas </a:t>
            </a:r>
            <a:r>
              <a:rPr lang="en-US" sz="2400" dirty="0" err="1">
                <a:solidFill>
                  <a:srgbClr val="145F81"/>
                </a:solidFill>
                <a:latin typeface="Source Sans Pro"/>
                <a:ea typeface="Source Sans Pro"/>
                <a:cs typeface="Source Sans Pro"/>
                <a:sym typeface="Source Sans Pro"/>
              </a:rPr>
              <a:t>inimene</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nõustub</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või</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mitte</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Osalejad</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saab</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jagada</a:t>
            </a:r>
            <a:r>
              <a:rPr lang="en-US" sz="2400" dirty="0">
                <a:solidFill>
                  <a:srgbClr val="145F81"/>
                </a:solidFill>
                <a:latin typeface="Source Sans Pro"/>
                <a:ea typeface="Source Sans Pro"/>
                <a:cs typeface="Source Sans Pro"/>
                <a:sym typeface="Source Sans Pro"/>
              </a:rPr>
              <a:t> ka </a:t>
            </a:r>
            <a:r>
              <a:rPr lang="en-US" sz="2400" dirty="0" err="1">
                <a:solidFill>
                  <a:srgbClr val="145F81"/>
                </a:solidFill>
                <a:latin typeface="Source Sans Pro"/>
                <a:ea typeface="Source Sans Pro"/>
                <a:cs typeface="Source Sans Pro"/>
                <a:sym typeface="Source Sans Pro"/>
              </a:rPr>
              <a:t>väikestesse</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gruppidesse</a:t>
            </a:r>
            <a:r>
              <a:rPr lang="en-US" sz="2400" dirty="0">
                <a:solidFill>
                  <a:srgbClr val="145F81"/>
                </a:solidFill>
                <a:latin typeface="Source Sans Pro"/>
                <a:ea typeface="Source Sans Pro"/>
                <a:cs typeface="Source Sans Pro"/>
                <a:sym typeface="Source Sans Pro"/>
              </a:rPr>
              <a:t> (2–4 </a:t>
            </a:r>
            <a:r>
              <a:rPr lang="en-US" sz="2400" dirty="0" err="1">
                <a:solidFill>
                  <a:srgbClr val="145F81"/>
                </a:solidFill>
                <a:latin typeface="Source Sans Pro"/>
                <a:ea typeface="Source Sans Pro"/>
                <a:cs typeface="Source Sans Pro"/>
                <a:sym typeface="Source Sans Pro"/>
              </a:rPr>
              <a:t>inimest</a:t>
            </a:r>
            <a:r>
              <a:rPr lang="en-US" sz="2400" dirty="0">
                <a:solidFill>
                  <a:srgbClr val="145F81"/>
                </a:solidFill>
                <a:latin typeface="Source Sans Pro"/>
                <a:ea typeface="Source Sans Pro"/>
                <a:cs typeface="Source Sans Pro"/>
                <a:sym typeface="Source Sans Pro"/>
              </a:rPr>
              <a:t>) ja </a:t>
            </a:r>
            <a:r>
              <a:rPr lang="en-US" sz="2400" dirty="0" err="1">
                <a:solidFill>
                  <a:srgbClr val="145F81"/>
                </a:solidFill>
                <a:latin typeface="Source Sans Pro"/>
                <a:ea typeface="Source Sans Pro"/>
                <a:cs typeface="Source Sans Pro"/>
                <a:sym typeface="Source Sans Pro"/>
              </a:rPr>
              <a:t>anda</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igale</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grupile</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paar</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kaarti</a:t>
            </a:r>
            <a:r>
              <a:rPr lang="en-US" sz="2400" dirty="0">
                <a:solidFill>
                  <a:srgbClr val="145F81"/>
                </a:solidFill>
                <a:latin typeface="Source Sans Pro"/>
                <a:ea typeface="Source Sans Pro"/>
                <a:cs typeface="Source Sans Pro"/>
                <a:sym typeface="Source Sans Pro"/>
              </a:rPr>
              <a:t>.</a:t>
            </a:r>
          </a:p>
        </p:txBody>
      </p:sp>
      <p:sp>
        <p:nvSpPr>
          <p:cNvPr id="3" name="TextBox 3">
            <a:extLst>
              <a:ext uri="{FF2B5EF4-FFF2-40B4-BE49-F238E27FC236}">
                <a16:creationId xmlns:a16="http://schemas.microsoft.com/office/drawing/2014/main" id="{0B2273AF-9574-0CFA-5A9E-08380D325912}"/>
              </a:ext>
            </a:extLst>
          </p:cNvPr>
          <p:cNvSpPr txBox="1"/>
          <p:nvPr/>
        </p:nvSpPr>
        <p:spPr>
          <a:xfrm>
            <a:off x="685799" y="609601"/>
            <a:ext cx="8732519" cy="648767"/>
          </a:xfrm>
          <a:prstGeom prst="rect">
            <a:avLst/>
          </a:prstGeom>
        </p:spPr>
        <p:txBody>
          <a:bodyPr wrap="square" lIns="0" tIns="0" rIns="0" bIns="0" rtlCol="0" anchor="t">
            <a:spAutoFit/>
          </a:bodyPr>
          <a:lstStyle/>
          <a:p>
            <a:pPr>
              <a:lnSpc>
                <a:spcPts val="5421"/>
              </a:lnSpc>
            </a:pPr>
            <a:r>
              <a:rPr lang="en-US" sz="3872" b="1" dirty="0" err="1">
                <a:solidFill>
                  <a:srgbClr val="145F81"/>
                </a:solidFill>
                <a:latin typeface="Source Sans Pro Bold"/>
                <a:ea typeface="Source Sans Pro Bold"/>
                <a:cs typeface="Source Sans Pro Bold"/>
                <a:sym typeface="Source Sans Pro Bold"/>
              </a:rPr>
              <a:t>Kuidas</a:t>
            </a:r>
            <a:r>
              <a:rPr lang="en-US" sz="3872" b="1" dirty="0">
                <a:solidFill>
                  <a:srgbClr val="145F81"/>
                </a:solidFill>
                <a:latin typeface="Source Sans Pro Bold"/>
                <a:ea typeface="Source Sans Pro Bold"/>
                <a:cs typeface="Source Sans Pro Bold"/>
                <a:sym typeface="Source Sans Pro Bold"/>
              </a:rPr>
              <a:t> </a:t>
            </a:r>
            <a:r>
              <a:rPr lang="en-US" sz="3872" b="1" dirty="0" err="1">
                <a:solidFill>
                  <a:srgbClr val="145F81"/>
                </a:solidFill>
                <a:latin typeface="Source Sans Pro Bold"/>
                <a:ea typeface="Source Sans Pro Bold"/>
                <a:cs typeface="Source Sans Pro Bold"/>
                <a:sym typeface="Source Sans Pro Bold"/>
              </a:rPr>
              <a:t>kasutada</a:t>
            </a:r>
            <a:r>
              <a:rPr lang="en-US" sz="3872" b="1" dirty="0">
                <a:solidFill>
                  <a:srgbClr val="145F81"/>
                </a:solidFill>
                <a:latin typeface="Source Sans Pro Bold"/>
                <a:ea typeface="Source Sans Pro Bold"/>
                <a:cs typeface="Source Sans Pro Bold"/>
                <a:sym typeface="Source Sans Pro Bold"/>
              </a:rPr>
              <a:t> </a:t>
            </a:r>
            <a:r>
              <a:rPr lang="en-US" sz="3872" b="1" dirty="0" err="1">
                <a:solidFill>
                  <a:srgbClr val="145F81"/>
                </a:solidFill>
                <a:latin typeface="Source Sans Pro Bold"/>
                <a:ea typeface="Source Sans Pro Bold"/>
                <a:cs typeface="Source Sans Pro Bold"/>
                <a:sym typeface="Source Sans Pro Bold"/>
              </a:rPr>
              <a:t>arutelukaarte</a:t>
            </a:r>
            <a:endParaRPr lang="en-US" sz="3872" b="1"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1113F514-08E6-3B62-99AF-AF3A170E0710}"/>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pic>
        <p:nvPicPr>
          <p:cNvPr id="6" name="Kuva 5" descr="Merkki sydän tasaisella täytöllä">
            <a:extLst>
              <a:ext uri="{FF2B5EF4-FFF2-40B4-BE49-F238E27FC236}">
                <a16:creationId xmlns:a16="http://schemas.microsoft.com/office/drawing/2014/main" id="{1654871C-D8D4-8B77-E3A3-2E0A46281764}"/>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363199" y="1808540"/>
            <a:ext cx="805543" cy="805543"/>
          </a:xfrm>
          <a:prstGeom prst="rect">
            <a:avLst/>
          </a:prstGeom>
        </p:spPr>
      </p:pic>
      <p:pic>
        <p:nvPicPr>
          <p:cNvPr id="7" name="Kuva 6" descr="Merkki uusi tasaisella täytöllä">
            <a:extLst>
              <a:ext uri="{FF2B5EF4-FFF2-40B4-BE49-F238E27FC236}">
                <a16:creationId xmlns:a16="http://schemas.microsoft.com/office/drawing/2014/main" id="{42567412-07A9-CEB2-8712-4875D35E83E3}"/>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363200" y="2818631"/>
            <a:ext cx="805543" cy="805543"/>
          </a:xfrm>
          <a:prstGeom prst="rect">
            <a:avLst/>
          </a:prstGeom>
        </p:spPr>
      </p:pic>
      <p:pic>
        <p:nvPicPr>
          <p:cNvPr id="8" name="Kuva 7" descr="Hehkulamppu ja hammaspyörä tasaisella täytöllä">
            <a:extLst>
              <a:ext uri="{FF2B5EF4-FFF2-40B4-BE49-F238E27FC236}">
                <a16:creationId xmlns:a16="http://schemas.microsoft.com/office/drawing/2014/main" id="{53553515-7A38-8B16-474A-BD4C67D462B4}"/>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0363199" y="3850493"/>
            <a:ext cx="805543" cy="805543"/>
          </a:xfrm>
          <a:prstGeom prst="rect">
            <a:avLst/>
          </a:prstGeom>
        </p:spPr>
      </p:pic>
      <p:pic>
        <p:nvPicPr>
          <p:cNvPr id="9" name="Kuva 8" descr="Tarinankerronta tasaisella täytöllä">
            <a:extLst>
              <a:ext uri="{FF2B5EF4-FFF2-40B4-BE49-F238E27FC236}">
                <a16:creationId xmlns:a16="http://schemas.microsoft.com/office/drawing/2014/main" id="{3E51281C-AA90-B564-502F-2EEC53386B54}"/>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363199" y="4882355"/>
            <a:ext cx="735895" cy="735895"/>
          </a:xfrm>
          <a:prstGeom prst="rect">
            <a:avLst/>
          </a:prstGeom>
        </p:spPr>
      </p:pic>
    </p:spTree>
    <p:extLst>
      <p:ext uri="{BB962C8B-B14F-4D97-AF65-F5344CB8AC3E}">
        <p14:creationId xmlns:p14="http://schemas.microsoft.com/office/powerpoint/2010/main" val="2582101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B7013-E092-6DD5-8D39-DAD72BB8C8E7}"/>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9C9927D4-A721-2271-2C78-D06B2DA7289B}"/>
              </a:ext>
            </a:extLst>
          </p:cNvPr>
          <p:cNvSpPr txBox="1"/>
          <p:nvPr/>
        </p:nvSpPr>
        <p:spPr>
          <a:xfrm>
            <a:off x="1426464" y="492629"/>
            <a:ext cx="8348472" cy="648767"/>
          </a:xfrm>
          <a:prstGeom prst="rect">
            <a:avLst/>
          </a:prstGeom>
        </p:spPr>
        <p:txBody>
          <a:bodyPr wrap="square" lIns="0" tIns="0" rIns="0" bIns="0" rtlCol="0" anchor="t">
            <a:spAutoFit/>
          </a:bodyPr>
          <a:lstStyle/>
          <a:p>
            <a:pPr>
              <a:lnSpc>
                <a:spcPts val="5421"/>
              </a:lnSpc>
            </a:pPr>
            <a:r>
              <a:rPr lang="en-US" sz="3200" b="1" dirty="0" err="1">
                <a:solidFill>
                  <a:srgbClr val="54BBC0"/>
                </a:solidFill>
                <a:latin typeface="Source Sans Pro Bold"/>
                <a:ea typeface="Source Sans Pro Bold"/>
                <a:cs typeface="Source Sans Pro Bold"/>
                <a:sym typeface="Source Sans Pro Bold"/>
              </a:rPr>
              <a:t>Emot</a:t>
            </a:r>
            <a:r>
              <a:rPr lang="et-EE" sz="3200" b="1" dirty="0">
                <a:solidFill>
                  <a:srgbClr val="54BBC0"/>
                </a:solidFill>
                <a:latin typeface="Source Sans Pro Bold"/>
                <a:ea typeface="Source Sans Pro Bold"/>
                <a:cs typeface="Source Sans Pro Bold"/>
                <a:sym typeface="Source Sans Pro Bold"/>
              </a:rPr>
              <a:t>s</a:t>
            </a:r>
            <a:r>
              <a:rPr lang="en-US" sz="3200" b="1" dirty="0">
                <a:solidFill>
                  <a:srgbClr val="54BBC0"/>
                </a:solidFill>
                <a:latin typeface="Source Sans Pro Bold"/>
                <a:ea typeface="Source Sans Pro Bold"/>
                <a:cs typeface="Source Sans Pro Bold"/>
                <a:sym typeface="Source Sans Pro Bold"/>
              </a:rPr>
              <a:t>io</a:t>
            </a:r>
            <a:r>
              <a:rPr lang="et-EE" sz="3200" b="1" dirty="0">
                <a:solidFill>
                  <a:srgbClr val="54BBC0"/>
                </a:solidFill>
                <a:latin typeface="Source Sans Pro Bold"/>
                <a:ea typeface="Source Sans Pro Bold"/>
                <a:cs typeface="Source Sans Pro Bold"/>
                <a:sym typeface="Source Sans Pro Bold"/>
              </a:rPr>
              <a:t>o</a:t>
            </a:r>
            <a:r>
              <a:rPr lang="en-US" sz="3200" b="1" dirty="0">
                <a:solidFill>
                  <a:srgbClr val="54BBC0"/>
                </a:solidFill>
                <a:latin typeface="Source Sans Pro Bold"/>
                <a:ea typeface="Source Sans Pro Bold"/>
                <a:cs typeface="Source Sans Pro Bold"/>
                <a:sym typeface="Source Sans Pro Bold"/>
              </a:rPr>
              <a:t>n</a:t>
            </a:r>
            <a:r>
              <a:rPr lang="et-EE" sz="3200" b="1" dirty="0">
                <a:solidFill>
                  <a:srgbClr val="54BBC0"/>
                </a:solidFill>
                <a:latin typeface="Source Sans Pro Bold"/>
                <a:ea typeface="Source Sans Pro Bold"/>
                <a:cs typeface="Source Sans Pro Bold"/>
                <a:sym typeface="Source Sans Pro Bold"/>
              </a:rPr>
              <a:t>id</a:t>
            </a:r>
            <a:endParaRPr lang="en-US" sz="3200" b="1" dirty="0">
              <a:solidFill>
                <a:srgbClr val="54BBC0"/>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7EBC67A6-024D-F078-1E56-32AF7019F40A}"/>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6" name="TextBox 2">
            <a:extLst>
              <a:ext uri="{FF2B5EF4-FFF2-40B4-BE49-F238E27FC236}">
                <a16:creationId xmlns:a16="http://schemas.microsoft.com/office/drawing/2014/main" id="{D7E5F229-F665-8B22-D5A2-0F656BD45210}"/>
              </a:ext>
            </a:extLst>
          </p:cNvPr>
          <p:cNvSpPr txBox="1"/>
          <p:nvPr/>
        </p:nvSpPr>
        <p:spPr>
          <a:xfrm>
            <a:off x="1426464" y="1993380"/>
            <a:ext cx="8732520" cy="3877985"/>
          </a:xfrm>
          <a:prstGeom prst="rect">
            <a:avLst/>
          </a:prstGeom>
        </p:spPr>
        <p:txBody>
          <a:bodyPr wrap="square" lIns="0" tIns="0" rIns="0" bIns="0" rtlCol="0" anchor="t">
            <a:spAutoFit/>
          </a:bodyPr>
          <a:lstStyle/>
          <a:p>
            <a:pPr>
              <a:spcBef>
                <a:spcPts val="600"/>
              </a:spcBef>
              <a:spcAft>
                <a:spcPts val="1200"/>
              </a:spcAft>
            </a:pPr>
            <a:r>
              <a:rPr lang="en-US" sz="3200" b="1" dirty="0">
                <a:solidFill>
                  <a:srgbClr val="145F81"/>
                </a:solidFill>
                <a:latin typeface="Source Sans Pro"/>
                <a:ea typeface="Source Sans Pro"/>
                <a:cs typeface="Source Sans Pro"/>
                <a:sym typeface="Source Sans Pro"/>
              </a:rPr>
              <a:t>Mulle </a:t>
            </a:r>
            <a:r>
              <a:rPr lang="en-US" sz="3200" b="1" dirty="0" err="1">
                <a:solidFill>
                  <a:srgbClr val="145F81"/>
                </a:solidFill>
                <a:latin typeface="Source Sans Pro"/>
                <a:ea typeface="Source Sans Pro"/>
                <a:cs typeface="Source Sans Pro"/>
                <a:sym typeface="Source Sans Pro"/>
              </a:rPr>
              <a:t>meeldib</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uudiseid</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vaadata</a:t>
            </a:r>
            <a:r>
              <a:rPr lang="en-US" sz="3200" b="1" dirty="0">
                <a:solidFill>
                  <a:srgbClr val="145F81"/>
                </a:solidFill>
                <a:latin typeface="Source Sans Pro"/>
                <a:ea typeface="Source Sans Pro"/>
                <a:cs typeface="Source Sans Pro"/>
                <a:sym typeface="Source Sans Pro"/>
              </a:rPr>
              <a:t>.</a:t>
            </a:r>
            <a:endParaRPr lang="en-US" sz="3200" dirty="0">
              <a:solidFill>
                <a:srgbClr val="145F81"/>
              </a:solidFill>
              <a:latin typeface="Source Sans Pro"/>
              <a:ea typeface="Source Sans Pro"/>
              <a:cs typeface="Source Sans Pro"/>
              <a:sym typeface="Source Sans Pro"/>
            </a:endParaRPr>
          </a:p>
          <a:p>
            <a:pPr marL="342900" indent="-342900">
              <a:spcBef>
                <a:spcPts val="600"/>
              </a:spcBef>
              <a:spcAft>
                <a:spcPts val="1200"/>
              </a:spcAft>
              <a:buFont typeface="Arial" panose="020B0604020202020204" pitchFamily="34" charset="0"/>
              <a:buChar char="•"/>
            </a:pPr>
            <a:r>
              <a:rPr lang="en-US" sz="3200" dirty="0">
                <a:solidFill>
                  <a:srgbClr val="145F81"/>
                </a:solidFill>
                <a:latin typeface="Source Sans Pro"/>
                <a:ea typeface="Source Sans Pro"/>
                <a:cs typeface="Source Sans Pro"/>
                <a:sym typeface="Source Sans Pro"/>
              </a:rPr>
              <a:t>Kust </a:t>
            </a:r>
            <a:r>
              <a:rPr lang="en-US" sz="3200" dirty="0" err="1">
                <a:solidFill>
                  <a:srgbClr val="145F81"/>
                </a:solidFill>
                <a:latin typeface="Source Sans Pro"/>
                <a:ea typeface="Source Sans Pro"/>
                <a:cs typeface="Source Sans Pro"/>
                <a:sym typeface="Source Sans Pro"/>
              </a:rPr>
              <a:t>sa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tavaliselt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oma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uudised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saad</a:t>
            </a:r>
            <a:r>
              <a:rPr lang="en-US" sz="3200" dirty="0">
                <a:solidFill>
                  <a:srgbClr val="145F81"/>
                </a:solidFill>
                <a:latin typeface="Source Sans Pro"/>
                <a:ea typeface="Source Sans Pro"/>
                <a:cs typeface="Source Sans Pro"/>
                <a:sym typeface="Source Sans Pro"/>
              </a:rPr>
              <a:t>? 
Miks </a:t>
            </a:r>
            <a:r>
              <a:rPr lang="en-US" sz="3200" dirty="0" err="1">
                <a:solidFill>
                  <a:srgbClr val="145F81"/>
                </a:solidFill>
                <a:latin typeface="Source Sans Pro"/>
                <a:ea typeface="Source Sans Pro"/>
                <a:cs typeface="Source Sans Pro"/>
                <a:sym typeface="Source Sans Pro"/>
              </a:rPr>
              <a:t>sa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uudiseid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jälgid</a:t>
            </a:r>
            <a:r>
              <a:rPr lang="en-US" sz="3200" dirty="0">
                <a:solidFill>
                  <a:srgbClr val="145F81"/>
                </a:solidFill>
                <a:latin typeface="Source Sans Pro"/>
                <a:ea typeface="Source Sans Pro"/>
                <a:cs typeface="Source Sans Pro"/>
                <a:sym typeface="Source Sans Pro"/>
              </a:rPr>
              <a:t>?
Kas </a:t>
            </a:r>
            <a:r>
              <a:rPr lang="en-US" sz="3200" dirty="0" err="1">
                <a:solidFill>
                  <a:srgbClr val="145F81"/>
                </a:solidFill>
                <a:latin typeface="Source Sans Pro"/>
                <a:ea typeface="Source Sans Pro"/>
                <a:cs typeface="Source Sans Pro"/>
                <a:sym typeface="Source Sans Pro"/>
              </a:rPr>
              <a:t>jälgid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uudiseid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mitmest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erinevast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allikast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või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kanalist</a:t>
            </a:r>
            <a:r>
              <a:rPr lang="en-US" sz="3200" dirty="0">
                <a:solidFill>
                  <a:srgbClr val="145F81"/>
                </a:solidFill>
                <a:latin typeface="Source Sans Pro"/>
                <a:ea typeface="Source Sans Pro"/>
                <a:cs typeface="Source Sans Pro"/>
                <a:sym typeface="Source Sans Pro"/>
              </a:rPr>
              <a:t>?
Kas </a:t>
            </a:r>
            <a:r>
              <a:rPr lang="en-US" sz="3200" dirty="0" err="1">
                <a:solidFill>
                  <a:srgbClr val="145F81"/>
                </a:solidFill>
                <a:latin typeface="Source Sans Pro"/>
                <a:ea typeface="Source Sans Pro"/>
                <a:cs typeface="Source Sans Pro"/>
                <a:sym typeface="Source Sans Pro"/>
              </a:rPr>
              <a:t>kuulad</a:t>
            </a:r>
            <a:r>
              <a:rPr lang="en-US" sz="3200" dirty="0">
                <a:solidFill>
                  <a:srgbClr val="145F81"/>
                </a:solidFill>
                <a:latin typeface="Source Sans Pro"/>
                <a:ea typeface="Source Sans Pro"/>
                <a:cs typeface="Source Sans Pro"/>
                <a:sym typeface="Source Sans Pro"/>
              </a:rPr>
              <a:t> ka </a:t>
            </a:r>
            <a:r>
              <a:rPr lang="en-US" sz="3200" dirty="0" err="1">
                <a:solidFill>
                  <a:srgbClr val="145F81"/>
                </a:solidFill>
                <a:latin typeface="Source Sans Pro"/>
                <a:ea typeface="Source Sans Pro"/>
                <a:cs typeface="Source Sans Pro"/>
                <a:sym typeface="Source Sans Pro"/>
              </a:rPr>
              <a:t>raadiouudiseid</a:t>
            </a:r>
            <a:r>
              <a:rPr lang="en-US" sz="3200" dirty="0">
                <a:solidFill>
                  <a:srgbClr val="145F81"/>
                </a:solidFill>
                <a:latin typeface="Source Sans Pro"/>
                <a:ea typeface="Source Sans Pro"/>
                <a:cs typeface="Source Sans Pro"/>
                <a:sym typeface="Source Sans Pro"/>
              </a:rPr>
              <a:t>?</a:t>
            </a:r>
          </a:p>
        </p:txBody>
      </p:sp>
      <p:pic>
        <p:nvPicPr>
          <p:cNvPr id="2" name="Kuva 1" descr="Merkki sydän tasaisella täytöllä">
            <a:extLst>
              <a:ext uri="{FF2B5EF4-FFF2-40B4-BE49-F238E27FC236}">
                <a16:creationId xmlns:a16="http://schemas.microsoft.com/office/drawing/2014/main" id="{EDA11D15-9BAB-F720-C9A5-FF980183A1B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5800" y="492629"/>
            <a:ext cx="648767" cy="648767"/>
          </a:xfrm>
          <a:prstGeom prst="rect">
            <a:avLst/>
          </a:prstGeom>
        </p:spPr>
      </p:pic>
    </p:spTree>
    <p:extLst>
      <p:ext uri="{BB962C8B-B14F-4D97-AF65-F5344CB8AC3E}">
        <p14:creationId xmlns:p14="http://schemas.microsoft.com/office/powerpoint/2010/main" val="1378814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BF475-9A69-3DF0-F314-FFB571AC2412}"/>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1A1DB539-B234-6DCE-ECD4-20FBF8D10FC8}"/>
              </a:ext>
            </a:extLst>
          </p:cNvPr>
          <p:cNvSpPr txBox="1"/>
          <p:nvPr/>
        </p:nvSpPr>
        <p:spPr>
          <a:xfrm>
            <a:off x="1389888" y="492629"/>
            <a:ext cx="8385048" cy="648767"/>
          </a:xfrm>
          <a:prstGeom prst="rect">
            <a:avLst/>
          </a:prstGeom>
        </p:spPr>
        <p:txBody>
          <a:bodyPr wrap="square" lIns="0" tIns="0" rIns="0" bIns="0" rtlCol="0" anchor="t">
            <a:spAutoFit/>
          </a:bodyPr>
          <a:lstStyle/>
          <a:p>
            <a:pPr>
              <a:lnSpc>
                <a:spcPts val="5421"/>
              </a:lnSpc>
            </a:pPr>
            <a:r>
              <a:rPr lang="en-US" sz="3200" b="1" dirty="0" err="1">
                <a:solidFill>
                  <a:srgbClr val="54BBC0"/>
                </a:solidFill>
                <a:latin typeface="Source Sans Pro Bold"/>
                <a:ea typeface="Source Sans Pro Bold"/>
                <a:cs typeface="Source Sans Pro Bold"/>
                <a:sym typeface="Source Sans Pro Bold"/>
              </a:rPr>
              <a:t>Emot</a:t>
            </a:r>
            <a:r>
              <a:rPr lang="et-EE" sz="3200" b="1" dirty="0" err="1">
                <a:solidFill>
                  <a:srgbClr val="54BBC0"/>
                </a:solidFill>
                <a:latin typeface="Source Sans Pro Bold"/>
                <a:ea typeface="Source Sans Pro Bold"/>
                <a:cs typeface="Source Sans Pro Bold"/>
                <a:sym typeface="Source Sans Pro Bold"/>
              </a:rPr>
              <a:t>sio</a:t>
            </a:r>
            <a:r>
              <a:rPr lang="en-US" sz="3200" b="1" dirty="0">
                <a:solidFill>
                  <a:srgbClr val="54BBC0"/>
                </a:solidFill>
                <a:latin typeface="Source Sans Pro Bold"/>
                <a:ea typeface="Source Sans Pro Bold"/>
                <a:cs typeface="Source Sans Pro Bold"/>
                <a:sym typeface="Source Sans Pro Bold"/>
              </a:rPr>
              <a:t>on</a:t>
            </a:r>
            <a:r>
              <a:rPr lang="et-EE" sz="3200" b="1" dirty="0">
                <a:solidFill>
                  <a:srgbClr val="54BBC0"/>
                </a:solidFill>
                <a:latin typeface="Source Sans Pro Bold"/>
                <a:ea typeface="Source Sans Pro Bold"/>
                <a:cs typeface="Source Sans Pro Bold"/>
                <a:sym typeface="Source Sans Pro Bold"/>
              </a:rPr>
              <a:t>id</a:t>
            </a:r>
            <a:endParaRPr lang="en-US" sz="3200" b="1" dirty="0">
              <a:solidFill>
                <a:srgbClr val="54BBC0"/>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9DC6B316-2CBF-6459-B274-AE6A586F58BA}"/>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6" name="TextBox 2">
            <a:extLst>
              <a:ext uri="{FF2B5EF4-FFF2-40B4-BE49-F238E27FC236}">
                <a16:creationId xmlns:a16="http://schemas.microsoft.com/office/drawing/2014/main" id="{8939CF35-AE11-0AF2-852E-EB7E30F6A190}"/>
              </a:ext>
            </a:extLst>
          </p:cNvPr>
          <p:cNvSpPr txBox="1"/>
          <p:nvPr/>
        </p:nvSpPr>
        <p:spPr>
          <a:xfrm>
            <a:off x="1389888" y="1901598"/>
            <a:ext cx="9555480" cy="3000821"/>
          </a:xfrm>
          <a:prstGeom prst="rect">
            <a:avLst/>
          </a:prstGeom>
        </p:spPr>
        <p:txBody>
          <a:bodyPr wrap="square" lIns="0" tIns="0" rIns="0" bIns="0" rtlCol="0" anchor="t">
            <a:spAutoFit/>
          </a:bodyPr>
          <a:lstStyle/>
          <a:p>
            <a:pPr>
              <a:spcBef>
                <a:spcPts val="600"/>
              </a:spcBef>
              <a:spcAft>
                <a:spcPts val="1200"/>
              </a:spcAft>
            </a:pPr>
            <a:r>
              <a:rPr lang="en-US" sz="3200" b="1" dirty="0" err="1">
                <a:solidFill>
                  <a:srgbClr val="145F81"/>
                </a:solidFill>
                <a:latin typeface="Source Sans Pro"/>
                <a:ea typeface="Source Sans Pro"/>
                <a:cs typeface="Source Sans Pro"/>
                <a:sym typeface="Source Sans Pro"/>
              </a:rPr>
              <a:t>Veebiarutelud</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võivad</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asendada</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näost</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näkku</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vestlusi</a:t>
            </a:r>
            <a:r>
              <a:rPr lang="en-US" sz="3200" b="1" dirty="0">
                <a:solidFill>
                  <a:srgbClr val="145F81"/>
                </a:solidFill>
                <a:latin typeface="Source Sans Pro"/>
                <a:ea typeface="Source Sans Pro"/>
                <a:cs typeface="Source Sans Pro"/>
                <a:sym typeface="Source Sans Pro"/>
              </a:rPr>
              <a:t>.</a:t>
            </a:r>
          </a:p>
          <a:p>
            <a:pPr marL="457200" indent="-457200">
              <a:spcBef>
                <a:spcPts val="600"/>
              </a:spcBef>
              <a:spcAft>
                <a:spcPts val="600"/>
              </a:spcAft>
              <a:buFont typeface="Arial" panose="020B0604020202020204" pitchFamily="34" charset="0"/>
              <a:buChar char="•"/>
            </a:pPr>
            <a:r>
              <a:rPr lang="en-US" sz="3200" dirty="0" err="1">
                <a:solidFill>
                  <a:srgbClr val="145F81"/>
                </a:solidFill>
                <a:latin typeface="Source Sans Pro"/>
                <a:ea typeface="Source Sans Pro"/>
                <a:cs typeface="Source Sans Pro"/>
                <a:sym typeface="Source Sans Pro"/>
              </a:rPr>
              <a:t>Milliseid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teemasid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saavad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inimesed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internetis</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teistega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arutada</a:t>
            </a:r>
            <a:r>
              <a:rPr lang="en-US" sz="3200" dirty="0">
                <a:solidFill>
                  <a:srgbClr val="145F81"/>
                </a:solidFill>
                <a:latin typeface="Source Sans Pro"/>
                <a:ea typeface="Source Sans Pro"/>
                <a:cs typeface="Source Sans Pro"/>
                <a:sym typeface="Source Sans Pro"/>
              </a:rPr>
              <a:t>?
Mis </a:t>
            </a:r>
            <a:r>
              <a:rPr lang="en-US" sz="3200" dirty="0" err="1">
                <a:solidFill>
                  <a:srgbClr val="145F81"/>
                </a:solidFill>
                <a:latin typeface="Source Sans Pro"/>
                <a:ea typeface="Source Sans Pro"/>
                <a:cs typeface="Source Sans Pro"/>
                <a:sym typeface="Source Sans Pro"/>
              </a:rPr>
              <a:t>oli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viimane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veebiarutelu</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milles</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osalesite</a:t>
            </a:r>
            <a:r>
              <a:rPr lang="en-US" sz="3200" dirty="0">
                <a:solidFill>
                  <a:srgbClr val="145F81"/>
                </a:solidFill>
                <a:latin typeface="Source Sans Pro"/>
                <a:ea typeface="Source Sans Pro"/>
                <a:cs typeface="Source Sans Pro"/>
                <a:sym typeface="Source Sans Pro"/>
              </a:rPr>
              <a:t>?
Mis </a:t>
            </a:r>
            <a:r>
              <a:rPr lang="en-US" sz="3200" dirty="0" err="1">
                <a:solidFill>
                  <a:srgbClr val="145F81"/>
                </a:solidFill>
                <a:latin typeface="Source Sans Pro"/>
                <a:ea typeface="Source Sans Pro"/>
                <a:cs typeface="Source Sans Pro"/>
                <a:sym typeface="Source Sans Pro"/>
              </a:rPr>
              <a:t>julgustaks</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sind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osalema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veebiaruteludes</a:t>
            </a:r>
            <a:r>
              <a:rPr lang="en-US" sz="3200" dirty="0">
                <a:solidFill>
                  <a:srgbClr val="145F81"/>
                </a:solidFill>
                <a:latin typeface="Source Sans Pro"/>
                <a:ea typeface="Source Sans Pro"/>
                <a:cs typeface="Source Sans Pro"/>
                <a:sym typeface="Source Sans Pro"/>
              </a:rPr>
              <a:t>?</a:t>
            </a:r>
          </a:p>
        </p:txBody>
      </p:sp>
      <p:pic>
        <p:nvPicPr>
          <p:cNvPr id="5" name="Kuva 4" descr="Merkki sydän tasaisella täytöllä">
            <a:extLst>
              <a:ext uri="{FF2B5EF4-FFF2-40B4-BE49-F238E27FC236}">
                <a16:creationId xmlns:a16="http://schemas.microsoft.com/office/drawing/2014/main" id="{F5165ABA-3E1F-273B-1F8F-686D9730B5F5}"/>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5800" y="492629"/>
            <a:ext cx="648767" cy="648767"/>
          </a:xfrm>
          <a:prstGeom prst="rect">
            <a:avLst/>
          </a:prstGeom>
        </p:spPr>
      </p:pic>
    </p:spTree>
    <p:extLst>
      <p:ext uri="{BB962C8B-B14F-4D97-AF65-F5344CB8AC3E}">
        <p14:creationId xmlns:p14="http://schemas.microsoft.com/office/powerpoint/2010/main" val="2434423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60BEE-1877-ADE2-E861-FA78D34450A6}"/>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00E8372E-1E50-1073-56A7-B576793DC21E}"/>
              </a:ext>
            </a:extLst>
          </p:cNvPr>
          <p:cNvSpPr txBox="1"/>
          <p:nvPr/>
        </p:nvSpPr>
        <p:spPr>
          <a:xfrm>
            <a:off x="1389888" y="492629"/>
            <a:ext cx="8385048" cy="648767"/>
          </a:xfrm>
          <a:prstGeom prst="rect">
            <a:avLst/>
          </a:prstGeom>
        </p:spPr>
        <p:txBody>
          <a:bodyPr wrap="square" lIns="0" tIns="0" rIns="0" bIns="0" rtlCol="0" anchor="t">
            <a:spAutoFit/>
          </a:bodyPr>
          <a:lstStyle/>
          <a:p>
            <a:pPr>
              <a:lnSpc>
                <a:spcPts val="5421"/>
              </a:lnSpc>
            </a:pPr>
            <a:r>
              <a:rPr lang="en-US" sz="3200" b="1" dirty="0" err="1">
                <a:solidFill>
                  <a:srgbClr val="54BBC0"/>
                </a:solidFill>
                <a:latin typeface="Source Sans Pro Bold"/>
                <a:ea typeface="Source Sans Pro Bold"/>
                <a:cs typeface="Source Sans Pro Bold"/>
                <a:sym typeface="Source Sans Pro Bold"/>
              </a:rPr>
              <a:t>Kogemused</a:t>
            </a:r>
            <a:r>
              <a:rPr lang="en-US" sz="3200" b="1" dirty="0">
                <a:solidFill>
                  <a:srgbClr val="54BBC0"/>
                </a:solidFill>
                <a:latin typeface="Source Sans Pro Bold"/>
                <a:ea typeface="Source Sans Pro Bold"/>
                <a:cs typeface="Source Sans Pro Bold"/>
                <a:sym typeface="Source Sans Pro Bold"/>
              </a:rPr>
              <a:t> ja </a:t>
            </a:r>
            <a:r>
              <a:rPr lang="en-US" sz="3200" b="1" dirty="0" err="1">
                <a:solidFill>
                  <a:srgbClr val="54BBC0"/>
                </a:solidFill>
                <a:latin typeface="Source Sans Pro Bold"/>
                <a:ea typeface="Source Sans Pro Bold"/>
                <a:cs typeface="Source Sans Pro Bold"/>
                <a:sym typeface="Source Sans Pro Bold"/>
              </a:rPr>
              <a:t>oskused</a:t>
            </a:r>
            <a:endParaRPr lang="en-US" sz="3200" b="1" dirty="0">
              <a:solidFill>
                <a:srgbClr val="54BBC0"/>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EFDB2155-AB01-FFCE-678E-82F50BFCF799}"/>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6" name="TextBox 2">
            <a:extLst>
              <a:ext uri="{FF2B5EF4-FFF2-40B4-BE49-F238E27FC236}">
                <a16:creationId xmlns:a16="http://schemas.microsoft.com/office/drawing/2014/main" id="{1A03BA3D-5D1A-2273-8923-83386FFCC303}"/>
              </a:ext>
            </a:extLst>
          </p:cNvPr>
          <p:cNvSpPr txBox="1"/>
          <p:nvPr/>
        </p:nvSpPr>
        <p:spPr>
          <a:xfrm>
            <a:off x="1389888" y="1993380"/>
            <a:ext cx="8732520" cy="3416320"/>
          </a:xfrm>
          <a:prstGeom prst="rect">
            <a:avLst/>
          </a:prstGeom>
        </p:spPr>
        <p:txBody>
          <a:bodyPr wrap="square" lIns="0" tIns="0" rIns="0" bIns="0" rtlCol="0" anchor="t">
            <a:spAutoFit/>
          </a:bodyPr>
          <a:lstStyle/>
          <a:p>
            <a:pPr>
              <a:spcBef>
                <a:spcPts val="600"/>
              </a:spcBef>
              <a:spcAft>
                <a:spcPts val="1200"/>
              </a:spcAft>
            </a:pPr>
            <a:r>
              <a:rPr lang="fi-FI" sz="3200" b="1" dirty="0" err="1">
                <a:solidFill>
                  <a:srgbClr val="145F81"/>
                </a:solidFill>
                <a:latin typeface="Source Sans Pro"/>
                <a:ea typeface="Source Sans Pro"/>
                <a:cs typeface="Source Sans Pro"/>
                <a:sym typeface="Source Sans Pro"/>
              </a:rPr>
              <a:t>Uudiseid</a:t>
            </a:r>
            <a:r>
              <a:rPr lang="fi-FI" sz="3200" b="1" dirty="0">
                <a:solidFill>
                  <a:srgbClr val="145F81"/>
                </a:solidFill>
                <a:latin typeface="Source Sans Pro"/>
                <a:ea typeface="Source Sans Pro"/>
                <a:cs typeface="Source Sans Pro"/>
                <a:sym typeface="Source Sans Pro"/>
              </a:rPr>
              <a:t> on </a:t>
            </a:r>
            <a:r>
              <a:rPr lang="fi-FI" sz="3200" b="1" dirty="0" err="1">
                <a:solidFill>
                  <a:srgbClr val="145F81"/>
                </a:solidFill>
                <a:latin typeface="Source Sans Pro"/>
                <a:ea typeface="Source Sans Pro"/>
                <a:cs typeface="Source Sans Pro"/>
                <a:sym typeface="Source Sans Pro"/>
              </a:rPr>
              <a:t>lihtsam</a:t>
            </a:r>
            <a:r>
              <a:rPr lang="fi-FI" sz="3200" b="1" dirty="0">
                <a:solidFill>
                  <a:srgbClr val="145F81"/>
                </a:solidFill>
                <a:latin typeface="Source Sans Pro"/>
                <a:ea typeface="Source Sans Pro"/>
                <a:cs typeface="Source Sans Pro"/>
                <a:sym typeface="Source Sans Pro"/>
              </a:rPr>
              <a:t> </a:t>
            </a:r>
            <a:r>
              <a:rPr lang="fi-FI" sz="3200" b="1" dirty="0" err="1">
                <a:solidFill>
                  <a:srgbClr val="145F81"/>
                </a:solidFill>
                <a:latin typeface="Source Sans Pro"/>
                <a:ea typeface="Source Sans Pro"/>
                <a:cs typeface="Source Sans Pro"/>
                <a:sym typeface="Source Sans Pro"/>
              </a:rPr>
              <a:t>vaadata</a:t>
            </a:r>
            <a:r>
              <a:rPr lang="fi-FI" sz="3200" b="1" dirty="0">
                <a:solidFill>
                  <a:srgbClr val="145F81"/>
                </a:solidFill>
                <a:latin typeface="Source Sans Pro"/>
                <a:ea typeface="Source Sans Pro"/>
                <a:cs typeface="Source Sans Pro"/>
                <a:sym typeface="Source Sans Pro"/>
              </a:rPr>
              <a:t> </a:t>
            </a:r>
            <a:r>
              <a:rPr lang="fi-FI" sz="3200" b="1" dirty="0" err="1">
                <a:solidFill>
                  <a:srgbClr val="145F81"/>
                </a:solidFill>
                <a:latin typeface="Source Sans Pro"/>
                <a:ea typeface="Source Sans Pro"/>
                <a:cs typeface="Source Sans Pro"/>
                <a:sym typeface="Source Sans Pro"/>
              </a:rPr>
              <a:t>televiisorist</a:t>
            </a:r>
            <a:r>
              <a:rPr lang="fi-FI" sz="3200" b="1" dirty="0">
                <a:solidFill>
                  <a:srgbClr val="145F81"/>
                </a:solidFill>
                <a:latin typeface="Source Sans Pro"/>
                <a:ea typeface="Source Sans Pro"/>
                <a:cs typeface="Source Sans Pro"/>
                <a:sym typeface="Source Sans Pro"/>
              </a:rPr>
              <a:t> </a:t>
            </a:r>
            <a:r>
              <a:rPr lang="fi-FI" sz="3200" b="1" dirty="0" err="1">
                <a:solidFill>
                  <a:srgbClr val="145F81"/>
                </a:solidFill>
                <a:latin typeface="Source Sans Pro"/>
                <a:ea typeface="Source Sans Pro"/>
                <a:cs typeface="Source Sans Pro"/>
                <a:sym typeface="Source Sans Pro"/>
              </a:rPr>
              <a:t>kui</a:t>
            </a:r>
            <a:r>
              <a:rPr lang="fi-FI" sz="3200" b="1" dirty="0">
                <a:solidFill>
                  <a:srgbClr val="145F81"/>
                </a:solidFill>
                <a:latin typeface="Source Sans Pro"/>
                <a:ea typeface="Source Sans Pro"/>
                <a:cs typeface="Source Sans Pro"/>
                <a:sym typeface="Source Sans Pro"/>
              </a:rPr>
              <a:t> </a:t>
            </a:r>
            <a:r>
              <a:rPr lang="fi-FI" sz="3200" b="1" dirty="0" err="1">
                <a:solidFill>
                  <a:srgbClr val="145F81"/>
                </a:solidFill>
                <a:latin typeface="Source Sans Pro"/>
                <a:ea typeface="Source Sans Pro"/>
                <a:cs typeface="Source Sans Pro"/>
                <a:sym typeface="Source Sans Pro"/>
              </a:rPr>
              <a:t>internetist</a:t>
            </a:r>
            <a:r>
              <a:rPr lang="fi-FI" sz="3200" b="1" dirty="0">
                <a:solidFill>
                  <a:srgbClr val="145F81"/>
                </a:solidFill>
                <a:latin typeface="Source Sans Pro"/>
                <a:ea typeface="Source Sans Pro"/>
                <a:cs typeface="Source Sans Pro"/>
                <a:sym typeface="Source Sans Pro"/>
              </a:rPr>
              <a:t> infot </a:t>
            </a:r>
            <a:r>
              <a:rPr lang="fi-FI" sz="3200" b="1" dirty="0" err="1">
                <a:solidFill>
                  <a:srgbClr val="145F81"/>
                </a:solidFill>
                <a:latin typeface="Source Sans Pro"/>
                <a:ea typeface="Source Sans Pro"/>
                <a:cs typeface="Source Sans Pro"/>
                <a:sym typeface="Source Sans Pro"/>
              </a:rPr>
              <a:t>otsida</a:t>
            </a:r>
            <a:r>
              <a:rPr lang="en-US" sz="3200" b="1" dirty="0">
                <a:solidFill>
                  <a:srgbClr val="145F81"/>
                </a:solidFill>
                <a:latin typeface="Source Sans Pro"/>
                <a:ea typeface="Source Sans Pro"/>
                <a:cs typeface="Source Sans Pro"/>
                <a:sym typeface="Source Sans Pro"/>
              </a:rPr>
              <a:t>.</a:t>
            </a:r>
          </a:p>
          <a:p>
            <a:pPr marL="457200" indent="-457200">
              <a:spcBef>
                <a:spcPts val="600"/>
              </a:spcBef>
              <a:spcAft>
                <a:spcPts val="1200"/>
              </a:spcAft>
              <a:buFont typeface="Arial" panose="020B0604020202020204" pitchFamily="34" charset="0"/>
              <a:buChar char="•"/>
            </a:pPr>
            <a:r>
              <a:rPr lang="en-US" sz="3200" dirty="0">
                <a:solidFill>
                  <a:srgbClr val="145F81"/>
                </a:solidFill>
                <a:latin typeface="Source Sans Pro"/>
                <a:ea typeface="Source Sans Pro"/>
                <a:cs typeface="Source Sans Pro"/>
                <a:sym typeface="Source Sans Pro"/>
              </a:rPr>
              <a:t>Kas </a:t>
            </a:r>
            <a:r>
              <a:rPr lang="en-US" sz="3200" dirty="0" err="1">
                <a:solidFill>
                  <a:srgbClr val="145F81"/>
                </a:solidFill>
                <a:latin typeface="Source Sans Pro"/>
                <a:ea typeface="Source Sans Pro"/>
                <a:cs typeface="Source Sans Pro"/>
                <a:sym typeface="Source Sans Pro"/>
              </a:rPr>
              <a:t>tead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kuidas</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otsida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rohkem</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infot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kui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uudistesaade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ütleb</a:t>
            </a:r>
            <a:r>
              <a:rPr lang="en-US" sz="3200" dirty="0">
                <a:solidFill>
                  <a:srgbClr val="145F81"/>
                </a:solidFill>
                <a:latin typeface="Source Sans Pro"/>
                <a:ea typeface="Source Sans Pro"/>
                <a:cs typeface="Source Sans Pro"/>
                <a:sym typeface="Source Sans Pro"/>
              </a:rPr>
              <a:t>, et </a:t>
            </a:r>
            <a:r>
              <a:rPr lang="en-US" sz="3200" dirty="0" err="1">
                <a:solidFill>
                  <a:srgbClr val="145F81"/>
                </a:solidFill>
                <a:latin typeface="Source Sans Pro"/>
                <a:ea typeface="Source Sans Pro"/>
                <a:cs typeface="Source Sans Pro"/>
                <a:sym typeface="Source Sans Pro"/>
              </a:rPr>
              <a:t>lisainfot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võib</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leida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internetist</a:t>
            </a:r>
            <a:r>
              <a:rPr lang="en-US" sz="3200" dirty="0">
                <a:solidFill>
                  <a:srgbClr val="145F81"/>
                </a:solidFill>
                <a:latin typeface="Source Sans Pro"/>
                <a:ea typeface="Source Sans Pro"/>
                <a:cs typeface="Source Sans Pro"/>
                <a:sym typeface="Source Sans Pro"/>
              </a:rPr>
              <a:t>?
Kust </a:t>
            </a:r>
            <a:r>
              <a:rPr lang="en-US" sz="3200" dirty="0" err="1">
                <a:solidFill>
                  <a:srgbClr val="145F81"/>
                </a:solidFill>
                <a:latin typeface="Source Sans Pro"/>
                <a:ea typeface="Source Sans Pro"/>
                <a:cs typeface="Source Sans Pro"/>
                <a:sym typeface="Source Sans Pro"/>
              </a:rPr>
              <a:t>sa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tavaliselt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internetist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rohkem</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infot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otsid</a:t>
            </a:r>
            <a:r>
              <a:rPr lang="en-US" sz="3200" dirty="0">
                <a:solidFill>
                  <a:srgbClr val="145F81"/>
                </a:solidFill>
                <a:latin typeface="Source Sans Pro"/>
                <a:ea typeface="Source Sans Pro"/>
                <a:cs typeface="Source Sans Pro"/>
                <a:sym typeface="Source Sans Pro"/>
              </a:rPr>
              <a:t>?</a:t>
            </a:r>
          </a:p>
        </p:txBody>
      </p:sp>
      <p:pic>
        <p:nvPicPr>
          <p:cNvPr id="2" name="Kuva 1" descr="Merkki uusi tasaisella täytöllä">
            <a:extLst>
              <a:ext uri="{FF2B5EF4-FFF2-40B4-BE49-F238E27FC236}">
                <a16:creationId xmlns:a16="http://schemas.microsoft.com/office/drawing/2014/main" id="{E4AE0257-5653-B73F-F71F-C3E94988931E}"/>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5800" y="492629"/>
            <a:ext cx="648767" cy="648767"/>
          </a:xfrm>
          <a:prstGeom prst="rect">
            <a:avLst/>
          </a:prstGeom>
        </p:spPr>
      </p:pic>
    </p:spTree>
    <p:extLst>
      <p:ext uri="{BB962C8B-B14F-4D97-AF65-F5344CB8AC3E}">
        <p14:creationId xmlns:p14="http://schemas.microsoft.com/office/powerpoint/2010/main" val="1103731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A7768-EDF4-06E8-0B1E-15419A0E541E}"/>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D22ECA20-BAB2-BCAC-271B-72EB0D5A6E8F}"/>
              </a:ext>
            </a:extLst>
          </p:cNvPr>
          <p:cNvSpPr txBox="1"/>
          <p:nvPr/>
        </p:nvSpPr>
        <p:spPr>
          <a:xfrm>
            <a:off x="1389888" y="492629"/>
            <a:ext cx="8385048" cy="648767"/>
          </a:xfrm>
          <a:prstGeom prst="rect">
            <a:avLst/>
          </a:prstGeom>
        </p:spPr>
        <p:txBody>
          <a:bodyPr wrap="square" lIns="0" tIns="0" rIns="0" bIns="0" rtlCol="0" anchor="t">
            <a:spAutoFit/>
          </a:bodyPr>
          <a:lstStyle/>
          <a:p>
            <a:pPr>
              <a:lnSpc>
                <a:spcPts val="5421"/>
              </a:lnSpc>
            </a:pPr>
            <a:r>
              <a:rPr lang="en-US" sz="3200" b="1" dirty="0" err="1">
                <a:solidFill>
                  <a:srgbClr val="54BBC0"/>
                </a:solidFill>
                <a:latin typeface="Source Sans Pro Bold"/>
                <a:ea typeface="Source Sans Pro Bold"/>
                <a:cs typeface="Source Sans Pro Bold"/>
                <a:sym typeface="Source Sans Pro Bold"/>
              </a:rPr>
              <a:t>Kogemused</a:t>
            </a:r>
            <a:r>
              <a:rPr lang="en-US" sz="3200" b="1" dirty="0">
                <a:solidFill>
                  <a:srgbClr val="54BBC0"/>
                </a:solidFill>
                <a:latin typeface="Source Sans Pro Bold"/>
                <a:ea typeface="Source Sans Pro Bold"/>
                <a:cs typeface="Source Sans Pro Bold"/>
                <a:sym typeface="Source Sans Pro Bold"/>
              </a:rPr>
              <a:t> ja </a:t>
            </a:r>
            <a:r>
              <a:rPr lang="en-US" sz="3200" b="1" dirty="0" err="1">
                <a:solidFill>
                  <a:srgbClr val="54BBC0"/>
                </a:solidFill>
                <a:latin typeface="Source Sans Pro Bold"/>
                <a:ea typeface="Source Sans Pro Bold"/>
                <a:cs typeface="Source Sans Pro Bold"/>
                <a:sym typeface="Source Sans Pro Bold"/>
              </a:rPr>
              <a:t>oskused</a:t>
            </a:r>
            <a:endParaRPr lang="en-US" sz="3200" b="1" dirty="0">
              <a:solidFill>
                <a:srgbClr val="54BBC0"/>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BED1CBB2-C46D-34C7-9E64-B394D819BD83}"/>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6" name="TextBox 2">
            <a:extLst>
              <a:ext uri="{FF2B5EF4-FFF2-40B4-BE49-F238E27FC236}">
                <a16:creationId xmlns:a16="http://schemas.microsoft.com/office/drawing/2014/main" id="{1AEA1939-57BA-DD91-41FB-E7809D6F14FB}"/>
              </a:ext>
            </a:extLst>
          </p:cNvPr>
          <p:cNvSpPr txBox="1"/>
          <p:nvPr/>
        </p:nvSpPr>
        <p:spPr>
          <a:xfrm>
            <a:off x="1389888" y="2167116"/>
            <a:ext cx="8732520" cy="2431435"/>
          </a:xfrm>
          <a:prstGeom prst="rect">
            <a:avLst/>
          </a:prstGeom>
        </p:spPr>
        <p:txBody>
          <a:bodyPr wrap="square" lIns="0" tIns="0" rIns="0" bIns="0" rtlCol="0" anchor="t">
            <a:spAutoFit/>
          </a:bodyPr>
          <a:lstStyle/>
          <a:p>
            <a:pPr>
              <a:spcBef>
                <a:spcPts val="600"/>
              </a:spcBef>
              <a:spcAft>
                <a:spcPts val="1200"/>
              </a:spcAft>
            </a:pPr>
            <a:r>
              <a:rPr lang="en-US" sz="3200" b="1" dirty="0">
                <a:solidFill>
                  <a:srgbClr val="145F81"/>
                </a:solidFill>
                <a:latin typeface="Source Sans Pro"/>
                <a:ea typeface="Source Sans Pro"/>
                <a:cs typeface="Source Sans Pro"/>
                <a:sym typeface="Source Sans Pro"/>
              </a:rPr>
              <a:t>Elu </a:t>
            </a:r>
            <a:r>
              <a:rPr lang="en-US" sz="3200" b="1" dirty="0" err="1">
                <a:solidFill>
                  <a:srgbClr val="145F81"/>
                </a:solidFill>
                <a:latin typeface="Source Sans Pro"/>
                <a:ea typeface="Source Sans Pro"/>
                <a:cs typeface="Source Sans Pro"/>
                <a:sym typeface="Source Sans Pro"/>
              </a:rPr>
              <a:t>tundus</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varem</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lihtsam</a:t>
            </a:r>
            <a:r>
              <a:rPr lang="en-US" sz="3200" b="1" dirty="0">
                <a:solidFill>
                  <a:srgbClr val="145F81"/>
                </a:solidFill>
                <a:latin typeface="Source Sans Pro"/>
                <a:ea typeface="Source Sans Pro"/>
                <a:cs typeface="Source Sans Pro"/>
                <a:sym typeface="Source Sans Pro"/>
              </a:rPr>
              <a:t>.</a:t>
            </a:r>
          </a:p>
          <a:p>
            <a:pPr marL="457200" indent="-457200">
              <a:spcBef>
                <a:spcPts val="600"/>
              </a:spcBef>
              <a:spcAft>
                <a:spcPts val="1200"/>
              </a:spcAft>
              <a:buFont typeface="Arial" panose="020B0604020202020204" pitchFamily="34" charset="0"/>
              <a:buChar char="•"/>
            </a:pPr>
            <a:r>
              <a:rPr lang="en-US" sz="3200" dirty="0">
                <a:solidFill>
                  <a:srgbClr val="145F81"/>
                </a:solidFill>
                <a:latin typeface="Source Sans Pro"/>
                <a:ea typeface="Source Sans Pro"/>
                <a:cs typeface="Source Sans Pro"/>
                <a:sym typeface="Source Sans Pro"/>
              </a:rPr>
              <a:t>Mis </a:t>
            </a:r>
            <a:r>
              <a:rPr lang="en-US" sz="3200" dirty="0" err="1">
                <a:solidFill>
                  <a:srgbClr val="145F81"/>
                </a:solidFill>
                <a:latin typeface="Source Sans Pro"/>
                <a:ea typeface="Source Sans Pro"/>
                <a:cs typeface="Source Sans Pro"/>
                <a:sym typeface="Source Sans Pro"/>
              </a:rPr>
              <a:t>sa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arvad</a:t>
            </a:r>
            <a:r>
              <a:rPr lang="en-US" sz="3200" dirty="0">
                <a:solidFill>
                  <a:srgbClr val="145F81"/>
                </a:solidFill>
                <a:latin typeface="Source Sans Pro"/>
                <a:ea typeface="Source Sans Pro"/>
                <a:cs typeface="Source Sans Pro"/>
                <a:sym typeface="Source Sans Pro"/>
              </a:rPr>
              <a:t>, mis </a:t>
            </a:r>
            <a:r>
              <a:rPr lang="en-US" sz="3200" dirty="0" err="1">
                <a:solidFill>
                  <a:srgbClr val="145F81"/>
                </a:solidFill>
                <a:latin typeface="Source Sans Pro"/>
                <a:ea typeface="Source Sans Pro"/>
                <a:cs typeface="Source Sans Pro"/>
                <a:sym typeface="Source Sans Pro"/>
              </a:rPr>
              <a:t>selle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tunde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põhjustab</a:t>
            </a:r>
            <a:r>
              <a:rPr lang="en-US" sz="3200" dirty="0">
                <a:solidFill>
                  <a:srgbClr val="145F81"/>
                </a:solidFill>
                <a:latin typeface="Source Sans Pro"/>
                <a:ea typeface="Source Sans Pro"/>
                <a:cs typeface="Source Sans Pro"/>
                <a:sym typeface="Source Sans Pro"/>
              </a:rPr>
              <a:t>?
Mis </a:t>
            </a:r>
            <a:r>
              <a:rPr lang="en-US" sz="3200" dirty="0" err="1">
                <a:solidFill>
                  <a:srgbClr val="145F81"/>
                </a:solidFill>
                <a:latin typeface="Source Sans Pro"/>
                <a:ea typeface="Source Sans Pro"/>
                <a:cs typeface="Source Sans Pro"/>
                <a:sym typeface="Source Sans Pro"/>
              </a:rPr>
              <a:t>aitab</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sul</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tänases</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infokeskkonnas</a:t>
            </a:r>
            <a:r>
              <a:rPr lang="en-US" sz="3200" dirty="0">
                <a:solidFill>
                  <a:srgbClr val="145F81"/>
                </a:solidFill>
                <a:latin typeface="Source Sans Pro"/>
                <a:ea typeface="Source Sans Pro"/>
                <a:cs typeface="Source Sans Pro"/>
                <a:sym typeface="Source Sans Pro"/>
              </a:rPr>
              <a:t> end </a:t>
            </a:r>
            <a:r>
              <a:rPr lang="en-US" sz="3200" dirty="0" err="1">
                <a:solidFill>
                  <a:srgbClr val="145F81"/>
                </a:solidFill>
                <a:latin typeface="Source Sans Pro"/>
                <a:ea typeface="Source Sans Pro"/>
                <a:cs typeface="Source Sans Pro"/>
                <a:sym typeface="Source Sans Pro"/>
              </a:rPr>
              <a:t>selgelt</a:t>
            </a:r>
            <a:r>
              <a:rPr lang="en-US" sz="3200" dirty="0">
                <a:solidFill>
                  <a:srgbClr val="145F81"/>
                </a:solidFill>
                <a:latin typeface="Source Sans Pro"/>
                <a:ea typeface="Source Sans Pro"/>
                <a:cs typeface="Source Sans Pro"/>
                <a:sym typeface="Source Sans Pro"/>
              </a:rPr>
              <a:t> ja </a:t>
            </a:r>
            <a:r>
              <a:rPr lang="en-US" sz="3200" dirty="0" err="1">
                <a:solidFill>
                  <a:srgbClr val="145F81"/>
                </a:solidFill>
                <a:latin typeface="Source Sans Pro"/>
                <a:ea typeface="Source Sans Pro"/>
                <a:cs typeface="Source Sans Pro"/>
                <a:sym typeface="Source Sans Pro"/>
              </a:rPr>
              <a:t>enesekindlalt</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tunda</a:t>
            </a:r>
            <a:r>
              <a:rPr lang="en-US" sz="3200" dirty="0">
                <a:solidFill>
                  <a:srgbClr val="145F81"/>
                </a:solidFill>
                <a:latin typeface="Source Sans Pro"/>
                <a:ea typeface="Source Sans Pro"/>
                <a:cs typeface="Source Sans Pro"/>
                <a:sym typeface="Source Sans Pro"/>
              </a:rPr>
              <a:t>?</a:t>
            </a:r>
          </a:p>
        </p:txBody>
      </p:sp>
      <p:pic>
        <p:nvPicPr>
          <p:cNvPr id="5" name="Kuva 4" descr="Merkki uusi tasaisella täytöllä">
            <a:extLst>
              <a:ext uri="{FF2B5EF4-FFF2-40B4-BE49-F238E27FC236}">
                <a16:creationId xmlns:a16="http://schemas.microsoft.com/office/drawing/2014/main" id="{F6AD7150-8C1C-05B4-AEA9-6A128483702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5800" y="492629"/>
            <a:ext cx="648767" cy="648767"/>
          </a:xfrm>
          <a:prstGeom prst="rect">
            <a:avLst/>
          </a:prstGeom>
        </p:spPr>
      </p:pic>
    </p:spTree>
    <p:extLst>
      <p:ext uri="{BB962C8B-B14F-4D97-AF65-F5344CB8AC3E}">
        <p14:creationId xmlns:p14="http://schemas.microsoft.com/office/powerpoint/2010/main" val="73352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E5C4E-26E0-59BE-FEC2-A5772CBADD66}"/>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5C002F78-1FF5-C284-07EB-5F97F2A08634}"/>
              </a:ext>
            </a:extLst>
          </p:cNvPr>
          <p:cNvSpPr txBox="1"/>
          <p:nvPr/>
        </p:nvSpPr>
        <p:spPr>
          <a:xfrm>
            <a:off x="1389888" y="492629"/>
            <a:ext cx="8385047" cy="648767"/>
          </a:xfrm>
          <a:prstGeom prst="rect">
            <a:avLst/>
          </a:prstGeom>
        </p:spPr>
        <p:txBody>
          <a:bodyPr wrap="square" lIns="0" tIns="0" rIns="0" bIns="0" rtlCol="0" anchor="t">
            <a:spAutoFit/>
          </a:bodyPr>
          <a:lstStyle/>
          <a:p>
            <a:pPr>
              <a:lnSpc>
                <a:spcPts val="5421"/>
              </a:lnSpc>
            </a:pPr>
            <a:r>
              <a:rPr lang="en-US" sz="3200" b="1" dirty="0" err="1">
                <a:solidFill>
                  <a:srgbClr val="54BBC0"/>
                </a:solidFill>
                <a:latin typeface="Source Sans Pro Bold"/>
                <a:ea typeface="Source Sans Pro Bold"/>
                <a:cs typeface="Source Sans Pro Bold"/>
                <a:sym typeface="Source Sans Pro Bold"/>
              </a:rPr>
              <a:t>Kogemused</a:t>
            </a:r>
            <a:r>
              <a:rPr lang="en-US" sz="3200" b="1" dirty="0">
                <a:solidFill>
                  <a:srgbClr val="54BBC0"/>
                </a:solidFill>
                <a:latin typeface="Source Sans Pro Bold"/>
                <a:ea typeface="Source Sans Pro Bold"/>
                <a:cs typeface="Source Sans Pro Bold"/>
                <a:sym typeface="Source Sans Pro Bold"/>
              </a:rPr>
              <a:t> ja </a:t>
            </a:r>
            <a:r>
              <a:rPr lang="en-US" sz="3200" b="1" dirty="0" err="1">
                <a:solidFill>
                  <a:srgbClr val="54BBC0"/>
                </a:solidFill>
                <a:latin typeface="Source Sans Pro Bold"/>
                <a:ea typeface="Source Sans Pro Bold"/>
                <a:cs typeface="Source Sans Pro Bold"/>
                <a:sym typeface="Source Sans Pro Bold"/>
              </a:rPr>
              <a:t>oskused</a:t>
            </a:r>
            <a:endParaRPr lang="en-US" sz="3200" b="1" dirty="0">
              <a:solidFill>
                <a:srgbClr val="54BBC0"/>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5F4CE6AD-B337-D527-A0AB-7AA231016DD1}"/>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6" name="TextBox 2">
            <a:extLst>
              <a:ext uri="{FF2B5EF4-FFF2-40B4-BE49-F238E27FC236}">
                <a16:creationId xmlns:a16="http://schemas.microsoft.com/office/drawing/2014/main" id="{0BA33470-EDB0-321E-F347-18F60A2FC7B6}"/>
              </a:ext>
            </a:extLst>
          </p:cNvPr>
          <p:cNvSpPr txBox="1"/>
          <p:nvPr/>
        </p:nvSpPr>
        <p:spPr>
          <a:xfrm>
            <a:off x="1389888" y="2167116"/>
            <a:ext cx="8732520" cy="2431435"/>
          </a:xfrm>
          <a:prstGeom prst="rect">
            <a:avLst/>
          </a:prstGeom>
        </p:spPr>
        <p:txBody>
          <a:bodyPr wrap="square" lIns="0" tIns="0" rIns="0" bIns="0" rtlCol="0" anchor="t">
            <a:spAutoFit/>
          </a:bodyPr>
          <a:lstStyle/>
          <a:p>
            <a:pPr>
              <a:spcBef>
                <a:spcPts val="600"/>
              </a:spcBef>
              <a:spcAft>
                <a:spcPts val="1200"/>
              </a:spcAft>
            </a:pPr>
            <a:r>
              <a:rPr lang="fi-FI" sz="3200" b="1" dirty="0" err="1">
                <a:solidFill>
                  <a:srgbClr val="145F81"/>
                </a:solidFill>
                <a:latin typeface="Source Sans Pro"/>
                <a:ea typeface="Source Sans Pro"/>
                <a:cs typeface="Source Sans Pro"/>
                <a:sym typeface="Source Sans Pro"/>
              </a:rPr>
              <a:t>Mul</a:t>
            </a:r>
            <a:r>
              <a:rPr lang="fi-FI" sz="3200" b="1" dirty="0">
                <a:solidFill>
                  <a:srgbClr val="145F81"/>
                </a:solidFill>
                <a:latin typeface="Source Sans Pro"/>
                <a:ea typeface="Source Sans Pro"/>
                <a:cs typeface="Source Sans Pro"/>
                <a:sym typeface="Source Sans Pro"/>
              </a:rPr>
              <a:t> on </a:t>
            </a:r>
            <a:r>
              <a:rPr lang="fi-FI" sz="3200" b="1" dirty="0" err="1">
                <a:solidFill>
                  <a:srgbClr val="145F81"/>
                </a:solidFill>
                <a:latin typeface="Source Sans Pro"/>
                <a:ea typeface="Source Sans Pro"/>
                <a:cs typeface="Source Sans Pro"/>
                <a:sym typeface="Source Sans Pro"/>
              </a:rPr>
              <a:t>head</a:t>
            </a:r>
            <a:r>
              <a:rPr lang="fi-FI" sz="3200" b="1" dirty="0">
                <a:solidFill>
                  <a:srgbClr val="145F81"/>
                </a:solidFill>
                <a:latin typeface="Source Sans Pro"/>
                <a:ea typeface="Source Sans Pro"/>
                <a:cs typeface="Source Sans Pro"/>
                <a:sym typeface="Source Sans Pro"/>
              </a:rPr>
              <a:t> </a:t>
            </a:r>
            <a:r>
              <a:rPr lang="fi-FI" sz="3200" b="1" dirty="0" err="1">
                <a:solidFill>
                  <a:srgbClr val="145F81"/>
                </a:solidFill>
                <a:latin typeface="Source Sans Pro"/>
                <a:ea typeface="Source Sans Pro"/>
                <a:cs typeface="Source Sans Pro"/>
                <a:sym typeface="Source Sans Pro"/>
              </a:rPr>
              <a:t>oskused</a:t>
            </a:r>
            <a:r>
              <a:rPr lang="fi-FI" sz="3200" b="1" dirty="0">
                <a:solidFill>
                  <a:srgbClr val="145F81"/>
                </a:solidFill>
                <a:latin typeface="Source Sans Pro"/>
                <a:ea typeface="Source Sans Pro"/>
                <a:cs typeface="Source Sans Pro"/>
                <a:sym typeface="Source Sans Pro"/>
              </a:rPr>
              <a:t>, et olla </a:t>
            </a:r>
            <a:r>
              <a:rPr lang="fi-FI" sz="3200" b="1" dirty="0" err="1">
                <a:solidFill>
                  <a:srgbClr val="145F81"/>
                </a:solidFill>
                <a:latin typeface="Source Sans Pro"/>
                <a:ea typeface="Source Sans Pro"/>
                <a:cs typeface="Source Sans Pro"/>
                <a:sym typeface="Source Sans Pro"/>
              </a:rPr>
              <a:t>aktiivne</a:t>
            </a:r>
            <a:r>
              <a:rPr lang="fi-FI" sz="3200" b="1" dirty="0">
                <a:solidFill>
                  <a:srgbClr val="145F81"/>
                </a:solidFill>
                <a:latin typeface="Source Sans Pro"/>
                <a:ea typeface="Source Sans Pro"/>
                <a:cs typeface="Source Sans Pro"/>
                <a:sym typeface="Source Sans Pro"/>
              </a:rPr>
              <a:t> </a:t>
            </a:r>
            <a:r>
              <a:rPr lang="fi-FI" sz="3200" b="1" dirty="0" err="1">
                <a:solidFill>
                  <a:srgbClr val="145F81"/>
                </a:solidFill>
                <a:latin typeface="Source Sans Pro"/>
                <a:ea typeface="Source Sans Pro"/>
                <a:cs typeface="Source Sans Pro"/>
                <a:sym typeface="Source Sans Pro"/>
              </a:rPr>
              <a:t>internetis</a:t>
            </a:r>
            <a:r>
              <a:rPr lang="en-US" sz="3200" b="1" dirty="0">
                <a:solidFill>
                  <a:srgbClr val="145F81"/>
                </a:solidFill>
                <a:latin typeface="Source Sans Pro"/>
                <a:ea typeface="Source Sans Pro"/>
                <a:cs typeface="Source Sans Pro"/>
                <a:sym typeface="Source Sans Pro"/>
              </a:rPr>
              <a:t>.</a:t>
            </a:r>
          </a:p>
          <a:p>
            <a:pPr marL="457200" indent="-457200">
              <a:spcBef>
                <a:spcPts val="600"/>
              </a:spcBef>
              <a:spcAft>
                <a:spcPts val="1200"/>
              </a:spcAft>
              <a:buFont typeface="Arial" panose="020B0604020202020204" pitchFamily="34" charset="0"/>
              <a:buChar char="•"/>
            </a:pPr>
            <a:r>
              <a:rPr lang="en-US" sz="3200" dirty="0">
                <a:solidFill>
                  <a:srgbClr val="145F81"/>
                </a:solidFill>
                <a:latin typeface="Source Sans Pro"/>
                <a:ea typeface="Source Sans Pro"/>
                <a:cs typeface="Source Sans Pro"/>
                <a:sym typeface="Source Sans Pro"/>
              </a:rPr>
              <a:t>Kas </a:t>
            </a:r>
            <a:r>
              <a:rPr lang="en-US" sz="3200" dirty="0" err="1">
                <a:solidFill>
                  <a:srgbClr val="145F81"/>
                </a:solidFill>
                <a:latin typeface="Source Sans Pro"/>
                <a:ea typeface="Source Sans Pro"/>
                <a:cs typeface="Source Sans Pro"/>
                <a:sym typeface="Source Sans Pro"/>
              </a:rPr>
              <a:t>näed</a:t>
            </a:r>
            <a:r>
              <a:rPr lang="en-US" sz="3200" dirty="0">
                <a:solidFill>
                  <a:srgbClr val="145F81"/>
                </a:solidFill>
                <a:latin typeface="Source Sans Pro"/>
                <a:ea typeface="Source Sans Pro"/>
                <a:cs typeface="Source Sans Pro"/>
                <a:sym typeface="Source Sans Pro"/>
              </a:rPr>
              <a:t> end </a:t>
            </a:r>
            <a:r>
              <a:rPr lang="en-US" sz="3200" dirty="0" err="1">
                <a:solidFill>
                  <a:srgbClr val="145F81"/>
                </a:solidFill>
                <a:latin typeface="Source Sans Pro"/>
                <a:ea typeface="Source Sans Pro"/>
                <a:cs typeface="Source Sans Pro"/>
                <a:sym typeface="Source Sans Pro"/>
              </a:rPr>
              <a:t>aktiivse</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veebiosalisena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või</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pigem</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passiivse</a:t>
            </a:r>
            <a:r>
              <a:rPr lang="en-US" sz="3200" dirty="0">
                <a:solidFill>
                  <a:srgbClr val="145F81"/>
                </a:solidFill>
                <a:latin typeface="Source Sans Pro"/>
                <a:ea typeface="Source Sans Pro"/>
                <a:cs typeface="Source Sans Pro"/>
                <a:sym typeface="Source Sans Pro"/>
              </a:rPr>
              <a:t> info </a:t>
            </a:r>
            <a:r>
              <a:rPr lang="en-US" sz="3200" dirty="0" err="1">
                <a:solidFill>
                  <a:srgbClr val="145F81"/>
                </a:solidFill>
                <a:latin typeface="Source Sans Pro"/>
                <a:ea typeface="Source Sans Pro"/>
                <a:cs typeface="Source Sans Pro"/>
                <a:sym typeface="Source Sans Pro"/>
              </a:rPr>
              <a:t>vastuvõtjana</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Milliseid</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oskusi</a:t>
            </a:r>
            <a:r>
              <a:rPr lang="en-US" sz="3200" dirty="0">
                <a:solidFill>
                  <a:srgbClr val="145F81"/>
                </a:solidFill>
                <a:latin typeface="Source Sans Pro"/>
                <a:ea typeface="Source Sans Pro"/>
                <a:cs typeface="Source Sans Pro"/>
                <a:sym typeface="Source Sans Pro"/>
              </a:rPr>
              <a:t> on </a:t>
            </a:r>
            <a:r>
              <a:rPr lang="en-US" sz="3200" dirty="0" err="1">
                <a:solidFill>
                  <a:srgbClr val="145F81"/>
                </a:solidFill>
                <a:latin typeface="Source Sans Pro"/>
                <a:ea typeface="Source Sans Pro"/>
                <a:cs typeface="Source Sans Pro"/>
                <a:sym typeface="Source Sans Pro"/>
              </a:rPr>
              <a:t>vaja</a:t>
            </a:r>
            <a:r>
              <a:rPr lang="en-US" sz="3200" dirty="0">
                <a:solidFill>
                  <a:srgbClr val="145F81"/>
                </a:solidFill>
                <a:latin typeface="Source Sans Pro"/>
                <a:ea typeface="Source Sans Pro"/>
                <a:cs typeface="Source Sans Pro"/>
                <a:sym typeface="Source Sans Pro"/>
              </a:rPr>
              <a:t>, et olla </a:t>
            </a:r>
            <a:r>
              <a:rPr lang="en-US" sz="3200" dirty="0" err="1">
                <a:solidFill>
                  <a:srgbClr val="145F81"/>
                </a:solidFill>
                <a:latin typeface="Source Sans Pro"/>
                <a:ea typeface="Source Sans Pro"/>
                <a:cs typeface="Source Sans Pro"/>
                <a:sym typeface="Source Sans Pro"/>
              </a:rPr>
              <a:t>veebis</a:t>
            </a:r>
            <a:r>
              <a:rPr lang="en-US" sz="3200" dirty="0">
                <a:solidFill>
                  <a:srgbClr val="145F81"/>
                </a:solidFill>
                <a:latin typeface="Source Sans Pro"/>
                <a:ea typeface="Source Sans Pro"/>
                <a:cs typeface="Source Sans Pro"/>
                <a:sym typeface="Source Sans Pro"/>
              </a:rPr>
              <a:t> </a:t>
            </a:r>
            <a:r>
              <a:rPr lang="en-US" sz="3200" dirty="0" err="1">
                <a:solidFill>
                  <a:srgbClr val="145F81"/>
                </a:solidFill>
                <a:latin typeface="Source Sans Pro"/>
                <a:ea typeface="Source Sans Pro"/>
                <a:cs typeface="Source Sans Pro"/>
                <a:sym typeface="Source Sans Pro"/>
              </a:rPr>
              <a:t>aktiivne</a:t>
            </a:r>
            <a:r>
              <a:rPr lang="en-US" sz="3200" dirty="0">
                <a:solidFill>
                  <a:srgbClr val="145F81"/>
                </a:solidFill>
                <a:latin typeface="Source Sans Pro"/>
                <a:ea typeface="Source Sans Pro"/>
                <a:cs typeface="Source Sans Pro"/>
                <a:sym typeface="Source Sans Pro"/>
              </a:rPr>
              <a:t>?</a:t>
            </a:r>
          </a:p>
        </p:txBody>
      </p:sp>
      <p:pic>
        <p:nvPicPr>
          <p:cNvPr id="2" name="Kuva 1" descr="Merkki uusi tasaisella täytöllä">
            <a:extLst>
              <a:ext uri="{FF2B5EF4-FFF2-40B4-BE49-F238E27FC236}">
                <a16:creationId xmlns:a16="http://schemas.microsoft.com/office/drawing/2014/main" id="{5063ED9B-F778-7DB2-2E39-AB6DBD1FE7E2}"/>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5800" y="492629"/>
            <a:ext cx="648767" cy="648767"/>
          </a:xfrm>
          <a:prstGeom prst="rect">
            <a:avLst/>
          </a:prstGeom>
        </p:spPr>
      </p:pic>
    </p:spTree>
    <p:extLst>
      <p:ext uri="{BB962C8B-B14F-4D97-AF65-F5344CB8AC3E}">
        <p14:creationId xmlns:p14="http://schemas.microsoft.com/office/powerpoint/2010/main" val="3264182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BDEF9-5877-97FC-2369-3746B84555E4}"/>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59CA52E7-DEBD-761F-E4CA-F36EE1F834EA}"/>
              </a:ext>
            </a:extLst>
          </p:cNvPr>
          <p:cNvSpPr txBox="1"/>
          <p:nvPr/>
        </p:nvSpPr>
        <p:spPr>
          <a:xfrm>
            <a:off x="1389888" y="492629"/>
            <a:ext cx="8385048" cy="648767"/>
          </a:xfrm>
          <a:prstGeom prst="rect">
            <a:avLst/>
          </a:prstGeom>
        </p:spPr>
        <p:txBody>
          <a:bodyPr wrap="square" lIns="0" tIns="0" rIns="0" bIns="0" rtlCol="0" anchor="t">
            <a:spAutoFit/>
          </a:bodyPr>
          <a:lstStyle/>
          <a:p>
            <a:pPr>
              <a:lnSpc>
                <a:spcPts val="5421"/>
              </a:lnSpc>
            </a:pPr>
            <a:r>
              <a:rPr lang="en-US" sz="3200" b="1" dirty="0" err="1">
                <a:solidFill>
                  <a:srgbClr val="54BBC0"/>
                </a:solidFill>
                <a:latin typeface="Source Sans Pro Bold"/>
                <a:ea typeface="Source Sans Pro Bold"/>
                <a:cs typeface="Source Sans Pro Bold"/>
                <a:sym typeface="Source Sans Pro Bold"/>
              </a:rPr>
              <a:t>Informat</a:t>
            </a:r>
            <a:r>
              <a:rPr lang="et-EE" sz="3200" b="1" dirty="0">
                <a:solidFill>
                  <a:srgbClr val="54BBC0"/>
                </a:solidFill>
                <a:latin typeface="Source Sans Pro Bold"/>
                <a:ea typeface="Source Sans Pro Bold"/>
                <a:cs typeface="Source Sans Pro Bold"/>
                <a:sym typeface="Source Sans Pro Bold"/>
              </a:rPr>
              <a:t>s</a:t>
            </a:r>
            <a:r>
              <a:rPr lang="en-US" sz="3200" b="1" dirty="0">
                <a:solidFill>
                  <a:srgbClr val="54BBC0"/>
                </a:solidFill>
                <a:latin typeface="Source Sans Pro Bold"/>
                <a:ea typeface="Source Sans Pro Bold"/>
                <a:cs typeface="Source Sans Pro Bold"/>
                <a:sym typeface="Source Sans Pro Bold"/>
              </a:rPr>
              <a:t>io</a:t>
            </a:r>
            <a:r>
              <a:rPr lang="et-EE" sz="3200" b="1" dirty="0">
                <a:solidFill>
                  <a:srgbClr val="54BBC0"/>
                </a:solidFill>
                <a:latin typeface="Source Sans Pro Bold"/>
                <a:ea typeface="Source Sans Pro Bold"/>
                <a:cs typeface="Source Sans Pro Bold"/>
                <a:sym typeface="Source Sans Pro Bold"/>
              </a:rPr>
              <a:t>o</a:t>
            </a:r>
            <a:r>
              <a:rPr lang="en-US" sz="3200" b="1" dirty="0">
                <a:solidFill>
                  <a:srgbClr val="54BBC0"/>
                </a:solidFill>
                <a:latin typeface="Source Sans Pro Bold"/>
                <a:ea typeface="Source Sans Pro Bold"/>
                <a:cs typeface="Source Sans Pro Bold"/>
                <a:sym typeface="Source Sans Pro Bold"/>
              </a:rPr>
              <a:t>n</a:t>
            </a:r>
          </a:p>
        </p:txBody>
      </p:sp>
      <p:sp>
        <p:nvSpPr>
          <p:cNvPr id="4" name="Freeform 4">
            <a:extLst>
              <a:ext uri="{FF2B5EF4-FFF2-40B4-BE49-F238E27FC236}">
                <a16:creationId xmlns:a16="http://schemas.microsoft.com/office/drawing/2014/main" id="{9CAE6E66-5CF1-8542-47D1-D7098F539A74}"/>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6" name="TextBox 2">
            <a:extLst>
              <a:ext uri="{FF2B5EF4-FFF2-40B4-BE49-F238E27FC236}">
                <a16:creationId xmlns:a16="http://schemas.microsoft.com/office/drawing/2014/main" id="{F3BB1991-870F-E515-4953-F59EB75A0E87}"/>
              </a:ext>
            </a:extLst>
          </p:cNvPr>
          <p:cNvSpPr txBox="1"/>
          <p:nvPr/>
        </p:nvSpPr>
        <p:spPr>
          <a:xfrm>
            <a:off x="1389888" y="2167116"/>
            <a:ext cx="8732520" cy="2923877"/>
          </a:xfrm>
          <a:prstGeom prst="rect">
            <a:avLst/>
          </a:prstGeom>
        </p:spPr>
        <p:txBody>
          <a:bodyPr wrap="square" lIns="0" tIns="0" rIns="0" bIns="0" rtlCol="0" anchor="t">
            <a:spAutoFit/>
          </a:bodyPr>
          <a:lstStyle/>
          <a:p>
            <a:pPr>
              <a:spcBef>
                <a:spcPts val="600"/>
              </a:spcBef>
              <a:spcAft>
                <a:spcPts val="1200"/>
              </a:spcAft>
            </a:pPr>
            <a:r>
              <a:rPr lang="en-US" sz="3200" b="1" dirty="0" err="1">
                <a:solidFill>
                  <a:srgbClr val="145F81"/>
                </a:solidFill>
                <a:latin typeface="Source Sans Pro"/>
                <a:ea typeface="Source Sans Pro"/>
                <a:cs typeface="Source Sans Pro"/>
                <a:sym typeface="Source Sans Pro"/>
              </a:rPr>
              <a:t>Usaldan</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uudiseid</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sest</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neid</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toodavad</a:t>
            </a:r>
            <a:r>
              <a:rPr lang="en-US" sz="3200" b="1" dirty="0">
                <a:solidFill>
                  <a:srgbClr val="145F81"/>
                </a:solidFill>
                <a:latin typeface="Source Sans Pro"/>
                <a:ea typeface="Source Sans Pro"/>
                <a:cs typeface="Source Sans Pro"/>
                <a:sym typeface="Source Sans Pro"/>
              </a:rPr>
              <a:t> </a:t>
            </a:r>
            <a:r>
              <a:rPr lang="en-US" sz="3200" b="1" dirty="0" err="1">
                <a:solidFill>
                  <a:srgbClr val="145F81"/>
                </a:solidFill>
                <a:latin typeface="Source Sans Pro"/>
                <a:ea typeface="Source Sans Pro"/>
                <a:cs typeface="Source Sans Pro"/>
                <a:sym typeface="Source Sans Pro"/>
              </a:rPr>
              <a:t>ajakirjanikud</a:t>
            </a:r>
            <a:r>
              <a:rPr lang="en-US" sz="3200" b="1" dirty="0">
                <a:solidFill>
                  <a:srgbClr val="145F81"/>
                </a:solidFill>
                <a:latin typeface="Source Sans Pro"/>
                <a:ea typeface="Source Sans Pro"/>
                <a:cs typeface="Source Sans Pro"/>
                <a:sym typeface="Source Sans Pro"/>
              </a:rPr>
              <a:t>.</a:t>
            </a:r>
          </a:p>
          <a:p>
            <a:pPr marL="457200" indent="-457200">
              <a:spcBef>
                <a:spcPts val="600"/>
              </a:spcBef>
              <a:spcAft>
                <a:spcPts val="1200"/>
              </a:spcAft>
              <a:buFont typeface="Arial" panose="020B0604020202020204" pitchFamily="34" charset="0"/>
              <a:buChar char="•"/>
            </a:pPr>
            <a:r>
              <a:rPr lang="fi-FI" sz="3200" dirty="0" err="1">
                <a:solidFill>
                  <a:srgbClr val="145F81"/>
                </a:solidFill>
                <a:latin typeface="Source Sans Pro"/>
                <a:ea typeface="Source Sans Pro"/>
                <a:cs typeface="Source Sans Pro"/>
                <a:sym typeface="Source Sans Pro"/>
              </a:rPr>
              <a:t>Kui</a:t>
            </a:r>
            <a:r>
              <a:rPr lang="fi-FI" sz="3200" dirty="0">
                <a:solidFill>
                  <a:srgbClr val="145F81"/>
                </a:solidFill>
                <a:latin typeface="Source Sans Pro"/>
                <a:ea typeface="Source Sans Pro"/>
                <a:cs typeface="Source Sans Pro"/>
                <a:sym typeface="Source Sans Pro"/>
              </a:rPr>
              <a:t> </a:t>
            </a:r>
            <a:r>
              <a:rPr lang="fi-FI" sz="3200" dirty="0" err="1">
                <a:solidFill>
                  <a:srgbClr val="145F81"/>
                </a:solidFill>
                <a:latin typeface="Source Sans Pro"/>
                <a:ea typeface="Source Sans Pro"/>
                <a:cs typeface="Source Sans Pro"/>
                <a:sym typeface="Source Sans Pro"/>
              </a:rPr>
              <a:t>oluline</a:t>
            </a:r>
            <a:r>
              <a:rPr lang="fi-FI" sz="3200" dirty="0">
                <a:solidFill>
                  <a:srgbClr val="145F81"/>
                </a:solidFill>
                <a:latin typeface="Source Sans Pro"/>
                <a:ea typeface="Source Sans Pro"/>
                <a:cs typeface="Source Sans Pro"/>
                <a:sym typeface="Source Sans Pro"/>
              </a:rPr>
              <a:t> on </a:t>
            </a:r>
            <a:r>
              <a:rPr lang="fi-FI" sz="3200" dirty="0" err="1">
                <a:solidFill>
                  <a:srgbClr val="145F81"/>
                </a:solidFill>
                <a:latin typeface="Source Sans Pro"/>
                <a:ea typeface="Source Sans Pro"/>
                <a:cs typeface="Source Sans Pro"/>
                <a:sym typeface="Source Sans Pro"/>
              </a:rPr>
              <a:t>sulle</a:t>
            </a:r>
            <a:r>
              <a:rPr lang="fi-FI" sz="3200" dirty="0">
                <a:solidFill>
                  <a:srgbClr val="145F81"/>
                </a:solidFill>
                <a:latin typeface="Source Sans Pro"/>
                <a:ea typeface="Source Sans Pro"/>
                <a:cs typeface="Source Sans Pro"/>
                <a:sym typeface="Source Sans Pro"/>
              </a:rPr>
              <a:t> </a:t>
            </a:r>
            <a:r>
              <a:rPr lang="fi-FI" sz="3200" dirty="0" err="1">
                <a:solidFill>
                  <a:srgbClr val="145F81"/>
                </a:solidFill>
                <a:latin typeface="Source Sans Pro"/>
                <a:ea typeface="Source Sans Pro"/>
                <a:cs typeface="Source Sans Pro"/>
                <a:sym typeface="Source Sans Pro"/>
              </a:rPr>
              <a:t>see</a:t>
            </a:r>
            <a:r>
              <a:rPr lang="fi-FI" sz="3200" dirty="0">
                <a:solidFill>
                  <a:srgbClr val="145F81"/>
                </a:solidFill>
                <a:latin typeface="Source Sans Pro"/>
                <a:ea typeface="Source Sans Pro"/>
                <a:cs typeface="Source Sans Pro"/>
                <a:sym typeface="Source Sans Pro"/>
              </a:rPr>
              <a:t>, </a:t>
            </a:r>
            <a:r>
              <a:rPr lang="fi-FI" sz="3200" dirty="0" err="1">
                <a:solidFill>
                  <a:srgbClr val="145F81"/>
                </a:solidFill>
                <a:latin typeface="Source Sans Pro"/>
                <a:ea typeface="Source Sans Pro"/>
                <a:cs typeface="Source Sans Pro"/>
                <a:sym typeface="Source Sans Pro"/>
              </a:rPr>
              <a:t>kes</a:t>
            </a:r>
            <a:r>
              <a:rPr lang="fi-FI" sz="3200" dirty="0">
                <a:solidFill>
                  <a:srgbClr val="145F81"/>
                </a:solidFill>
                <a:latin typeface="Source Sans Pro"/>
                <a:ea typeface="Source Sans Pro"/>
                <a:cs typeface="Source Sans Pro"/>
                <a:sym typeface="Source Sans Pro"/>
              </a:rPr>
              <a:t> on </a:t>
            </a:r>
            <a:r>
              <a:rPr lang="fi-FI" sz="3200" dirty="0" err="1">
                <a:solidFill>
                  <a:srgbClr val="145F81"/>
                </a:solidFill>
                <a:latin typeface="Source Sans Pro"/>
                <a:ea typeface="Source Sans Pro"/>
                <a:cs typeface="Source Sans Pro"/>
                <a:sym typeface="Source Sans Pro"/>
              </a:rPr>
              <a:t>loonud</a:t>
            </a:r>
            <a:r>
              <a:rPr lang="fi-FI" sz="3200" dirty="0">
                <a:solidFill>
                  <a:srgbClr val="145F81"/>
                </a:solidFill>
                <a:latin typeface="Source Sans Pro"/>
                <a:ea typeface="Source Sans Pro"/>
                <a:cs typeface="Source Sans Pro"/>
                <a:sym typeface="Source Sans Pro"/>
              </a:rPr>
              <a:t> </a:t>
            </a:r>
            <a:r>
              <a:rPr lang="fi-FI" sz="3200" dirty="0" err="1">
                <a:solidFill>
                  <a:srgbClr val="145F81"/>
                </a:solidFill>
                <a:latin typeface="Source Sans Pro"/>
                <a:ea typeface="Source Sans Pro"/>
                <a:cs typeface="Source Sans Pro"/>
                <a:sym typeface="Source Sans Pro"/>
              </a:rPr>
              <a:t>või</a:t>
            </a:r>
            <a:r>
              <a:rPr lang="fi-FI" sz="3200" dirty="0">
                <a:solidFill>
                  <a:srgbClr val="145F81"/>
                </a:solidFill>
                <a:latin typeface="Source Sans Pro"/>
                <a:ea typeface="Source Sans Pro"/>
                <a:cs typeface="Source Sans Pro"/>
                <a:sym typeface="Source Sans Pro"/>
              </a:rPr>
              <a:t> </a:t>
            </a:r>
            <a:r>
              <a:rPr lang="fi-FI" sz="3200" dirty="0" err="1">
                <a:solidFill>
                  <a:srgbClr val="145F81"/>
                </a:solidFill>
                <a:latin typeface="Source Sans Pro"/>
                <a:ea typeface="Source Sans Pro"/>
                <a:cs typeface="Source Sans Pro"/>
                <a:sym typeface="Source Sans Pro"/>
              </a:rPr>
              <a:t>avaldanud</a:t>
            </a:r>
            <a:r>
              <a:rPr lang="fi-FI" sz="3200" dirty="0">
                <a:solidFill>
                  <a:srgbClr val="145F81"/>
                </a:solidFill>
                <a:latin typeface="Source Sans Pro"/>
                <a:ea typeface="Source Sans Pro"/>
                <a:cs typeface="Source Sans Pro"/>
                <a:sym typeface="Source Sans Pro"/>
              </a:rPr>
              <a:t> </a:t>
            </a:r>
            <a:r>
              <a:rPr lang="fi-FI" sz="3200" dirty="0" err="1">
                <a:solidFill>
                  <a:srgbClr val="145F81"/>
                </a:solidFill>
                <a:latin typeface="Source Sans Pro"/>
                <a:ea typeface="Source Sans Pro"/>
                <a:cs typeface="Source Sans Pro"/>
                <a:sym typeface="Source Sans Pro"/>
              </a:rPr>
              <a:t>uudisloo</a:t>
            </a:r>
            <a:r>
              <a:rPr lang="fi-FI" sz="3200" dirty="0">
                <a:solidFill>
                  <a:srgbClr val="145F81"/>
                </a:solidFill>
                <a:latin typeface="Source Sans Pro"/>
                <a:ea typeface="Source Sans Pro"/>
                <a:cs typeface="Source Sans Pro"/>
                <a:sym typeface="Source Sans Pro"/>
              </a:rPr>
              <a:t>?
Kas </a:t>
            </a:r>
            <a:r>
              <a:rPr lang="fi-FI" sz="3200" dirty="0" err="1">
                <a:solidFill>
                  <a:srgbClr val="145F81"/>
                </a:solidFill>
                <a:latin typeface="Source Sans Pro"/>
                <a:ea typeface="Source Sans Pro"/>
                <a:cs typeface="Source Sans Pro"/>
                <a:sym typeface="Source Sans Pro"/>
              </a:rPr>
              <a:t>sa</a:t>
            </a:r>
            <a:r>
              <a:rPr lang="fi-FI" sz="3200" dirty="0">
                <a:solidFill>
                  <a:srgbClr val="145F81"/>
                </a:solidFill>
                <a:latin typeface="Source Sans Pro"/>
                <a:ea typeface="Source Sans Pro"/>
                <a:cs typeface="Source Sans Pro"/>
                <a:sym typeface="Source Sans Pro"/>
              </a:rPr>
              <a:t> </a:t>
            </a:r>
            <a:r>
              <a:rPr lang="fi-FI" sz="3200" dirty="0" err="1">
                <a:solidFill>
                  <a:srgbClr val="145F81"/>
                </a:solidFill>
                <a:latin typeface="Source Sans Pro"/>
                <a:ea typeface="Source Sans Pro"/>
                <a:cs typeface="Source Sans Pro"/>
                <a:sym typeface="Source Sans Pro"/>
              </a:rPr>
              <a:t>arvad</a:t>
            </a:r>
            <a:r>
              <a:rPr lang="fi-FI" sz="3200" dirty="0">
                <a:solidFill>
                  <a:srgbClr val="145F81"/>
                </a:solidFill>
                <a:latin typeface="Source Sans Pro"/>
                <a:ea typeface="Source Sans Pro"/>
                <a:cs typeface="Source Sans Pro"/>
                <a:sym typeface="Source Sans Pro"/>
              </a:rPr>
              <a:t>, et </a:t>
            </a:r>
            <a:r>
              <a:rPr lang="fi-FI" sz="3200" dirty="0" err="1">
                <a:solidFill>
                  <a:srgbClr val="145F81"/>
                </a:solidFill>
                <a:latin typeface="Source Sans Pro"/>
                <a:ea typeface="Source Sans Pro"/>
                <a:cs typeface="Source Sans Pro"/>
                <a:sym typeface="Source Sans Pro"/>
              </a:rPr>
              <a:t>ajakirjanikud</a:t>
            </a:r>
            <a:r>
              <a:rPr lang="fi-FI" sz="3200" dirty="0">
                <a:solidFill>
                  <a:srgbClr val="145F81"/>
                </a:solidFill>
                <a:latin typeface="Source Sans Pro"/>
                <a:ea typeface="Source Sans Pro"/>
                <a:cs typeface="Source Sans Pro"/>
                <a:sym typeface="Source Sans Pro"/>
              </a:rPr>
              <a:t> on </a:t>
            </a:r>
            <a:r>
              <a:rPr lang="fi-FI" sz="3200" dirty="0" err="1">
                <a:solidFill>
                  <a:srgbClr val="145F81"/>
                </a:solidFill>
                <a:latin typeface="Source Sans Pro"/>
                <a:ea typeface="Source Sans Pro"/>
                <a:cs typeface="Source Sans Pro"/>
                <a:sym typeface="Source Sans Pro"/>
              </a:rPr>
              <a:t>erapooletud</a:t>
            </a:r>
            <a:r>
              <a:rPr lang="en-US" sz="3200" dirty="0">
                <a:solidFill>
                  <a:srgbClr val="145F81"/>
                </a:solidFill>
                <a:latin typeface="Source Sans Pro"/>
                <a:ea typeface="Source Sans Pro"/>
                <a:cs typeface="Source Sans Pro"/>
                <a:sym typeface="Source Sans Pro"/>
              </a:rPr>
              <a:t>?</a:t>
            </a:r>
          </a:p>
        </p:txBody>
      </p:sp>
      <p:pic>
        <p:nvPicPr>
          <p:cNvPr id="5" name="Kuva 4" descr="Hehkulamppu ja hammaspyörä tasaisella täytöllä">
            <a:extLst>
              <a:ext uri="{FF2B5EF4-FFF2-40B4-BE49-F238E27FC236}">
                <a16:creationId xmlns:a16="http://schemas.microsoft.com/office/drawing/2014/main" id="{E710CD90-AEE3-922B-8DCB-F257BE5A234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5800" y="492629"/>
            <a:ext cx="648767" cy="648767"/>
          </a:xfrm>
          <a:prstGeom prst="rect">
            <a:avLst/>
          </a:prstGeom>
        </p:spPr>
      </p:pic>
    </p:spTree>
    <p:extLst>
      <p:ext uri="{BB962C8B-B14F-4D97-AF65-F5344CB8AC3E}">
        <p14:creationId xmlns:p14="http://schemas.microsoft.com/office/powerpoint/2010/main" val="39788367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F08D5B5447F7B64DBB8AF68AD4B62DFD" ma:contentTypeVersion="19" ma:contentTypeDescription="Luo uusi asiakirja." ma:contentTypeScope="" ma:versionID="c0e8172d32a41e23c4acd0d604697ab6">
  <xsd:schema xmlns:xsd="http://www.w3.org/2001/XMLSchema" xmlns:xs="http://www.w3.org/2001/XMLSchema" xmlns:p="http://schemas.microsoft.com/office/2006/metadata/properties" xmlns:ns2="02ddf22a-210a-4c33-8576-817b91fcb790" xmlns:ns3="ceff707d-f623-493d-bac7-b56c0dfe17a9" targetNamespace="http://schemas.microsoft.com/office/2006/metadata/properties" ma:root="true" ma:fieldsID="0bb93792563e9bb3005517fd81405973" ns2:_="" ns3:_="">
    <xsd:import namespace="02ddf22a-210a-4c33-8576-817b91fcb790"/>
    <xsd:import namespace="ceff707d-f623-493d-bac7-b56c0dfe17a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ddf22a-210a-4c33-8576-817b91fcb790" elementFormDefault="qualified">
    <xsd:import namespace="http://schemas.microsoft.com/office/2006/documentManagement/types"/>
    <xsd:import namespace="http://schemas.microsoft.com/office/infopath/2007/PartnerControls"/>
    <xsd:element name="SharedWithUsers" ma:index="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Jakamisen tiedot" ma:internalName="SharedWithDetails" ma:readOnly="true">
      <xsd:simpleType>
        <xsd:restriction base="dms:Note">
          <xsd:maxLength value="255"/>
        </xsd:restriction>
      </xsd:simpleType>
    </xsd:element>
    <xsd:element name="TaxCatchAll" ma:index="23" nillable="true" ma:displayName="Taxonomy Catch All Column" ma:hidden="true" ma:list="{e362324b-9413-4969-a123-44dde1e66ae2}" ma:internalName="TaxCatchAll" ma:showField="CatchAllData" ma:web="02ddf22a-210a-4c33-8576-817b91fcb79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eff707d-f623-493d-bac7-b56c0dfe17a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Kuvien tunnisteet" ma:readOnly="false" ma:fieldId="{5cf76f15-5ced-4ddc-b409-7134ff3c332f}" ma:taxonomyMulti="true" ma:sspId="d0420d83-ea60-4e24-9aa7-9868891e3bb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eff707d-f623-493d-bac7-b56c0dfe17a9">
      <Terms xmlns="http://schemas.microsoft.com/office/infopath/2007/PartnerControls"/>
    </lcf76f155ced4ddcb4097134ff3c332f>
    <TaxCatchAll xmlns="02ddf22a-210a-4c33-8576-817b91fcb790" xsi:nil="true"/>
  </documentManagement>
</p:properties>
</file>

<file path=customXml/itemProps1.xml><?xml version="1.0" encoding="utf-8"?>
<ds:datastoreItem xmlns:ds="http://schemas.openxmlformats.org/officeDocument/2006/customXml" ds:itemID="{5F5396A8-845C-4235-8BB7-A243301E43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ddf22a-210a-4c33-8576-817b91fcb790"/>
    <ds:schemaRef ds:uri="ceff707d-f623-493d-bac7-b56c0dfe17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BE05E83-6A50-4B35-B7AD-63917FEBBAB6}">
  <ds:schemaRefs>
    <ds:schemaRef ds:uri="http://schemas.microsoft.com/sharepoint/v3/contenttype/forms"/>
  </ds:schemaRefs>
</ds:datastoreItem>
</file>

<file path=customXml/itemProps3.xml><?xml version="1.0" encoding="utf-8"?>
<ds:datastoreItem xmlns:ds="http://schemas.openxmlformats.org/officeDocument/2006/customXml" ds:itemID="{A2DC0ECD-EBF8-4480-8556-E3A16FE62F81}">
  <ds:schemaRefs>
    <ds:schemaRef ds:uri="http://schemas.microsoft.com/office/2006/metadata/properties"/>
    <ds:schemaRef ds:uri="http://www.w3.org/2000/xmlns/"/>
    <ds:schemaRef ds:uri="ceff707d-f623-493d-bac7-b56c0dfe17a9"/>
    <ds:schemaRef ds:uri="http://schemas.microsoft.com/office/infopath/2007/PartnerControls"/>
    <ds:schemaRef ds:uri="02ddf22a-210a-4c33-8576-817b91fcb790"/>
    <ds:schemaRef ds:uri="http://www.w3.org/2001/XMLSchema-instance"/>
  </ds:schemaRefs>
</ds:datastoreItem>
</file>

<file path=docProps/app.xml><?xml version="1.0" encoding="utf-8"?>
<Properties xmlns="http://schemas.openxmlformats.org/officeDocument/2006/extended-properties" xmlns:vt="http://schemas.openxmlformats.org/officeDocument/2006/docPropsVTypes">
  <TotalTime>921</TotalTime>
  <Words>549</Words>
  <Application>Microsoft Office PowerPoint</Application>
  <PresentationFormat>Widescreen</PresentationFormat>
  <Paragraphs>40</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Aptos Display</vt:lpstr>
      <vt:lpstr>Arial</vt:lpstr>
      <vt:lpstr>Calibri</vt:lpstr>
      <vt:lpstr>Source Sans Pro</vt:lpstr>
      <vt:lpstr>Source Sans Pro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Manipulation and media literacy in social media</dc:title>
  <dc:creator>Nina Ziessler</dc:creator>
  <cp:lastModifiedBy>Merje Vaide</cp:lastModifiedBy>
  <cp:revision>7</cp:revision>
  <dcterms:created xsi:type="dcterms:W3CDTF">2025-11-02T20:20:02Z</dcterms:created>
  <dcterms:modified xsi:type="dcterms:W3CDTF">2026-05-31T06:33:32Z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0x010100F08D5B5447F7B64DBB8AF68AD4B62DFD</vt:lpwstr>
  </property>
  <property fmtid="{D5CDD505-2E9C-101B-9397-08002B2CF9AE}" pid="3" name="MediaServiceImageTags">
    <vt:lpwstr/>
  </property>
</Properties>
</file>