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546" r:id="rId5"/>
    <p:sldId id="257" r:id="rId6"/>
    <p:sldId id="547" r:id="rId7"/>
    <p:sldId id="548" r:id="rId8"/>
    <p:sldId id="549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9AC742-2B1C-4240-8BEB-D407E9099962}" v="32" dt="2026-03-30T06:36:35.0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na Ziessler" userId="52ef9b09-7dc5-48dc-a6c9-3afafda37e46" providerId="ADAL" clId="{4597B2E0-8DAD-4A67-9195-83172779121E}"/>
    <pc:docChg chg="undo redo custSel addSld delSld modSld delMainMaster">
      <pc:chgData name="Nina Ziessler" userId="52ef9b09-7dc5-48dc-a6c9-3afafda37e46" providerId="ADAL" clId="{4597B2E0-8DAD-4A67-9195-83172779121E}" dt="2026-03-30T06:36:43.705" v="134" actId="1076"/>
      <pc:docMkLst>
        <pc:docMk/>
      </pc:docMkLst>
      <pc:sldChg chg="del">
        <pc:chgData name="Nina Ziessler" userId="52ef9b09-7dc5-48dc-a6c9-3afafda37e46" providerId="ADAL" clId="{4597B2E0-8DAD-4A67-9195-83172779121E}" dt="2026-03-30T06:27:45.301" v="67" actId="47"/>
        <pc:sldMkLst>
          <pc:docMk/>
          <pc:sldMk cId="1605782678" sldId="256"/>
        </pc:sldMkLst>
      </pc:sldChg>
      <pc:sldChg chg="addSp modSp add mod">
        <pc:chgData name="Nina Ziessler" userId="52ef9b09-7dc5-48dc-a6c9-3afafda37e46" providerId="ADAL" clId="{4597B2E0-8DAD-4A67-9195-83172779121E}" dt="2026-03-30T06:34:32.296" v="125" actId="1076"/>
        <pc:sldMkLst>
          <pc:docMk/>
          <pc:sldMk cId="0" sldId="257"/>
        </pc:sldMkLst>
        <pc:spChg chg="mod">
          <ac:chgData name="Nina Ziessler" userId="52ef9b09-7dc5-48dc-a6c9-3afafda37e46" providerId="ADAL" clId="{4597B2E0-8DAD-4A67-9195-83172779121E}" dt="2026-03-30T06:29:45.684" v="85" actId="1076"/>
          <ac:spMkLst>
            <pc:docMk/>
            <pc:sldMk cId="0" sldId="257"/>
            <ac:spMk id="2" creationId="{00000000-0000-0000-0000-000000000000}"/>
          </ac:spMkLst>
        </pc:spChg>
        <pc:spChg chg="mod">
          <ac:chgData name="Nina Ziessler" userId="52ef9b09-7dc5-48dc-a6c9-3afafda37e46" providerId="ADAL" clId="{4597B2E0-8DAD-4A67-9195-83172779121E}" dt="2026-03-30T06:28:28.212" v="76" actId="14100"/>
          <ac:spMkLst>
            <pc:docMk/>
            <pc:sldMk cId="0" sldId="257"/>
            <ac:spMk id="3" creationId="{00000000-0000-0000-0000-000000000000}"/>
          </ac:spMkLst>
        </pc:spChg>
        <pc:spChg chg="add mod">
          <ac:chgData name="Nina Ziessler" userId="52ef9b09-7dc5-48dc-a6c9-3afafda37e46" providerId="ADAL" clId="{4597B2E0-8DAD-4A67-9195-83172779121E}" dt="2026-03-30T06:34:32.296" v="125" actId="1076"/>
          <ac:spMkLst>
            <pc:docMk/>
            <pc:sldMk cId="0" sldId="257"/>
            <ac:spMk id="5" creationId="{8D6D99EE-09DC-6896-0BA0-9A74739BD343}"/>
          </ac:spMkLst>
        </pc:spChg>
      </pc:sldChg>
      <pc:sldChg chg="del">
        <pc:chgData name="Nina Ziessler" userId="52ef9b09-7dc5-48dc-a6c9-3afafda37e46" providerId="ADAL" clId="{4597B2E0-8DAD-4A67-9195-83172779121E}" dt="2026-03-30T06:29:50.041" v="86" actId="47"/>
        <pc:sldMkLst>
          <pc:docMk/>
          <pc:sldMk cId="935354421" sldId="518"/>
        </pc:sldMkLst>
      </pc:sldChg>
      <pc:sldChg chg="del">
        <pc:chgData name="Nina Ziessler" userId="52ef9b09-7dc5-48dc-a6c9-3afafda37e46" providerId="ADAL" clId="{4597B2E0-8DAD-4A67-9195-83172779121E}" dt="2026-03-30T06:31:36.113" v="104" actId="47"/>
        <pc:sldMkLst>
          <pc:docMk/>
          <pc:sldMk cId="474985913" sldId="543"/>
        </pc:sldMkLst>
      </pc:sldChg>
      <pc:sldChg chg="del">
        <pc:chgData name="Nina Ziessler" userId="52ef9b09-7dc5-48dc-a6c9-3afafda37e46" providerId="ADAL" clId="{4597B2E0-8DAD-4A67-9195-83172779121E}" dt="2026-03-30T06:32:14.700" v="111" actId="47"/>
        <pc:sldMkLst>
          <pc:docMk/>
          <pc:sldMk cId="4033046218" sldId="544"/>
        </pc:sldMkLst>
      </pc:sldChg>
      <pc:sldChg chg="del">
        <pc:chgData name="Nina Ziessler" userId="52ef9b09-7dc5-48dc-a6c9-3afafda37e46" providerId="ADAL" clId="{4597B2E0-8DAD-4A67-9195-83172779121E}" dt="2026-03-30T06:32:56.945" v="119" actId="47"/>
        <pc:sldMkLst>
          <pc:docMk/>
          <pc:sldMk cId="639692524" sldId="545"/>
        </pc:sldMkLst>
      </pc:sldChg>
      <pc:sldChg chg="modSp add del mod setBg">
        <pc:chgData name="Nina Ziessler" userId="52ef9b09-7dc5-48dc-a6c9-3afafda37e46" providerId="ADAL" clId="{4597B2E0-8DAD-4A67-9195-83172779121E}" dt="2026-03-30T06:27:36.524" v="66" actId="20577"/>
        <pc:sldMkLst>
          <pc:docMk/>
          <pc:sldMk cId="0" sldId="546"/>
        </pc:sldMkLst>
        <pc:spChg chg="mod">
          <ac:chgData name="Nina Ziessler" userId="52ef9b09-7dc5-48dc-a6c9-3afafda37e46" providerId="ADAL" clId="{4597B2E0-8DAD-4A67-9195-83172779121E}" dt="2026-03-30T06:27:36.524" v="66" actId="20577"/>
          <ac:spMkLst>
            <pc:docMk/>
            <pc:sldMk cId="0" sldId="546"/>
            <ac:spMk id="9" creationId="{00000000-0000-0000-0000-000000000000}"/>
          </ac:spMkLst>
        </pc:spChg>
        <pc:spChg chg="mod">
          <ac:chgData name="Nina Ziessler" userId="52ef9b09-7dc5-48dc-a6c9-3afafda37e46" providerId="ADAL" clId="{4597B2E0-8DAD-4A67-9195-83172779121E}" dt="2026-03-30T06:27:00.129" v="64" actId="14100"/>
          <ac:spMkLst>
            <pc:docMk/>
            <pc:sldMk cId="0" sldId="546"/>
            <ac:spMk id="10" creationId="{00000000-0000-0000-0000-000000000000}"/>
          </ac:spMkLst>
        </pc:spChg>
      </pc:sldChg>
      <pc:sldChg chg="addSp modSp add mod">
        <pc:chgData name="Nina Ziessler" userId="52ef9b09-7dc5-48dc-a6c9-3afafda37e46" providerId="ADAL" clId="{4597B2E0-8DAD-4A67-9195-83172779121E}" dt="2026-03-30T06:33:47.856" v="121" actId="1076"/>
        <pc:sldMkLst>
          <pc:docMk/>
          <pc:sldMk cId="1378814737" sldId="547"/>
        </pc:sldMkLst>
        <pc:spChg chg="mod">
          <ac:chgData name="Nina Ziessler" userId="52ef9b09-7dc5-48dc-a6c9-3afafda37e46" providerId="ADAL" clId="{4597B2E0-8DAD-4A67-9195-83172779121E}" dt="2026-03-30T06:31:30.182" v="103" actId="14100"/>
          <ac:spMkLst>
            <pc:docMk/>
            <pc:sldMk cId="1378814737" sldId="547"/>
            <ac:spMk id="2" creationId="{1AF6D1F5-D3BB-174C-2031-06C0527E13D3}"/>
          </ac:spMkLst>
        </pc:spChg>
        <pc:spChg chg="mod">
          <ac:chgData name="Nina Ziessler" userId="52ef9b09-7dc5-48dc-a6c9-3afafda37e46" providerId="ADAL" clId="{4597B2E0-8DAD-4A67-9195-83172779121E}" dt="2026-03-30T06:30:07.294" v="89"/>
          <ac:spMkLst>
            <pc:docMk/>
            <pc:sldMk cId="1378814737" sldId="547"/>
            <ac:spMk id="3" creationId="{9C9927D4-A721-2271-2C78-D06B2DA7289B}"/>
          </ac:spMkLst>
        </pc:spChg>
        <pc:spChg chg="add mod">
          <ac:chgData name="Nina Ziessler" userId="52ef9b09-7dc5-48dc-a6c9-3afafda37e46" providerId="ADAL" clId="{4597B2E0-8DAD-4A67-9195-83172779121E}" dt="2026-03-30T06:33:47.856" v="121" actId="1076"/>
          <ac:spMkLst>
            <pc:docMk/>
            <pc:sldMk cId="1378814737" sldId="547"/>
            <ac:spMk id="5" creationId="{760D0EFC-B7EF-86B0-F0BB-99F750455480}"/>
          </ac:spMkLst>
        </pc:spChg>
      </pc:sldChg>
      <pc:sldChg chg="addSp modSp add mod">
        <pc:chgData name="Nina Ziessler" userId="52ef9b09-7dc5-48dc-a6c9-3afafda37e46" providerId="ADAL" clId="{4597B2E0-8DAD-4A67-9195-83172779121E}" dt="2026-03-30T06:36:43.705" v="134" actId="1076"/>
        <pc:sldMkLst>
          <pc:docMk/>
          <pc:sldMk cId="1419100431" sldId="548"/>
        </pc:sldMkLst>
        <pc:spChg chg="mod">
          <ac:chgData name="Nina Ziessler" userId="52ef9b09-7dc5-48dc-a6c9-3afafda37e46" providerId="ADAL" clId="{4597B2E0-8DAD-4A67-9195-83172779121E}" dt="2026-03-30T06:35:47.680" v="132" actId="14100"/>
          <ac:spMkLst>
            <pc:docMk/>
            <pc:sldMk cId="1419100431" sldId="548"/>
            <ac:spMk id="2" creationId="{DEA08D82-72E2-051E-2AC8-6BD3D6EF04D0}"/>
          </ac:spMkLst>
        </pc:spChg>
        <pc:spChg chg="mod">
          <ac:chgData name="Nina Ziessler" userId="52ef9b09-7dc5-48dc-a6c9-3afafda37e46" providerId="ADAL" clId="{4597B2E0-8DAD-4A67-9195-83172779121E}" dt="2026-03-30T06:31:52.842" v="107"/>
          <ac:spMkLst>
            <pc:docMk/>
            <pc:sldMk cId="1419100431" sldId="548"/>
            <ac:spMk id="3" creationId="{4FCF1E20-F8FD-E4D7-B000-BFC8D2DD3BA5}"/>
          </ac:spMkLst>
        </pc:spChg>
        <pc:spChg chg="add mod">
          <ac:chgData name="Nina Ziessler" userId="52ef9b09-7dc5-48dc-a6c9-3afafda37e46" providerId="ADAL" clId="{4597B2E0-8DAD-4A67-9195-83172779121E}" dt="2026-03-30T06:36:43.705" v="134" actId="1076"/>
          <ac:spMkLst>
            <pc:docMk/>
            <pc:sldMk cId="1419100431" sldId="548"/>
            <ac:spMk id="5" creationId="{D80A5194-5FA0-8397-5021-B3191DEDD7E2}"/>
          </ac:spMkLst>
        </pc:spChg>
      </pc:sldChg>
      <pc:sldChg chg="addSp modSp add mod">
        <pc:chgData name="Nina Ziessler" userId="52ef9b09-7dc5-48dc-a6c9-3afafda37e46" providerId="ADAL" clId="{4597B2E0-8DAD-4A67-9195-83172779121E}" dt="2026-03-30T06:35:23.574" v="130" actId="1076"/>
        <pc:sldMkLst>
          <pc:docMk/>
          <pc:sldMk cId="1211176050" sldId="549"/>
        </pc:sldMkLst>
        <pc:spChg chg="mod">
          <ac:chgData name="Nina Ziessler" userId="52ef9b09-7dc5-48dc-a6c9-3afafda37e46" providerId="ADAL" clId="{4597B2E0-8DAD-4A67-9195-83172779121E}" dt="2026-03-30T06:34:59.600" v="127" actId="14100"/>
          <ac:spMkLst>
            <pc:docMk/>
            <pc:sldMk cId="1211176050" sldId="549"/>
            <ac:spMk id="2" creationId="{AC0AF563-9F5F-A1A4-A770-955239AFAEDD}"/>
          </ac:spMkLst>
        </pc:spChg>
        <pc:spChg chg="mod">
          <ac:chgData name="Nina Ziessler" userId="52ef9b09-7dc5-48dc-a6c9-3afafda37e46" providerId="ADAL" clId="{4597B2E0-8DAD-4A67-9195-83172779121E}" dt="2026-03-30T06:32:34.349" v="115" actId="14100"/>
          <ac:spMkLst>
            <pc:docMk/>
            <pc:sldMk cId="1211176050" sldId="549"/>
            <ac:spMk id="3" creationId="{49EFA481-FAED-C621-C180-A5D43FC3EDE6}"/>
          </ac:spMkLst>
        </pc:spChg>
        <pc:spChg chg="add mod">
          <ac:chgData name="Nina Ziessler" userId="52ef9b09-7dc5-48dc-a6c9-3afafda37e46" providerId="ADAL" clId="{4597B2E0-8DAD-4A67-9195-83172779121E}" dt="2026-03-30T06:35:23.574" v="130" actId="1076"/>
          <ac:spMkLst>
            <pc:docMk/>
            <pc:sldMk cId="1211176050" sldId="549"/>
            <ac:spMk id="5" creationId="{FE6484E8-CE22-DC6F-4217-11FC3EF69DA3}"/>
          </ac:spMkLst>
        </pc:spChg>
      </pc:sldChg>
      <pc:sldMasterChg chg="del delSldLayout">
        <pc:chgData name="Nina Ziessler" userId="52ef9b09-7dc5-48dc-a6c9-3afafda37e46" providerId="ADAL" clId="{4597B2E0-8DAD-4A67-9195-83172779121E}" dt="2026-03-30T06:32:56.945" v="119" actId="47"/>
        <pc:sldMasterMkLst>
          <pc:docMk/>
          <pc:sldMasterMk cId="1826698044" sldId="2147483648"/>
        </pc:sldMasterMkLst>
        <pc:sldLayoutChg chg="del">
          <pc:chgData name="Nina Ziessler" userId="52ef9b09-7dc5-48dc-a6c9-3afafda37e46" providerId="ADAL" clId="{4597B2E0-8DAD-4A67-9195-83172779121E}" dt="2026-03-30T06:32:56.945" v="119" actId="47"/>
          <pc:sldLayoutMkLst>
            <pc:docMk/>
            <pc:sldMasterMk cId="1826698044" sldId="2147483648"/>
            <pc:sldLayoutMk cId="3365627222" sldId="2147483649"/>
          </pc:sldLayoutMkLst>
        </pc:sldLayoutChg>
        <pc:sldLayoutChg chg="del">
          <pc:chgData name="Nina Ziessler" userId="52ef9b09-7dc5-48dc-a6c9-3afafda37e46" providerId="ADAL" clId="{4597B2E0-8DAD-4A67-9195-83172779121E}" dt="2026-03-30T06:32:56.945" v="119" actId="47"/>
          <pc:sldLayoutMkLst>
            <pc:docMk/>
            <pc:sldMasterMk cId="1826698044" sldId="2147483648"/>
            <pc:sldLayoutMk cId="1855136049" sldId="2147483650"/>
          </pc:sldLayoutMkLst>
        </pc:sldLayoutChg>
        <pc:sldLayoutChg chg="del">
          <pc:chgData name="Nina Ziessler" userId="52ef9b09-7dc5-48dc-a6c9-3afafda37e46" providerId="ADAL" clId="{4597B2E0-8DAD-4A67-9195-83172779121E}" dt="2026-03-30T06:32:56.945" v="119" actId="47"/>
          <pc:sldLayoutMkLst>
            <pc:docMk/>
            <pc:sldMasterMk cId="1826698044" sldId="2147483648"/>
            <pc:sldLayoutMk cId="2197295280" sldId="2147483651"/>
          </pc:sldLayoutMkLst>
        </pc:sldLayoutChg>
        <pc:sldLayoutChg chg="del">
          <pc:chgData name="Nina Ziessler" userId="52ef9b09-7dc5-48dc-a6c9-3afafda37e46" providerId="ADAL" clId="{4597B2E0-8DAD-4A67-9195-83172779121E}" dt="2026-03-30T06:32:56.945" v="119" actId="47"/>
          <pc:sldLayoutMkLst>
            <pc:docMk/>
            <pc:sldMasterMk cId="1826698044" sldId="2147483648"/>
            <pc:sldLayoutMk cId="41682971" sldId="2147483652"/>
          </pc:sldLayoutMkLst>
        </pc:sldLayoutChg>
        <pc:sldLayoutChg chg="del">
          <pc:chgData name="Nina Ziessler" userId="52ef9b09-7dc5-48dc-a6c9-3afafda37e46" providerId="ADAL" clId="{4597B2E0-8DAD-4A67-9195-83172779121E}" dt="2026-03-30T06:32:56.945" v="119" actId="47"/>
          <pc:sldLayoutMkLst>
            <pc:docMk/>
            <pc:sldMasterMk cId="1826698044" sldId="2147483648"/>
            <pc:sldLayoutMk cId="2092405608" sldId="2147483653"/>
          </pc:sldLayoutMkLst>
        </pc:sldLayoutChg>
        <pc:sldLayoutChg chg="del">
          <pc:chgData name="Nina Ziessler" userId="52ef9b09-7dc5-48dc-a6c9-3afafda37e46" providerId="ADAL" clId="{4597B2E0-8DAD-4A67-9195-83172779121E}" dt="2026-03-30T06:32:56.945" v="119" actId="47"/>
          <pc:sldLayoutMkLst>
            <pc:docMk/>
            <pc:sldMasterMk cId="1826698044" sldId="2147483648"/>
            <pc:sldLayoutMk cId="1501070795" sldId="2147483654"/>
          </pc:sldLayoutMkLst>
        </pc:sldLayoutChg>
        <pc:sldLayoutChg chg="del">
          <pc:chgData name="Nina Ziessler" userId="52ef9b09-7dc5-48dc-a6c9-3afafda37e46" providerId="ADAL" clId="{4597B2E0-8DAD-4A67-9195-83172779121E}" dt="2026-03-30T06:32:56.945" v="119" actId="47"/>
          <pc:sldLayoutMkLst>
            <pc:docMk/>
            <pc:sldMasterMk cId="1826698044" sldId="2147483648"/>
            <pc:sldLayoutMk cId="3599578849" sldId="2147483655"/>
          </pc:sldLayoutMkLst>
        </pc:sldLayoutChg>
        <pc:sldLayoutChg chg="del">
          <pc:chgData name="Nina Ziessler" userId="52ef9b09-7dc5-48dc-a6c9-3afafda37e46" providerId="ADAL" clId="{4597B2E0-8DAD-4A67-9195-83172779121E}" dt="2026-03-30T06:32:56.945" v="119" actId="47"/>
          <pc:sldLayoutMkLst>
            <pc:docMk/>
            <pc:sldMasterMk cId="1826698044" sldId="2147483648"/>
            <pc:sldLayoutMk cId="1775940298" sldId="2147483656"/>
          </pc:sldLayoutMkLst>
        </pc:sldLayoutChg>
        <pc:sldLayoutChg chg="del">
          <pc:chgData name="Nina Ziessler" userId="52ef9b09-7dc5-48dc-a6c9-3afafda37e46" providerId="ADAL" clId="{4597B2E0-8DAD-4A67-9195-83172779121E}" dt="2026-03-30T06:32:56.945" v="119" actId="47"/>
          <pc:sldLayoutMkLst>
            <pc:docMk/>
            <pc:sldMasterMk cId="1826698044" sldId="2147483648"/>
            <pc:sldLayoutMk cId="107632267" sldId="2147483657"/>
          </pc:sldLayoutMkLst>
        </pc:sldLayoutChg>
        <pc:sldLayoutChg chg="del">
          <pc:chgData name="Nina Ziessler" userId="52ef9b09-7dc5-48dc-a6c9-3afafda37e46" providerId="ADAL" clId="{4597B2E0-8DAD-4A67-9195-83172779121E}" dt="2026-03-30T06:32:56.945" v="119" actId="47"/>
          <pc:sldLayoutMkLst>
            <pc:docMk/>
            <pc:sldMasterMk cId="1826698044" sldId="2147483648"/>
            <pc:sldLayoutMk cId="2543650397" sldId="2147483658"/>
          </pc:sldLayoutMkLst>
        </pc:sldLayoutChg>
        <pc:sldLayoutChg chg="del">
          <pc:chgData name="Nina Ziessler" userId="52ef9b09-7dc5-48dc-a6c9-3afafda37e46" providerId="ADAL" clId="{4597B2E0-8DAD-4A67-9195-83172779121E}" dt="2026-03-30T06:32:56.945" v="119" actId="47"/>
          <pc:sldLayoutMkLst>
            <pc:docMk/>
            <pc:sldMasterMk cId="1826698044" sldId="2147483648"/>
            <pc:sldLayoutMk cId="2584786741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6F9D46-1E75-4002-B9EA-4B285766ED09}" type="datetimeFigureOut">
              <a:rPr lang="fi-FI" smtClean="0"/>
              <a:t>30.3.2026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6EF31-E764-4EAA-B069-38B2EBB0FF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532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A4B014-1C3C-444E-BEB0-80A86FFA00FC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2440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576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035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32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964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60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382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144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43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941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223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435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014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5F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685800" y="685800"/>
            <a:ext cx="1282757" cy="1217215"/>
          </a:xfrm>
          <a:custGeom>
            <a:avLst/>
            <a:gdLst/>
            <a:ahLst/>
            <a:cxnLst/>
            <a:rect l="l" t="t" r="r" b="b"/>
            <a:pathLst>
              <a:path w="1924136" h="1825822">
                <a:moveTo>
                  <a:pt x="0" y="0"/>
                </a:moveTo>
                <a:lnTo>
                  <a:pt x="1924136" y="0"/>
                </a:lnTo>
                <a:lnTo>
                  <a:pt x="1924136" y="1825822"/>
                </a:lnTo>
                <a:lnTo>
                  <a:pt x="0" y="182582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Freeform 3"/>
          <p:cNvSpPr/>
          <p:nvPr/>
        </p:nvSpPr>
        <p:spPr>
          <a:xfrm>
            <a:off x="-152400" y="5131121"/>
            <a:ext cx="12598400" cy="1853879"/>
          </a:xfrm>
          <a:custGeom>
            <a:avLst/>
            <a:gdLst/>
            <a:ahLst/>
            <a:cxnLst/>
            <a:rect l="l" t="t" r="r" b="b"/>
            <a:pathLst>
              <a:path w="20702890" h="4968694">
                <a:moveTo>
                  <a:pt x="0" y="0"/>
                </a:moveTo>
                <a:lnTo>
                  <a:pt x="20702890" y="0"/>
                </a:lnTo>
                <a:lnTo>
                  <a:pt x="20702890" y="4968694"/>
                </a:lnTo>
                <a:lnTo>
                  <a:pt x="0" y="496869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320537" y="5683870"/>
            <a:ext cx="2925331" cy="669169"/>
          </a:xfrm>
          <a:custGeom>
            <a:avLst/>
            <a:gdLst/>
            <a:ahLst/>
            <a:cxnLst/>
            <a:rect l="l" t="t" r="r" b="b"/>
            <a:pathLst>
              <a:path w="4387997" h="1003754">
                <a:moveTo>
                  <a:pt x="0" y="0"/>
                </a:moveTo>
                <a:lnTo>
                  <a:pt x="4387997" y="0"/>
                </a:lnTo>
                <a:lnTo>
                  <a:pt x="4387997" y="1003755"/>
                </a:lnTo>
                <a:lnTo>
                  <a:pt x="0" y="100375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3130558" y="5218803"/>
            <a:ext cx="1568549" cy="1568549"/>
          </a:xfrm>
          <a:custGeom>
            <a:avLst/>
            <a:gdLst/>
            <a:ahLst/>
            <a:cxnLst/>
            <a:rect l="l" t="t" r="r" b="b"/>
            <a:pathLst>
              <a:path w="2352824" h="2352824">
                <a:moveTo>
                  <a:pt x="0" y="0"/>
                </a:moveTo>
                <a:lnTo>
                  <a:pt x="2352824" y="0"/>
                </a:lnTo>
                <a:lnTo>
                  <a:pt x="2352824" y="2352824"/>
                </a:lnTo>
                <a:lnTo>
                  <a:pt x="0" y="2352824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reeform 6"/>
          <p:cNvSpPr/>
          <p:nvPr/>
        </p:nvSpPr>
        <p:spPr>
          <a:xfrm>
            <a:off x="4859863" y="5698334"/>
            <a:ext cx="2468399" cy="640241"/>
          </a:xfrm>
          <a:custGeom>
            <a:avLst/>
            <a:gdLst/>
            <a:ahLst/>
            <a:cxnLst/>
            <a:rect l="l" t="t" r="r" b="b"/>
            <a:pathLst>
              <a:path w="3702598" h="960361">
                <a:moveTo>
                  <a:pt x="0" y="0"/>
                </a:moveTo>
                <a:lnTo>
                  <a:pt x="3702598" y="0"/>
                </a:lnTo>
                <a:lnTo>
                  <a:pt x="3702598" y="960361"/>
                </a:lnTo>
                <a:lnTo>
                  <a:pt x="0" y="96036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0426256" y="5536432"/>
            <a:ext cx="1155065" cy="933293"/>
          </a:xfrm>
          <a:custGeom>
            <a:avLst/>
            <a:gdLst/>
            <a:ahLst/>
            <a:cxnLst/>
            <a:rect l="l" t="t" r="r" b="b"/>
            <a:pathLst>
              <a:path w="1732598" h="1399939">
                <a:moveTo>
                  <a:pt x="0" y="0"/>
                </a:moveTo>
                <a:lnTo>
                  <a:pt x="1732598" y="0"/>
                </a:lnTo>
                <a:lnTo>
                  <a:pt x="1732598" y="1399939"/>
                </a:lnTo>
                <a:lnTo>
                  <a:pt x="0" y="1399939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8017694" y="5403211"/>
            <a:ext cx="1719130" cy="1199733"/>
          </a:xfrm>
          <a:custGeom>
            <a:avLst/>
            <a:gdLst/>
            <a:ahLst/>
            <a:cxnLst/>
            <a:rect l="l" t="t" r="r" b="b"/>
            <a:pathLst>
              <a:path w="2578695" h="1799600">
                <a:moveTo>
                  <a:pt x="0" y="0"/>
                </a:moveTo>
                <a:lnTo>
                  <a:pt x="2578695" y="0"/>
                </a:lnTo>
                <a:lnTo>
                  <a:pt x="2578695" y="1799600"/>
                </a:lnTo>
                <a:lnTo>
                  <a:pt x="0" y="1799600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320537" y="2425984"/>
            <a:ext cx="11260785" cy="15792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defTabSz="609630">
              <a:lnSpc>
                <a:spcPts val="6066"/>
              </a:lnSpc>
            </a:pPr>
            <a:r>
              <a:rPr kumimoji="0" lang="fi-FI" sz="6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MEDIA LITERACY </a:t>
            </a:r>
          </a:p>
          <a:p>
            <a:pPr algn="r" defTabSz="609630">
              <a:lnSpc>
                <a:spcPts val="6066"/>
              </a:lnSpc>
            </a:pPr>
            <a:r>
              <a:rPr kumimoji="0" lang="fi-FI" sz="6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IN SOCIAL MEDIA</a:t>
            </a:r>
            <a:endParaRPr lang="en-US" sz="6666" b="1" spc="-186" dirty="0">
              <a:solidFill>
                <a:schemeClr val="bg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2788920" y="4255019"/>
            <a:ext cx="8717280" cy="3488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defTabSz="609630">
              <a:lnSpc>
                <a:spcPts val="2666"/>
              </a:lnSpc>
              <a:spcBef>
                <a:spcPct val="0"/>
              </a:spcBef>
            </a:pPr>
            <a:r>
              <a:rPr lang="en-US" sz="2666" b="1" spc="197" dirty="0">
                <a:solidFill>
                  <a:srgbClr val="E7C58C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Towards smoother and safer information sharing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968557" y="1058196"/>
            <a:ext cx="2999120" cy="5129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1979"/>
              </a:lnSpc>
            </a:pPr>
            <a:r>
              <a:rPr lang="en-US" sz="1832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Navigating Mis- and Disinformation at an Older 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85800" y="1826828"/>
            <a:ext cx="8732520" cy="36779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 community-based media where anyone can create and share content.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It can be difficult to distinguish between information, opinions, and advertising.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Users need the ability to understand, evaluate, and create content responsibly.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Every user contributes to what kind of information spreads online.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85800" y="609601"/>
            <a:ext cx="6437376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872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Nature of social media </a:t>
            </a:r>
          </a:p>
        </p:txBody>
      </p:sp>
      <p:sp>
        <p:nvSpPr>
          <p:cNvPr id="4" name="Freeform 4"/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8D6D99EE-09DC-6896-0BA0-9A74739BD343}"/>
              </a:ext>
            </a:extLst>
          </p:cNvPr>
          <p:cNvSpPr/>
          <p:nvPr/>
        </p:nvSpPr>
        <p:spPr>
          <a:xfrm>
            <a:off x="9282651" y="2356332"/>
            <a:ext cx="2223549" cy="2145336"/>
          </a:xfrm>
          <a:custGeom>
            <a:avLst/>
            <a:gdLst/>
            <a:ahLst/>
            <a:cxnLst/>
            <a:rect l="l" t="t" r="r" b="b"/>
            <a:pathLst>
              <a:path w="4083939" h="4114800">
                <a:moveTo>
                  <a:pt x="0" y="0"/>
                </a:moveTo>
                <a:lnTo>
                  <a:pt x="4083939" y="0"/>
                </a:lnTo>
                <a:lnTo>
                  <a:pt x="408393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B7013-E092-6DD5-8D39-DAD72BB8C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AF6D1F5-D3BB-174C-2031-06C0527E13D3}"/>
              </a:ext>
            </a:extLst>
          </p:cNvPr>
          <p:cNvSpPr txBox="1"/>
          <p:nvPr/>
        </p:nvSpPr>
        <p:spPr>
          <a:xfrm>
            <a:off x="685800" y="1826828"/>
            <a:ext cx="9015984" cy="46166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Reliability of information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Identify who created the content and for what purpose.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Compare information from multiple sources.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Algorithms and visibility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Your activity shapes what you see. 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The more you interact with certain types of content, the more similar content you will be shown. </a:t>
            </a:r>
            <a:endParaRPr lang="en-US" sz="280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Advertising and influence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Learn to tell the difference between ads, opinions and facts.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Always ask yourself: Who benefits if I believe this?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C9927D4-A721-2271-2C78-D06B2DA7289B}"/>
              </a:ext>
            </a:extLst>
          </p:cNvPr>
          <p:cNvSpPr txBox="1"/>
          <p:nvPr/>
        </p:nvSpPr>
        <p:spPr>
          <a:xfrm>
            <a:off x="685800" y="609601"/>
            <a:ext cx="6437376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872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Pay attention to these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7EBC67A6-024D-F078-1E56-32AF7019F40A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sp>
        <p:nvSpPr>
          <p:cNvPr id="5" name="Freeform 10">
            <a:extLst>
              <a:ext uri="{FF2B5EF4-FFF2-40B4-BE49-F238E27FC236}">
                <a16:creationId xmlns:a16="http://schemas.microsoft.com/office/drawing/2014/main" id="{760D0EFC-B7EF-86B0-F0BB-99F750455480}"/>
              </a:ext>
            </a:extLst>
          </p:cNvPr>
          <p:cNvSpPr/>
          <p:nvPr/>
        </p:nvSpPr>
        <p:spPr>
          <a:xfrm>
            <a:off x="9746630" y="2403064"/>
            <a:ext cx="1527464" cy="1527464"/>
          </a:xfrm>
          <a:custGeom>
            <a:avLst/>
            <a:gdLst/>
            <a:ahLst/>
            <a:cxnLst/>
            <a:rect l="l" t="t" r="r" b="b"/>
            <a:pathLst>
              <a:path w="1527464" h="1527464">
                <a:moveTo>
                  <a:pt x="0" y="0"/>
                </a:moveTo>
                <a:lnTo>
                  <a:pt x="1527464" y="0"/>
                </a:lnTo>
                <a:lnTo>
                  <a:pt x="1527464" y="1527463"/>
                </a:lnTo>
                <a:lnTo>
                  <a:pt x="0" y="152746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8814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AB4CF4-1B20-C667-DBE3-2264A3B66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DEA08D82-72E2-051E-2AC8-6BD3D6EF04D0}"/>
              </a:ext>
            </a:extLst>
          </p:cNvPr>
          <p:cNvSpPr txBox="1"/>
          <p:nvPr/>
        </p:nvSpPr>
        <p:spPr>
          <a:xfrm>
            <a:off x="685800" y="1826828"/>
            <a:ext cx="8828724" cy="41857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Think carefully about what personal information you share. 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Always ask permission before posting photos or other information about others. 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Learn to recognize fake profiles, scam messages and inappropriate content.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Check your privacy settings: who can see your posts, who can contact you?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Enable two-factor authentication for extra protection.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4FCF1E20-F8FD-E4D7-B000-BFC8D2DD3BA5}"/>
              </a:ext>
            </a:extLst>
          </p:cNvPr>
          <p:cNvSpPr txBox="1"/>
          <p:nvPr/>
        </p:nvSpPr>
        <p:spPr>
          <a:xfrm>
            <a:off x="685800" y="609601"/>
            <a:ext cx="6437376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872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Managing safety and privacy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564F41BC-2F8E-EB34-8ABC-07724FC61EF4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sp>
        <p:nvSpPr>
          <p:cNvPr id="5" name="Freeform 9">
            <a:extLst>
              <a:ext uri="{FF2B5EF4-FFF2-40B4-BE49-F238E27FC236}">
                <a16:creationId xmlns:a16="http://schemas.microsoft.com/office/drawing/2014/main" id="{D80A5194-5FA0-8397-5021-B3191DEDD7E2}"/>
              </a:ext>
            </a:extLst>
          </p:cNvPr>
          <p:cNvSpPr/>
          <p:nvPr/>
        </p:nvSpPr>
        <p:spPr>
          <a:xfrm>
            <a:off x="9895055" y="3150780"/>
            <a:ext cx="1537855" cy="1537855"/>
          </a:xfrm>
          <a:custGeom>
            <a:avLst/>
            <a:gdLst/>
            <a:ahLst/>
            <a:cxnLst/>
            <a:rect l="l" t="t" r="r" b="b"/>
            <a:pathLst>
              <a:path w="1537855" h="1537855">
                <a:moveTo>
                  <a:pt x="0" y="0"/>
                </a:moveTo>
                <a:lnTo>
                  <a:pt x="1537854" y="0"/>
                </a:lnTo>
                <a:lnTo>
                  <a:pt x="1537854" y="1537855"/>
                </a:lnTo>
                <a:lnTo>
                  <a:pt x="0" y="153785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9100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146D6C-5716-D2E8-D5EE-BE7456A2A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F563-9F5F-A1A4-A770-955239AFAEDD}"/>
              </a:ext>
            </a:extLst>
          </p:cNvPr>
          <p:cNvSpPr txBox="1"/>
          <p:nvPr/>
        </p:nvSpPr>
        <p:spPr>
          <a:xfrm>
            <a:off x="685800" y="1826828"/>
            <a:ext cx="8046720" cy="32470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Information spreads quickly on social media – verify and think before you share.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You can disagree but be wise and pick your battles. 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Trolls aim to provoke and stir up conflict – don’t take the bait. 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Empathy, constructive dialogue and respect for others’ privacy are all part of media literacy. 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49EFA481-FAED-C621-C180-A5D43FC3EDE6}"/>
              </a:ext>
            </a:extLst>
          </p:cNvPr>
          <p:cNvSpPr txBox="1"/>
          <p:nvPr/>
        </p:nvSpPr>
        <p:spPr>
          <a:xfrm>
            <a:off x="685800" y="609601"/>
            <a:ext cx="7772400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872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Interaction and responsibility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6C87A9AF-B970-4C13-9CC6-DE10D76AE8D2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FE6484E8-CE22-DC6F-4217-11FC3EF69DA3}"/>
              </a:ext>
            </a:extLst>
          </p:cNvPr>
          <p:cNvSpPr/>
          <p:nvPr/>
        </p:nvSpPr>
        <p:spPr>
          <a:xfrm>
            <a:off x="9499493" y="2095993"/>
            <a:ext cx="1810216" cy="2666014"/>
          </a:xfrm>
          <a:custGeom>
            <a:avLst/>
            <a:gdLst/>
            <a:ahLst/>
            <a:cxnLst/>
            <a:rect l="l" t="t" r="r" b="b"/>
            <a:pathLst>
              <a:path w="2850669" h="3905026">
                <a:moveTo>
                  <a:pt x="0" y="0"/>
                </a:moveTo>
                <a:lnTo>
                  <a:pt x="2850669" y="0"/>
                </a:lnTo>
                <a:lnTo>
                  <a:pt x="2850669" y="3905026"/>
                </a:lnTo>
                <a:lnTo>
                  <a:pt x="0" y="390502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1176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eff707d-f623-493d-bac7-b56c0dfe17a9">
      <Terms xmlns="http://schemas.microsoft.com/office/infopath/2007/PartnerControls"/>
    </lcf76f155ced4ddcb4097134ff3c332f>
    <TaxCatchAll xmlns="02ddf22a-210a-4c33-8576-817b91fcb79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08D5B5447F7B64DBB8AF68AD4B62DFD" ma:contentTypeVersion="19" ma:contentTypeDescription="Luo uusi asiakirja." ma:contentTypeScope="" ma:versionID="c0e8172d32a41e23c4acd0d604697ab6">
  <xsd:schema xmlns:xsd="http://www.w3.org/2001/XMLSchema" xmlns:xs="http://www.w3.org/2001/XMLSchema" xmlns:p="http://schemas.microsoft.com/office/2006/metadata/properties" xmlns:ns2="02ddf22a-210a-4c33-8576-817b91fcb790" xmlns:ns3="ceff707d-f623-493d-bac7-b56c0dfe17a9" targetNamespace="http://schemas.microsoft.com/office/2006/metadata/properties" ma:root="true" ma:fieldsID="0bb93792563e9bb3005517fd81405973" ns2:_="" ns3:_="">
    <xsd:import namespace="02ddf22a-210a-4c33-8576-817b91fcb790"/>
    <xsd:import namespace="ceff707d-f623-493d-bac7-b56c0dfe17a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ddf22a-210a-4c33-8576-817b91fcb79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362324b-9413-4969-a123-44dde1e66ae2}" ma:internalName="TaxCatchAll" ma:showField="CatchAllData" ma:web="02ddf22a-210a-4c33-8576-817b91fcb7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ff707d-f623-493d-bac7-b56c0dfe17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d0420d83-ea60-4e24-9aa7-9868891e3b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2DC0ECD-EBF8-4480-8556-E3A16FE62F81}">
  <ds:schemaRefs>
    <ds:schemaRef ds:uri="http://schemas.microsoft.com/office/2006/metadata/properties"/>
    <ds:schemaRef ds:uri="http://www.w3.org/2000/xmlns/"/>
    <ds:schemaRef ds:uri="ceff707d-f623-493d-bac7-b56c0dfe17a9"/>
    <ds:schemaRef ds:uri="http://schemas.microsoft.com/office/infopath/2007/PartnerControls"/>
    <ds:schemaRef ds:uri="02ddf22a-210a-4c33-8576-817b91fcb790"/>
    <ds:schemaRef ds:uri="http://www.w3.org/2001/XMLSchema-instance"/>
  </ds:schemaRefs>
</ds:datastoreItem>
</file>

<file path=customXml/itemProps2.xml><?xml version="1.0" encoding="utf-8"?>
<ds:datastoreItem xmlns:ds="http://schemas.openxmlformats.org/officeDocument/2006/customXml" ds:itemID="{5F5396A8-845C-4235-8BB7-A243301E43A6}"/>
</file>

<file path=customXml/itemProps3.xml><?xml version="1.0" encoding="utf-8"?>
<ds:datastoreItem xmlns:ds="http://schemas.openxmlformats.org/officeDocument/2006/customXml" ds:itemID="{0BE05E83-6A50-4B35-B7AD-63917FEBBA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271</Words>
  <Application>Microsoft Office PowerPoint</Application>
  <PresentationFormat>Laajakuva</PresentationFormat>
  <Paragraphs>31</Paragraphs>
  <Slides>5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Source Sans Pro</vt:lpstr>
      <vt:lpstr>Source Sans Pro Bold</vt:lpstr>
      <vt:lpstr>Office Theme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Manipulation and media literacy in social media</dc:title>
  <dc:creator>Nina Ziessler</dc:creator>
  <cp:lastModifiedBy>Nina Ziessler</cp:lastModifiedBy>
  <cp:revision>5</cp:revision>
  <dcterms:created xsi:type="dcterms:W3CDTF">2025-11-02T20:20:02Z</dcterms:created>
  <dcterms:modified xsi:type="dcterms:W3CDTF">2026-03-30T06:36:44Z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0x010100F08D5B5447F7B64DBB8AF68AD4B62DFD</vt:lpwstr>
  </property>
  <property fmtid="{D5CDD505-2E9C-101B-9397-08002B2CF9AE}" pid="3" name="MediaServiceImageTags">
    <vt:lpwstr/>
  </property>
</Properties>
</file>