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546" r:id="rId5"/>
    <p:sldId id="257" r:id="rId6"/>
    <p:sldId id="550" r:id="rId7"/>
    <p:sldId id="551" r:id="rId8"/>
    <p:sldId id="547" r:id="rId9"/>
    <p:sldId id="552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F21FF0-1D8E-448B-954C-171BF3C938F1}" v="96" dt="2026-05-17T15:19:56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Ziessler" userId="52ef9b09-7dc5-48dc-a6c9-3afafda37e46" providerId="ADAL" clId="{4597B2E0-8DAD-4A67-9195-83172779121E}"/>
    <pc:docChg chg="undo custSel addSld delSld modSld delMainMaster">
      <pc:chgData name="Nina Ziessler" userId="52ef9b09-7dc5-48dc-a6c9-3afafda37e46" providerId="ADAL" clId="{4597B2E0-8DAD-4A67-9195-83172779121E}" dt="2026-05-17T15:56:06.450" v="1605" actId="47"/>
      <pc:docMkLst>
        <pc:docMk/>
      </pc:docMkLst>
      <pc:sldChg chg="addSp modSp mod">
        <pc:chgData name="Nina Ziessler" userId="52ef9b09-7dc5-48dc-a6c9-3afafda37e46" providerId="ADAL" clId="{4597B2E0-8DAD-4A67-9195-83172779121E}" dt="2026-05-17T15:54:54.147" v="1602" actId="1036"/>
        <pc:sldMkLst>
          <pc:docMk/>
          <pc:sldMk cId="0" sldId="257"/>
        </pc:sldMkLst>
        <pc:spChg chg="mod">
          <ac:chgData name="Nina Ziessler" userId="52ef9b09-7dc5-48dc-a6c9-3afafda37e46" providerId="ADAL" clId="{4597B2E0-8DAD-4A67-9195-83172779121E}" dt="2026-05-17T15:54:54.147" v="1602" actId="1036"/>
          <ac:spMkLst>
            <pc:docMk/>
            <pc:sldMk cId="0" sldId="257"/>
            <ac:spMk id="2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5-17T07:00:21.293" v="108" actId="20577"/>
          <ac:spMkLst>
            <pc:docMk/>
            <pc:sldMk cId="0" sldId="257"/>
            <ac:spMk id="3" creationId="{00000000-0000-0000-0000-000000000000}"/>
          </ac:spMkLst>
        </pc:spChg>
        <pc:spChg chg="add">
          <ac:chgData name="Nina Ziessler" userId="52ef9b09-7dc5-48dc-a6c9-3afafda37e46" providerId="ADAL" clId="{4597B2E0-8DAD-4A67-9195-83172779121E}" dt="2026-05-17T07:27:16.674" v="316"/>
          <ac:spMkLst>
            <pc:docMk/>
            <pc:sldMk cId="0" sldId="257"/>
            <ac:spMk id="6" creationId="{60D90577-17A3-9431-B3D5-9A785059196E}"/>
          </ac:spMkLst>
        </pc:spChg>
      </pc:sldChg>
      <pc:sldChg chg="addSp modSp mod">
        <pc:chgData name="Nina Ziessler" userId="52ef9b09-7dc5-48dc-a6c9-3afafda37e46" providerId="ADAL" clId="{4597B2E0-8DAD-4A67-9195-83172779121E}" dt="2026-05-17T06:59:39.369" v="84" actId="207"/>
        <pc:sldMkLst>
          <pc:docMk/>
          <pc:sldMk cId="0" sldId="546"/>
        </pc:sldMkLst>
        <pc:spChg chg="mod">
          <ac:chgData name="Nina Ziessler" userId="52ef9b09-7dc5-48dc-a6c9-3afafda37e46" providerId="ADAL" clId="{4597B2E0-8DAD-4A67-9195-83172779121E}" dt="2026-05-17T06:56:07.034" v="6" actId="20577"/>
          <ac:spMkLst>
            <pc:docMk/>
            <pc:sldMk cId="0" sldId="546"/>
            <ac:spMk id="9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5-17T06:56:18.093" v="26" actId="20577"/>
          <ac:spMkLst>
            <pc:docMk/>
            <pc:sldMk cId="0" sldId="546"/>
            <ac:spMk id="10" creationId="{00000000-0000-0000-0000-000000000000}"/>
          </ac:spMkLst>
        </pc:spChg>
        <pc:spChg chg="add mod">
          <ac:chgData name="Nina Ziessler" userId="52ef9b09-7dc5-48dc-a6c9-3afafda37e46" providerId="ADAL" clId="{4597B2E0-8DAD-4A67-9195-83172779121E}" dt="2026-05-17T06:57:22.489" v="29" actId="2085"/>
          <ac:spMkLst>
            <pc:docMk/>
            <pc:sldMk cId="0" sldId="546"/>
            <ac:spMk id="12" creationId="{4CB009A9-B8B5-92B6-547A-89BE4587436F}"/>
          </ac:spMkLst>
        </pc:spChg>
        <pc:spChg chg="add mod">
          <ac:chgData name="Nina Ziessler" userId="52ef9b09-7dc5-48dc-a6c9-3afafda37e46" providerId="ADAL" clId="{4597B2E0-8DAD-4A67-9195-83172779121E}" dt="2026-05-17T06:59:39.369" v="84" actId="207"/>
          <ac:spMkLst>
            <pc:docMk/>
            <pc:sldMk cId="0" sldId="546"/>
            <ac:spMk id="13" creationId="{AAA9A0AF-4D80-8D3F-41AD-0EB9186D8550}"/>
          </ac:spMkLst>
        </pc:spChg>
      </pc:sldChg>
      <pc:sldChg chg="addSp delSp modSp mod">
        <pc:chgData name="Nina Ziessler" userId="52ef9b09-7dc5-48dc-a6c9-3afafda37e46" providerId="ADAL" clId="{4597B2E0-8DAD-4A67-9195-83172779121E}" dt="2026-05-17T15:55:17.069" v="1603" actId="255"/>
        <pc:sldMkLst>
          <pc:docMk/>
          <pc:sldMk cId="1378814737" sldId="547"/>
        </pc:sldMkLst>
        <pc:spChg chg="del">
          <ac:chgData name="Nina Ziessler" userId="52ef9b09-7dc5-48dc-a6c9-3afafda37e46" providerId="ADAL" clId="{4597B2E0-8DAD-4A67-9195-83172779121E}" dt="2026-05-17T07:13:54.534" v="265" actId="478"/>
          <ac:spMkLst>
            <pc:docMk/>
            <pc:sldMk cId="1378814737" sldId="547"/>
            <ac:spMk id="2" creationId="{1AF6D1F5-D3BB-174C-2031-06C0527E13D3}"/>
          </ac:spMkLst>
        </pc:spChg>
        <pc:spChg chg="mod">
          <ac:chgData name="Nina Ziessler" userId="52ef9b09-7dc5-48dc-a6c9-3afafda37e46" providerId="ADAL" clId="{4597B2E0-8DAD-4A67-9195-83172779121E}" dt="2026-05-17T15:55:17.069" v="1603" actId="255"/>
          <ac:spMkLst>
            <pc:docMk/>
            <pc:sldMk cId="1378814737" sldId="547"/>
            <ac:spMk id="3" creationId="{9C9927D4-A721-2271-2C78-D06B2DA7289B}"/>
          </ac:spMkLst>
        </pc:spChg>
        <pc:spChg chg="del">
          <ac:chgData name="Nina Ziessler" userId="52ef9b09-7dc5-48dc-a6c9-3afafda37e46" providerId="ADAL" clId="{4597B2E0-8DAD-4A67-9195-83172779121E}" dt="2026-05-17T07:13:56.864" v="266" actId="478"/>
          <ac:spMkLst>
            <pc:docMk/>
            <pc:sldMk cId="1378814737" sldId="547"/>
            <ac:spMk id="5" creationId="{760D0EFC-B7EF-86B0-F0BB-99F750455480}"/>
          </ac:spMkLst>
        </pc:spChg>
        <pc:spChg chg="add mod">
          <ac:chgData name="Nina Ziessler" userId="52ef9b09-7dc5-48dc-a6c9-3afafda37e46" providerId="ADAL" clId="{4597B2E0-8DAD-4A67-9195-83172779121E}" dt="2026-05-17T07:14:01.684" v="268"/>
          <ac:spMkLst>
            <pc:docMk/>
            <pc:sldMk cId="1378814737" sldId="547"/>
            <ac:spMk id="7" creationId="{BF2D6DEF-3777-6393-3E36-48ECEC46E940}"/>
          </ac:spMkLst>
        </pc:spChg>
        <pc:graphicFrameChg chg="add mod">
          <ac:chgData name="Nina Ziessler" userId="52ef9b09-7dc5-48dc-a6c9-3afafda37e46" providerId="ADAL" clId="{4597B2E0-8DAD-4A67-9195-83172779121E}" dt="2026-05-17T07:13:58.666" v="267"/>
          <ac:graphicFrameMkLst>
            <pc:docMk/>
            <pc:sldMk cId="1378814737" sldId="547"/>
            <ac:graphicFrameMk id="6" creationId="{35772110-A145-4563-DADA-9FC31194459A}"/>
          </ac:graphicFrameMkLst>
        </pc:graphicFrameChg>
        <pc:graphicFrameChg chg="add mod modGraphic">
          <ac:chgData name="Nina Ziessler" userId="52ef9b09-7dc5-48dc-a6c9-3afafda37e46" providerId="ADAL" clId="{4597B2E0-8DAD-4A67-9195-83172779121E}" dt="2026-05-17T15:15:37.476" v="751" actId="3626"/>
          <ac:graphicFrameMkLst>
            <pc:docMk/>
            <pc:sldMk cId="1378814737" sldId="547"/>
            <ac:graphicFrameMk id="8" creationId="{FC4AD6B6-5E88-D058-B2A0-B981AB98F320}"/>
          </ac:graphicFrameMkLst>
        </pc:graphicFrameChg>
      </pc:sldChg>
      <pc:sldChg chg="del">
        <pc:chgData name="Nina Ziessler" userId="52ef9b09-7dc5-48dc-a6c9-3afafda37e46" providerId="ADAL" clId="{4597B2E0-8DAD-4A67-9195-83172779121E}" dt="2026-05-17T15:15:51.370" v="752" actId="47"/>
        <pc:sldMkLst>
          <pc:docMk/>
          <pc:sldMk cId="1419100431" sldId="548"/>
        </pc:sldMkLst>
      </pc:sldChg>
      <pc:sldChg chg="del">
        <pc:chgData name="Nina Ziessler" userId="52ef9b09-7dc5-48dc-a6c9-3afafda37e46" providerId="ADAL" clId="{4597B2E0-8DAD-4A67-9195-83172779121E}" dt="2026-05-17T15:56:06.450" v="1605" actId="47"/>
        <pc:sldMkLst>
          <pc:docMk/>
          <pc:sldMk cId="1211176050" sldId="549"/>
        </pc:sldMkLst>
      </pc:sldChg>
      <pc:sldChg chg="modSp add mod">
        <pc:chgData name="Nina Ziessler" userId="52ef9b09-7dc5-48dc-a6c9-3afafda37e46" providerId="ADAL" clId="{4597B2E0-8DAD-4A67-9195-83172779121E}" dt="2026-05-17T15:41:28.717" v="1279" actId="20577"/>
        <pc:sldMkLst>
          <pc:docMk/>
          <pc:sldMk cId="3012473672" sldId="550"/>
        </pc:sldMkLst>
        <pc:spChg chg="mod">
          <ac:chgData name="Nina Ziessler" userId="52ef9b09-7dc5-48dc-a6c9-3afafda37e46" providerId="ADAL" clId="{4597B2E0-8DAD-4A67-9195-83172779121E}" dt="2026-05-17T15:41:28.717" v="1279" actId="20577"/>
          <ac:spMkLst>
            <pc:docMk/>
            <pc:sldMk cId="3012473672" sldId="550"/>
            <ac:spMk id="2" creationId="{9E09F3ED-AE4A-D7F5-D0AB-1BD29A579927}"/>
          </ac:spMkLst>
        </pc:spChg>
        <pc:spChg chg="mod">
          <ac:chgData name="Nina Ziessler" userId="52ef9b09-7dc5-48dc-a6c9-3afafda37e46" providerId="ADAL" clId="{4597B2E0-8DAD-4A67-9195-83172779121E}" dt="2026-05-17T15:19:56.871" v="801"/>
          <ac:spMkLst>
            <pc:docMk/>
            <pc:sldMk cId="3012473672" sldId="550"/>
            <ac:spMk id="3" creationId="{244A0277-AF23-7AD1-5DB5-AB3278DB3068}"/>
          </ac:spMkLst>
        </pc:spChg>
      </pc:sldChg>
      <pc:sldChg chg="modSp add mod">
        <pc:chgData name="Nina Ziessler" userId="52ef9b09-7dc5-48dc-a6c9-3afafda37e46" providerId="ADAL" clId="{4597B2E0-8DAD-4A67-9195-83172779121E}" dt="2026-05-17T15:45:11.380" v="1295" actId="20577"/>
        <pc:sldMkLst>
          <pc:docMk/>
          <pc:sldMk cId="3719481962" sldId="551"/>
        </pc:sldMkLst>
        <pc:spChg chg="mod">
          <ac:chgData name="Nina Ziessler" userId="52ef9b09-7dc5-48dc-a6c9-3afafda37e46" providerId="ADAL" clId="{4597B2E0-8DAD-4A67-9195-83172779121E}" dt="2026-05-17T15:45:11.380" v="1295" actId="20577"/>
          <ac:spMkLst>
            <pc:docMk/>
            <pc:sldMk cId="3719481962" sldId="551"/>
            <ac:spMk id="2" creationId="{82DACE09-9A8A-D0B7-93BF-749A65E82B34}"/>
          </ac:spMkLst>
        </pc:spChg>
        <pc:spChg chg="mod">
          <ac:chgData name="Nina Ziessler" userId="52ef9b09-7dc5-48dc-a6c9-3afafda37e46" providerId="ADAL" clId="{4597B2E0-8DAD-4A67-9195-83172779121E}" dt="2026-05-17T07:10:21.923" v="243" actId="20577"/>
          <ac:spMkLst>
            <pc:docMk/>
            <pc:sldMk cId="3719481962" sldId="551"/>
            <ac:spMk id="3" creationId="{8F48D8D6-A22B-6982-3885-73296EDFB3AD}"/>
          </ac:spMkLst>
        </pc:spChg>
      </pc:sldChg>
      <pc:sldChg chg="modSp add mod">
        <pc:chgData name="Nina Ziessler" userId="52ef9b09-7dc5-48dc-a6c9-3afafda37e46" providerId="ADAL" clId="{4597B2E0-8DAD-4A67-9195-83172779121E}" dt="2026-05-17T15:55:25.328" v="1604" actId="255"/>
        <pc:sldMkLst>
          <pc:docMk/>
          <pc:sldMk cId="2109123855" sldId="552"/>
        </pc:sldMkLst>
        <pc:spChg chg="mod">
          <ac:chgData name="Nina Ziessler" userId="52ef9b09-7dc5-48dc-a6c9-3afafda37e46" providerId="ADAL" clId="{4597B2E0-8DAD-4A67-9195-83172779121E}" dt="2026-05-17T15:55:25.328" v="1604" actId="255"/>
          <ac:spMkLst>
            <pc:docMk/>
            <pc:sldMk cId="2109123855" sldId="552"/>
            <ac:spMk id="3" creationId="{88716BED-D074-DCDE-5BC6-1DBE9C6DCADA}"/>
          </ac:spMkLst>
        </pc:spChg>
        <pc:graphicFrameChg chg="mod modGraphic">
          <ac:chgData name="Nina Ziessler" userId="52ef9b09-7dc5-48dc-a6c9-3afafda37e46" providerId="ADAL" clId="{4597B2E0-8DAD-4A67-9195-83172779121E}" dt="2026-05-17T15:18:32.954" v="795"/>
          <ac:graphicFrameMkLst>
            <pc:docMk/>
            <pc:sldMk cId="2109123855" sldId="552"/>
            <ac:graphicFrameMk id="8" creationId="{4B304446-62A7-6EDA-7A70-3AC96ADB7184}"/>
          </ac:graphicFrameMkLst>
        </pc:graphicFrameChg>
      </pc:sldChg>
      <pc:sldChg chg="add del">
        <pc:chgData name="Nina Ziessler" userId="52ef9b09-7dc5-48dc-a6c9-3afafda37e46" providerId="ADAL" clId="{4597B2E0-8DAD-4A67-9195-83172779121E}" dt="2026-05-17T07:16:40.817" v="276" actId="47"/>
        <pc:sldMkLst>
          <pc:docMk/>
          <pc:sldMk cId="2424608849" sldId="552"/>
        </pc:sldMkLst>
      </pc:sldChg>
      <pc:sldMasterChg chg="del delSldLayout">
        <pc:chgData name="Nina Ziessler" userId="52ef9b09-7dc5-48dc-a6c9-3afafda37e46" providerId="ADAL" clId="{4597B2E0-8DAD-4A67-9195-83172779121E}" dt="2026-05-17T07:16:40.817" v="276" actId="47"/>
        <pc:sldMasterMkLst>
          <pc:docMk/>
          <pc:sldMasterMk cId="1944769416" sldId="2147483672"/>
        </pc:sldMasterMkLst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4252990080" sldId="2147483673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288664606" sldId="2147483674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2322324219" sldId="2147483675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1679840215" sldId="2147483676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3763474230" sldId="2147483677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3784020149" sldId="2147483678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1960617668" sldId="2147483679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4243091813" sldId="2147483680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1543239425" sldId="2147483681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318142612" sldId="2147483682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1065526347" sldId="2147483683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2279589984" sldId="2147483684"/>
          </pc:sldLayoutMkLst>
        </pc:sldLayoutChg>
        <pc:sldLayoutChg chg="del">
          <pc:chgData name="Nina Ziessler" userId="52ef9b09-7dc5-48dc-a6c9-3afafda37e46" providerId="ADAL" clId="{4597B2E0-8DAD-4A67-9195-83172779121E}" dt="2026-05-17T07:16:40.817" v="276" actId="47"/>
          <pc:sldLayoutMkLst>
            <pc:docMk/>
            <pc:sldMasterMk cId="1944769416" sldId="2147483672"/>
            <pc:sldLayoutMk cId="3703392335" sldId="214748368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F9D46-1E75-4002-B9EA-4B285766ED09}" type="datetimeFigureOut">
              <a:rPr lang="fi-FI" smtClean="0"/>
              <a:t>17.5.2026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6EF31-E764-4EAA-B069-38B2EBB0F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3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4B014-1C3C-444E-BEB0-80A86FFA00FC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44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7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35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6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6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8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4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4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2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3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1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F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85800" y="685800"/>
            <a:ext cx="1282757" cy="1217215"/>
          </a:xfrm>
          <a:custGeom>
            <a:avLst/>
            <a:gdLst/>
            <a:ahLst/>
            <a:cxnLst/>
            <a:rect l="l" t="t" r="r" b="b"/>
            <a:pathLst>
              <a:path w="1924136" h="1825822">
                <a:moveTo>
                  <a:pt x="0" y="0"/>
                </a:moveTo>
                <a:lnTo>
                  <a:pt x="1924136" y="0"/>
                </a:lnTo>
                <a:lnTo>
                  <a:pt x="1924136" y="1825822"/>
                </a:lnTo>
                <a:lnTo>
                  <a:pt x="0" y="18258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-152400" y="5131121"/>
            <a:ext cx="12598400" cy="1853879"/>
          </a:xfrm>
          <a:custGeom>
            <a:avLst/>
            <a:gdLst/>
            <a:ahLst/>
            <a:cxnLst/>
            <a:rect l="l" t="t" r="r" b="b"/>
            <a:pathLst>
              <a:path w="20702890" h="4968694">
                <a:moveTo>
                  <a:pt x="0" y="0"/>
                </a:moveTo>
                <a:lnTo>
                  <a:pt x="20702890" y="0"/>
                </a:lnTo>
                <a:lnTo>
                  <a:pt x="20702890" y="4968694"/>
                </a:lnTo>
                <a:lnTo>
                  <a:pt x="0" y="49686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320537" y="5683870"/>
            <a:ext cx="2925331" cy="669169"/>
          </a:xfrm>
          <a:custGeom>
            <a:avLst/>
            <a:gdLst/>
            <a:ahLst/>
            <a:cxnLst/>
            <a:rect l="l" t="t" r="r" b="b"/>
            <a:pathLst>
              <a:path w="4387997" h="1003754">
                <a:moveTo>
                  <a:pt x="0" y="0"/>
                </a:moveTo>
                <a:lnTo>
                  <a:pt x="4387997" y="0"/>
                </a:lnTo>
                <a:lnTo>
                  <a:pt x="4387997" y="1003755"/>
                </a:lnTo>
                <a:lnTo>
                  <a:pt x="0" y="100375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130558" y="5218803"/>
            <a:ext cx="1568549" cy="1568549"/>
          </a:xfrm>
          <a:custGeom>
            <a:avLst/>
            <a:gdLst/>
            <a:ahLst/>
            <a:cxnLst/>
            <a:rect l="l" t="t" r="r" b="b"/>
            <a:pathLst>
              <a:path w="2352824" h="2352824">
                <a:moveTo>
                  <a:pt x="0" y="0"/>
                </a:moveTo>
                <a:lnTo>
                  <a:pt x="2352824" y="0"/>
                </a:lnTo>
                <a:lnTo>
                  <a:pt x="2352824" y="2352824"/>
                </a:lnTo>
                <a:lnTo>
                  <a:pt x="0" y="235282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4859863" y="5698334"/>
            <a:ext cx="2468399" cy="640241"/>
          </a:xfrm>
          <a:custGeom>
            <a:avLst/>
            <a:gdLst/>
            <a:ahLst/>
            <a:cxnLst/>
            <a:rect l="l" t="t" r="r" b="b"/>
            <a:pathLst>
              <a:path w="3702598" h="960361">
                <a:moveTo>
                  <a:pt x="0" y="0"/>
                </a:moveTo>
                <a:lnTo>
                  <a:pt x="3702598" y="0"/>
                </a:lnTo>
                <a:lnTo>
                  <a:pt x="3702598" y="960361"/>
                </a:lnTo>
                <a:lnTo>
                  <a:pt x="0" y="96036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0426256" y="5536432"/>
            <a:ext cx="1155065" cy="933293"/>
          </a:xfrm>
          <a:custGeom>
            <a:avLst/>
            <a:gdLst/>
            <a:ahLst/>
            <a:cxnLst/>
            <a:rect l="l" t="t" r="r" b="b"/>
            <a:pathLst>
              <a:path w="1732598" h="1399939">
                <a:moveTo>
                  <a:pt x="0" y="0"/>
                </a:moveTo>
                <a:lnTo>
                  <a:pt x="1732598" y="0"/>
                </a:lnTo>
                <a:lnTo>
                  <a:pt x="1732598" y="1399939"/>
                </a:lnTo>
                <a:lnTo>
                  <a:pt x="0" y="13999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8017694" y="5403211"/>
            <a:ext cx="1719130" cy="1199733"/>
          </a:xfrm>
          <a:custGeom>
            <a:avLst/>
            <a:gdLst/>
            <a:ahLst/>
            <a:cxnLst/>
            <a:rect l="l" t="t" r="r" b="b"/>
            <a:pathLst>
              <a:path w="2578695" h="1799600">
                <a:moveTo>
                  <a:pt x="0" y="0"/>
                </a:moveTo>
                <a:lnTo>
                  <a:pt x="2578695" y="0"/>
                </a:lnTo>
                <a:lnTo>
                  <a:pt x="2578695" y="1799600"/>
                </a:lnTo>
                <a:lnTo>
                  <a:pt x="0" y="179960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20537" y="2425984"/>
            <a:ext cx="11260785" cy="15792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6066"/>
              </a:lnSpc>
            </a:pPr>
            <a:r>
              <a:rPr kumimoji="0" lang="fi-FI" sz="6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MEDIA LITERACY </a:t>
            </a:r>
          </a:p>
          <a:p>
            <a:pPr algn="r" defTabSz="609630">
              <a:lnSpc>
                <a:spcPts val="6066"/>
              </a:lnSpc>
            </a:pPr>
            <a:r>
              <a:rPr kumimoji="0" lang="fi-FI" sz="6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BINGOS</a:t>
            </a:r>
            <a:endParaRPr lang="en-US" sz="6666" b="1" spc="-186" dirty="0">
              <a:solidFill>
                <a:schemeClr val="bg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788920" y="4255019"/>
            <a:ext cx="8717280" cy="348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2666"/>
              </a:lnSpc>
              <a:spcBef>
                <a:spcPct val="0"/>
              </a:spcBef>
            </a:pPr>
            <a:r>
              <a:rPr lang="en-US" sz="2666" b="1" spc="197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MEDIA BIAS AND DIGITAL SAFETY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968557" y="1058196"/>
            <a:ext cx="2999120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1979"/>
              </a:lnSpc>
            </a:pPr>
            <a:r>
              <a:rPr lang="en-US" sz="1832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Navigating Mis- and Disinformation at an Older Age</a:t>
            </a:r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4CB009A9-B8B5-92B6-547A-89BE4587436F}"/>
              </a:ext>
            </a:extLst>
          </p:cNvPr>
          <p:cNvSpPr/>
          <p:nvPr/>
        </p:nvSpPr>
        <p:spPr>
          <a:xfrm>
            <a:off x="420624" y="2779776"/>
            <a:ext cx="2203704" cy="227213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AAA9A0AF-4D80-8D3F-41AD-0EB9186D8550}"/>
              </a:ext>
            </a:extLst>
          </p:cNvPr>
          <p:cNvSpPr txBox="1"/>
          <p:nvPr/>
        </p:nvSpPr>
        <p:spPr>
          <a:xfrm>
            <a:off x="462020" y="3321429"/>
            <a:ext cx="21209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Can </a:t>
            </a:r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be</a:t>
            </a:r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used</a:t>
            </a:r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with</a:t>
            </a:r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or</a:t>
            </a:r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without</a:t>
            </a:r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digital</a:t>
            </a:r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fi-FI" sz="2200" dirty="0" err="1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devices</a:t>
            </a:r>
            <a:endParaRPr lang="fi-FI" sz="2200" dirty="0">
              <a:solidFill>
                <a:srgbClr val="145F81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1808540"/>
            <a:ext cx="8732520" cy="43704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These two bingos can be used as part of a workshop in various ways: for independent work, in small groups, with or without digital devices. Feel free to improvise. 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goal is to learn and reflect important digital and media skills in everyday life.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Choose a suitable bingo topic: Media bias (no.1) or Digital safety (no.2)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Choose suitable working method: independent or small groups (2–3 people)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Decide the working time: For example 15 minutes in total: Three statements, 5 minutes per each.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85800" y="609601"/>
            <a:ext cx="643737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How to use this material</a:t>
            </a:r>
          </a:p>
        </p:txBody>
      </p:sp>
      <p:sp>
        <p:nvSpPr>
          <p:cNvPr id="4" name="Freeform 4"/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8D6D99EE-09DC-6896-0BA0-9A74739BD343}"/>
              </a:ext>
            </a:extLst>
          </p:cNvPr>
          <p:cNvSpPr/>
          <p:nvPr/>
        </p:nvSpPr>
        <p:spPr>
          <a:xfrm>
            <a:off x="9282651" y="2356332"/>
            <a:ext cx="2223549" cy="2145336"/>
          </a:xfrm>
          <a:custGeom>
            <a:avLst/>
            <a:gdLst/>
            <a:ahLst/>
            <a:cxnLst/>
            <a:rect l="l" t="t" r="r" b="b"/>
            <a:pathLst>
              <a:path w="4083939" h="4114800">
                <a:moveTo>
                  <a:pt x="0" y="0"/>
                </a:moveTo>
                <a:lnTo>
                  <a:pt x="4083939" y="0"/>
                </a:lnTo>
                <a:lnTo>
                  <a:pt x="408393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0303C-C7E9-45CA-C07D-854D2E5AA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E09F3ED-AE4A-D7F5-D0AB-1BD29A579927}"/>
              </a:ext>
            </a:extLst>
          </p:cNvPr>
          <p:cNvSpPr txBox="1"/>
          <p:nvPr/>
        </p:nvSpPr>
        <p:spPr>
          <a:xfrm>
            <a:off x="685800" y="1826828"/>
            <a:ext cx="8732520" cy="36317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task is to find online news or content that matches the statements on the bingo card.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Read the statements on the bingo card.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Pick one of them and search online for an example that matches the description. You can use news sites, social media, advertisements, or websites.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When you find an example, mark that square.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When you complete three in a row (across, down, or diagonally), say “Bingo!” 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44A0277-AF23-7AD1-5DB5-AB3278DB3068}"/>
              </a:ext>
            </a:extLst>
          </p:cNvPr>
          <p:cNvSpPr txBox="1"/>
          <p:nvPr/>
        </p:nvSpPr>
        <p:spPr>
          <a:xfrm>
            <a:off x="685800" y="609601"/>
            <a:ext cx="9409176" cy="639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How to use: </a:t>
            </a:r>
            <a:r>
              <a:rPr lang="en-US" sz="36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urce Sans Pro Bold"/>
                <a:sym typeface="Source Sans Pro Bold"/>
              </a:rPr>
              <a:t>Bingo no.1 with devices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8AAB8477-0A64-07E0-A56D-D65D3E4D18F7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4D4102AB-2F77-0AF0-2A3D-2A86CB056C0F}"/>
              </a:ext>
            </a:extLst>
          </p:cNvPr>
          <p:cNvSpPr/>
          <p:nvPr/>
        </p:nvSpPr>
        <p:spPr>
          <a:xfrm>
            <a:off x="9282651" y="2356332"/>
            <a:ext cx="2223549" cy="2145336"/>
          </a:xfrm>
          <a:custGeom>
            <a:avLst/>
            <a:gdLst/>
            <a:ahLst/>
            <a:cxnLst/>
            <a:rect l="l" t="t" r="r" b="b"/>
            <a:pathLst>
              <a:path w="4083939" h="4114800">
                <a:moveTo>
                  <a:pt x="0" y="0"/>
                </a:moveTo>
                <a:lnTo>
                  <a:pt x="4083939" y="0"/>
                </a:lnTo>
                <a:lnTo>
                  <a:pt x="408393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2473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8AC4A-D44C-46DD-F644-CB8D8E3F8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82DACE09-9A8A-D0B7-93BF-749A65E82B34}"/>
              </a:ext>
            </a:extLst>
          </p:cNvPr>
          <p:cNvSpPr txBox="1"/>
          <p:nvPr/>
        </p:nvSpPr>
        <p:spPr>
          <a:xfrm>
            <a:off x="685800" y="1826828"/>
            <a:ext cx="8596851" cy="32624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The task is to discuss the statements based on your own experiences.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Each person looks through the bingo card.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Someone starts by choosing a statement that feels familiar or important. Share an example from your own experience and ask others for more ideas.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Mark the square when everyone agrees it has been discussed.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Continue until you get three in a row or until time is up. 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F48D8D6-A22B-6982-3885-73296EDFB3AD}"/>
              </a:ext>
            </a:extLst>
          </p:cNvPr>
          <p:cNvSpPr txBox="1"/>
          <p:nvPr/>
        </p:nvSpPr>
        <p:spPr>
          <a:xfrm>
            <a:off x="685800" y="609601"/>
            <a:ext cx="9409176" cy="639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How to use: </a:t>
            </a:r>
            <a:r>
              <a:rPr lang="en-US" sz="36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ource Sans Pro Bold"/>
                <a:sym typeface="Source Sans Pro Bold"/>
              </a:rPr>
              <a:t>Play bingos without devices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BB8F2AA-B4A0-3A1C-FF56-0E1DF70736B9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F00D71BC-32BF-475D-BA50-D12B056D64F9}"/>
              </a:ext>
            </a:extLst>
          </p:cNvPr>
          <p:cNvSpPr/>
          <p:nvPr/>
        </p:nvSpPr>
        <p:spPr>
          <a:xfrm>
            <a:off x="9282651" y="2356332"/>
            <a:ext cx="2223549" cy="2145336"/>
          </a:xfrm>
          <a:custGeom>
            <a:avLst/>
            <a:gdLst/>
            <a:ahLst/>
            <a:cxnLst/>
            <a:rect l="l" t="t" r="r" b="b"/>
            <a:pathLst>
              <a:path w="4083939" h="4114800">
                <a:moveTo>
                  <a:pt x="0" y="0"/>
                </a:moveTo>
                <a:lnTo>
                  <a:pt x="4083939" y="0"/>
                </a:lnTo>
                <a:lnTo>
                  <a:pt x="408393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9481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B7013-E092-6DD5-8D39-DAD72BB8C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9C9927D4-A721-2271-2C78-D06B2DA7289B}"/>
              </a:ext>
            </a:extLst>
          </p:cNvPr>
          <p:cNvSpPr txBox="1"/>
          <p:nvPr/>
        </p:nvSpPr>
        <p:spPr>
          <a:xfrm>
            <a:off x="685800" y="492629"/>
            <a:ext cx="908913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Bingo 1. Media bias – misleading content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EBC67A6-024D-F078-1E56-32AF7019F40A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graphicFrame>
        <p:nvGraphicFramePr>
          <p:cNvPr id="8" name="Taulukko 7">
            <a:extLst>
              <a:ext uri="{FF2B5EF4-FFF2-40B4-BE49-F238E27FC236}">
                <a16:creationId xmlns:a16="http://schemas.microsoft.com/office/drawing/2014/main" id="{FC4AD6B6-5E88-D058-B2A0-B981AB98F3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477585"/>
              </p:ext>
            </p:extLst>
          </p:nvPr>
        </p:nvGraphicFramePr>
        <p:xfrm>
          <a:off x="685800" y="1386384"/>
          <a:ext cx="10222992" cy="5132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7664">
                  <a:extLst>
                    <a:ext uri="{9D8B030D-6E8A-4147-A177-3AD203B41FA5}">
                      <a16:colId xmlns:a16="http://schemas.microsoft.com/office/drawing/2014/main" val="1151326065"/>
                    </a:ext>
                  </a:extLst>
                </a:gridCol>
                <a:gridCol w="3407664">
                  <a:extLst>
                    <a:ext uri="{9D8B030D-6E8A-4147-A177-3AD203B41FA5}">
                      <a16:colId xmlns:a16="http://schemas.microsoft.com/office/drawing/2014/main" val="2138654482"/>
                    </a:ext>
                  </a:extLst>
                </a:gridCol>
                <a:gridCol w="3407664">
                  <a:extLst>
                    <a:ext uri="{9D8B030D-6E8A-4147-A177-3AD203B41FA5}">
                      <a16:colId xmlns:a16="http://schemas.microsoft.com/office/drawing/2014/main" val="1692585461"/>
                    </a:ext>
                  </a:extLst>
                </a:gridCol>
              </a:tblGrid>
              <a:tr h="1710968">
                <a:tc>
                  <a:txBody>
                    <a:bodyPr/>
                    <a:lstStyle/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fi-FI" sz="2000" b="1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Misleading </a:t>
                      </a:r>
                      <a:r>
                        <a:rPr lang="fi-FI" sz="2000" b="1" kern="1200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address</a:t>
                      </a:r>
                      <a:r>
                        <a:rPr lang="fi-FI" sz="2000" b="1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 </a:t>
                      </a:r>
                    </a:p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A website imitates a trusted one (www.rnicrosoft.com)</a:t>
                      </a:r>
                      <a:endParaRPr lang="fi-FI" sz="2000" b="0" dirty="0">
                        <a:solidFill>
                          <a:schemeClr val="tx1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Clickbait </a:t>
                      </a:r>
                      <a:r>
                        <a:rPr lang="fi-FI" sz="2000" b="1" kern="1200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headline</a:t>
                      </a:r>
                      <a:r>
                        <a:rPr lang="fi-FI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 </a:t>
                      </a: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The title tempts to click but doesn’t match the content.</a:t>
                      </a:r>
                      <a:endParaRPr lang="fi-FI" sz="2000" b="0" kern="1200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Sensational </a:t>
                      </a:r>
                      <a:r>
                        <a:rPr lang="fi-FI" sz="2000" b="1" kern="1200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language</a:t>
                      </a:r>
                      <a:endParaRPr lang="fi-FI" sz="2000" b="1" kern="1200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Aims to evoke strong emotions.</a:t>
                      </a:r>
                      <a:endParaRPr lang="fi-FI" sz="2000" b="0" kern="1200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833073"/>
                  </a:ext>
                </a:extLst>
              </a:tr>
              <a:tr h="1710968"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Too good to be true </a:t>
                      </a:r>
                      <a:r>
                        <a:rPr lang="fi-FI" sz="2000" b="0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Unrealistic</a:t>
                      </a:r>
                      <a:r>
                        <a:rPr lang="fi-FI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fi-FI" sz="2000" b="0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offers</a:t>
                      </a:r>
                      <a:r>
                        <a:rPr lang="fi-FI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fi-FI" sz="2000" b="0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or</a:t>
                      </a:r>
                      <a:r>
                        <a:rPr lang="fi-FI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fi-FI" sz="2000" b="0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promises</a:t>
                      </a:r>
                      <a:r>
                        <a:rPr lang="fi-FI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Lack</a:t>
                      </a: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of </a:t>
                      </a:r>
                      <a:r>
                        <a:rPr lang="fi-FI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sources</a:t>
                      </a: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News without credible sources or with anonymous experts.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Outdated</a:t>
                      </a: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fi-FI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information</a:t>
                      </a:r>
                      <a:endParaRPr lang="fi-FI" sz="2000" b="1" i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Old news shared as if they were current.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79847"/>
                  </a:ext>
                </a:extLst>
              </a:tr>
              <a:tr h="1710968"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Cherry-picking</a:t>
                      </a:r>
                      <a:endParaRPr lang="fi-FI" sz="2000" b="1" i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Facts that support only a particular viewpoint.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fi-FI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Paid</a:t>
                      </a: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fi-FI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opinions</a:t>
                      </a:r>
                      <a:endParaRPr lang="fi-FI" sz="2000" b="1" i="0" dirty="0"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Fake reviews or sponsored praise.</a:t>
                      </a:r>
                      <a:endParaRPr lang="fi-FI" sz="2000" b="0" dirty="0">
                        <a:solidFill>
                          <a:schemeClr val="tx1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Manipulated</a:t>
                      </a: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fi-FI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images</a:t>
                      </a: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Photos or videos that have been altered or taken out of context.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939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814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864E1-AED6-9493-AB0E-804221721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88716BED-D074-DCDE-5BC6-1DBE9C6DCADA}"/>
              </a:ext>
            </a:extLst>
          </p:cNvPr>
          <p:cNvSpPr txBox="1"/>
          <p:nvPr/>
        </p:nvSpPr>
        <p:spPr>
          <a:xfrm>
            <a:off x="685800" y="492629"/>
            <a:ext cx="8741664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Bingo 2. Digital safety and confidence</a:t>
            </a: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58BC748A-99F4-6DBA-6978-5223FB641720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graphicFrame>
        <p:nvGraphicFramePr>
          <p:cNvPr id="8" name="Taulukko 7">
            <a:extLst>
              <a:ext uri="{FF2B5EF4-FFF2-40B4-BE49-F238E27FC236}">
                <a16:creationId xmlns:a16="http://schemas.microsoft.com/office/drawing/2014/main" id="{4B304446-62A7-6EDA-7A70-3AC96ADB7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622640"/>
              </p:ext>
            </p:extLst>
          </p:nvPr>
        </p:nvGraphicFramePr>
        <p:xfrm>
          <a:off x="685800" y="1386384"/>
          <a:ext cx="10222992" cy="5132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7664">
                  <a:extLst>
                    <a:ext uri="{9D8B030D-6E8A-4147-A177-3AD203B41FA5}">
                      <a16:colId xmlns:a16="http://schemas.microsoft.com/office/drawing/2014/main" val="1151326065"/>
                    </a:ext>
                  </a:extLst>
                </a:gridCol>
                <a:gridCol w="3407664">
                  <a:extLst>
                    <a:ext uri="{9D8B030D-6E8A-4147-A177-3AD203B41FA5}">
                      <a16:colId xmlns:a16="http://schemas.microsoft.com/office/drawing/2014/main" val="2138654482"/>
                    </a:ext>
                  </a:extLst>
                </a:gridCol>
                <a:gridCol w="3407664">
                  <a:extLst>
                    <a:ext uri="{9D8B030D-6E8A-4147-A177-3AD203B41FA5}">
                      <a16:colId xmlns:a16="http://schemas.microsoft.com/office/drawing/2014/main" val="1692585461"/>
                    </a:ext>
                  </a:extLst>
                </a:gridCol>
              </a:tblGrid>
              <a:tr h="1710968">
                <a:tc>
                  <a:txBody>
                    <a:bodyPr/>
                    <a:lstStyle/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I know how to create strong passwords and how to manage them.</a:t>
                      </a:r>
                      <a:endParaRPr lang="fi-FI" sz="2000" b="0" dirty="0">
                        <a:solidFill>
                          <a:schemeClr val="tx1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I know how to check privacy settings in apps and social media. </a:t>
                      </a:r>
                      <a:endParaRPr lang="fi-FI" sz="2000" b="0" kern="1200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I know how to recognize fake phone calls pretending to be from trusted organizations. </a:t>
                      </a:r>
                      <a:endParaRPr lang="fi-FI" sz="2000" b="0" kern="1200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833073"/>
                  </a:ext>
                </a:extLst>
              </a:tr>
              <a:tr h="1710968"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>
                          <a:effectLst/>
                        </a:rPr>
                        <a:t>I know how to safely download apps from trusted sources. 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>
                          <a:effectLst/>
                        </a:rPr>
                        <a:t>I know what to do if my device is lost or stolen or if I have been scammed.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>
                          <a:effectLst/>
                        </a:rPr>
                        <a:t>I know how to protect my personal information online.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79847"/>
                  </a:ext>
                </a:extLst>
              </a:tr>
              <a:tr h="1710968"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>
                          <a:effectLst/>
                        </a:rPr>
                        <a:t>I know why it is important to keep my device and apps updated.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en-US" sz="2000" b="0" i="0" dirty="0">
                          <a:effectLst/>
                        </a:rPr>
                        <a:t>I know how to recognize scam messages or suspicious links.</a:t>
                      </a:r>
                      <a:endParaRPr lang="fi-FI" sz="2000" b="0" dirty="0">
                        <a:solidFill>
                          <a:schemeClr val="tx1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>
                          <a:effectLst/>
                        </a:rPr>
                        <a:t>I know how to check if a website or email sender is trustworthy.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939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123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8D5B5447F7B64DBB8AF68AD4B62DFD" ma:contentTypeVersion="19" ma:contentTypeDescription="Luo uusi asiakirja." ma:contentTypeScope="" ma:versionID="c0e8172d32a41e23c4acd0d604697ab6">
  <xsd:schema xmlns:xsd="http://www.w3.org/2001/XMLSchema" xmlns:xs="http://www.w3.org/2001/XMLSchema" xmlns:p="http://schemas.microsoft.com/office/2006/metadata/properties" xmlns:ns2="02ddf22a-210a-4c33-8576-817b91fcb790" xmlns:ns3="ceff707d-f623-493d-bac7-b56c0dfe17a9" targetNamespace="http://schemas.microsoft.com/office/2006/metadata/properties" ma:root="true" ma:fieldsID="0bb93792563e9bb3005517fd81405973" ns2:_="" ns3:_="">
    <xsd:import namespace="02ddf22a-210a-4c33-8576-817b91fcb790"/>
    <xsd:import namespace="ceff707d-f623-493d-bac7-b56c0dfe17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df22a-210a-4c33-8576-817b91fcb7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62324b-9413-4969-a123-44dde1e66ae2}" ma:internalName="TaxCatchAll" ma:showField="CatchAllData" ma:web="02ddf22a-210a-4c33-8576-817b91fcb7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f707d-f623-493d-bac7-b56c0dfe1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420d83-ea60-4e24-9aa7-9868891e3b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ff707d-f623-493d-bac7-b56c0dfe17a9">
      <Terms xmlns="http://schemas.microsoft.com/office/infopath/2007/PartnerControls"/>
    </lcf76f155ced4ddcb4097134ff3c332f>
    <TaxCatchAll xmlns="02ddf22a-210a-4c33-8576-817b91fcb79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5396A8-845C-4235-8BB7-A243301E43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ddf22a-210a-4c33-8576-817b91fcb790"/>
    <ds:schemaRef ds:uri="ceff707d-f623-493d-bac7-b56c0dfe17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DC0ECD-EBF8-4480-8556-E3A16FE62F81}">
  <ds:schemaRefs>
    <ds:schemaRef ds:uri="http://schemas.microsoft.com/office/2006/metadata/properties"/>
    <ds:schemaRef ds:uri="http://www.w3.org/2000/xmlns/"/>
    <ds:schemaRef ds:uri="ceff707d-f623-493d-bac7-b56c0dfe17a9"/>
    <ds:schemaRef ds:uri="http://schemas.microsoft.com/office/infopath/2007/PartnerControls"/>
    <ds:schemaRef ds:uri="02ddf22a-210a-4c33-8576-817b91fcb790"/>
    <ds:schemaRef ds:uri="http://www.w3.org/2001/XMLSchema-instance"/>
  </ds:schemaRefs>
</ds:datastoreItem>
</file>

<file path=customXml/itemProps3.xml><?xml version="1.0" encoding="utf-8"?>
<ds:datastoreItem xmlns:ds="http://schemas.openxmlformats.org/officeDocument/2006/customXml" ds:itemID="{0BE05E83-6A50-4B35-B7AD-63917FEBBA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544</Words>
  <Application>Microsoft Office PowerPoint</Application>
  <PresentationFormat>Laajakuva</PresentationFormat>
  <Paragraphs>52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Source Sans Pro</vt:lpstr>
      <vt:lpstr>Source Sans Pro Bold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Manipulation and media literacy in social media</dc:title>
  <dc:creator>Nina Ziessler</dc:creator>
  <cp:lastModifiedBy>Nina Ziessler</cp:lastModifiedBy>
  <cp:revision>6</cp:revision>
  <dcterms:created xsi:type="dcterms:W3CDTF">2025-11-02T20:20:02Z</dcterms:created>
  <dcterms:modified xsi:type="dcterms:W3CDTF">2026-05-17T15:56:16Z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0x010100F08D5B5447F7B64DBB8AF68AD4B62DFD</vt:lpwstr>
  </property>
  <property fmtid="{D5CDD505-2E9C-101B-9397-08002B2CF9AE}" pid="3" name="MediaServiceImageTags">
    <vt:lpwstr/>
  </property>
</Properties>
</file>