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546" r:id="rId5"/>
    <p:sldId id="257" r:id="rId6"/>
    <p:sldId id="553" r:id="rId7"/>
    <p:sldId id="547" r:id="rId8"/>
    <p:sldId id="554" r:id="rId9"/>
    <p:sldId id="555" r:id="rId10"/>
    <p:sldId id="556" r:id="rId11"/>
    <p:sldId id="560" r:id="rId12"/>
    <p:sldId id="557" r:id="rId13"/>
    <p:sldId id="558" r:id="rId14"/>
    <p:sldId id="559" r:id="rId15"/>
    <p:sldId id="562" r:id="rId16"/>
    <p:sldId id="561" r:id="rId1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BBC0"/>
    <a:srgbClr val="145F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BBB0C8-5803-4FBA-BA14-BCCB9137075B}" v="43" dt="2026-05-17T20:45:18.6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 Ziessler" userId="52ef9b09-7dc5-48dc-a6c9-3afafda37e46" providerId="ADAL" clId="{4597B2E0-8DAD-4A67-9195-83172779121E}"/>
    <pc:docChg chg="undo custSel addSld delSld modSld">
      <pc:chgData name="Nina Ziessler" userId="52ef9b09-7dc5-48dc-a6c9-3afafda37e46" providerId="ADAL" clId="{4597B2E0-8DAD-4A67-9195-83172779121E}" dt="2026-05-17T20:46:45.240" v="847" actId="113"/>
      <pc:docMkLst>
        <pc:docMk/>
      </pc:docMkLst>
      <pc:sldChg chg="addSp delSp modSp mod">
        <pc:chgData name="Nina Ziessler" userId="52ef9b09-7dc5-48dc-a6c9-3afafda37e46" providerId="ADAL" clId="{4597B2E0-8DAD-4A67-9195-83172779121E}" dt="2026-05-17T20:46:13.369" v="841" actId="20577"/>
        <pc:sldMkLst>
          <pc:docMk/>
          <pc:sldMk cId="0" sldId="257"/>
        </pc:sldMkLst>
        <pc:spChg chg="mod">
          <ac:chgData name="Nina Ziessler" userId="52ef9b09-7dc5-48dc-a6c9-3afafda37e46" providerId="ADAL" clId="{4597B2E0-8DAD-4A67-9195-83172779121E}" dt="2026-05-17T16:30:30.278" v="141" actId="6549"/>
          <ac:spMkLst>
            <pc:docMk/>
            <pc:sldMk cId="0" sldId="257"/>
            <ac:spMk id="2" creationId="{00000000-0000-0000-0000-000000000000}"/>
          </ac:spMkLst>
        </pc:spChg>
        <pc:spChg chg="mod">
          <ac:chgData name="Nina Ziessler" userId="52ef9b09-7dc5-48dc-a6c9-3afafda37e46" providerId="ADAL" clId="{4597B2E0-8DAD-4A67-9195-83172779121E}" dt="2026-05-17T20:46:13.369" v="841" actId="20577"/>
          <ac:spMkLst>
            <pc:docMk/>
            <pc:sldMk cId="0" sldId="257"/>
            <ac:spMk id="3" creationId="{00000000-0000-0000-0000-000000000000}"/>
          </ac:spMkLst>
        </pc:spChg>
        <pc:spChg chg="del">
          <ac:chgData name="Nina Ziessler" userId="52ef9b09-7dc5-48dc-a6c9-3afafda37e46" providerId="ADAL" clId="{4597B2E0-8DAD-4A67-9195-83172779121E}" dt="2026-05-17T20:40:16.638" v="749" actId="478"/>
          <ac:spMkLst>
            <pc:docMk/>
            <pc:sldMk cId="0" sldId="257"/>
            <ac:spMk id="5" creationId="{8D6D99EE-09DC-6896-0BA0-9A74739BD343}"/>
          </ac:spMkLst>
        </pc:spChg>
        <pc:spChg chg="add">
          <ac:chgData name="Nina Ziessler" userId="52ef9b09-7dc5-48dc-a6c9-3afafda37e46" providerId="ADAL" clId="{4597B2E0-8DAD-4A67-9195-83172779121E}" dt="2026-05-17T16:16:53.300" v="47"/>
          <ac:spMkLst>
            <pc:docMk/>
            <pc:sldMk cId="0" sldId="257"/>
            <ac:spMk id="6" creationId="{805E3B71-84BE-8305-1406-D76E0B0C948E}"/>
          </ac:spMkLst>
        </pc:spChg>
        <pc:picChg chg="add mod">
          <ac:chgData name="Nina Ziessler" userId="52ef9b09-7dc5-48dc-a6c9-3afafda37e46" providerId="ADAL" clId="{4597B2E0-8DAD-4A67-9195-83172779121E}" dt="2026-05-17T20:41:52.002" v="764" actId="1076"/>
          <ac:picMkLst>
            <pc:docMk/>
            <pc:sldMk cId="0" sldId="257"/>
            <ac:picMk id="6" creationId="{5D4A84FE-8BD7-9777-DC02-BEFD6509FC54}"/>
          </ac:picMkLst>
        </pc:picChg>
        <pc:picChg chg="add mod">
          <ac:chgData name="Nina Ziessler" userId="52ef9b09-7dc5-48dc-a6c9-3afafda37e46" providerId="ADAL" clId="{4597B2E0-8DAD-4A67-9195-83172779121E}" dt="2026-05-17T20:41:21.206" v="759" actId="14100"/>
          <ac:picMkLst>
            <pc:docMk/>
            <pc:sldMk cId="0" sldId="257"/>
            <ac:picMk id="7" creationId="{11203664-89F1-F7C7-7F9F-BA51F3B70A6F}"/>
          </ac:picMkLst>
        </pc:picChg>
        <pc:picChg chg="add mod">
          <ac:chgData name="Nina Ziessler" userId="52ef9b09-7dc5-48dc-a6c9-3afafda37e46" providerId="ADAL" clId="{4597B2E0-8DAD-4A67-9195-83172779121E}" dt="2026-05-17T20:41:24.867" v="760" actId="14100"/>
          <ac:picMkLst>
            <pc:docMk/>
            <pc:sldMk cId="0" sldId="257"/>
            <ac:picMk id="8" creationId="{456F968E-8874-ED25-CBA5-CD85A0042DEC}"/>
          </ac:picMkLst>
        </pc:picChg>
        <pc:picChg chg="add mod">
          <ac:chgData name="Nina Ziessler" userId="52ef9b09-7dc5-48dc-a6c9-3afafda37e46" providerId="ADAL" clId="{4597B2E0-8DAD-4A67-9195-83172779121E}" dt="2026-05-17T20:41:41.823" v="762" actId="1076"/>
          <ac:picMkLst>
            <pc:docMk/>
            <pc:sldMk cId="0" sldId="257"/>
            <ac:picMk id="9" creationId="{7E6112E7-DA23-84AD-2F87-247EFF4AA9C8}"/>
          </ac:picMkLst>
        </pc:picChg>
      </pc:sldChg>
      <pc:sldChg chg="modSp mod">
        <pc:chgData name="Nina Ziessler" userId="52ef9b09-7dc5-48dc-a6c9-3afafda37e46" providerId="ADAL" clId="{4597B2E0-8DAD-4A67-9195-83172779121E}" dt="2026-05-17T20:46:45.240" v="847" actId="113"/>
        <pc:sldMkLst>
          <pc:docMk/>
          <pc:sldMk cId="0" sldId="546"/>
        </pc:sldMkLst>
        <pc:spChg chg="mod">
          <ac:chgData name="Nina Ziessler" userId="52ef9b09-7dc5-48dc-a6c9-3afafda37e46" providerId="ADAL" clId="{4597B2E0-8DAD-4A67-9195-83172779121E}" dt="2026-05-17T16:01:16.095" v="2" actId="1076"/>
          <ac:spMkLst>
            <pc:docMk/>
            <pc:sldMk cId="0" sldId="546"/>
            <ac:spMk id="9" creationId="{00000000-0000-0000-0000-000000000000}"/>
          </ac:spMkLst>
        </pc:spChg>
        <pc:spChg chg="mod">
          <ac:chgData name="Nina Ziessler" userId="52ef9b09-7dc5-48dc-a6c9-3afafda37e46" providerId="ADAL" clId="{4597B2E0-8DAD-4A67-9195-83172779121E}" dt="2026-05-17T16:01:25.757" v="18" actId="20577"/>
          <ac:spMkLst>
            <pc:docMk/>
            <pc:sldMk cId="0" sldId="546"/>
            <ac:spMk id="10" creationId="{00000000-0000-0000-0000-000000000000}"/>
          </ac:spMkLst>
        </pc:spChg>
        <pc:spChg chg="mod">
          <ac:chgData name="Nina Ziessler" userId="52ef9b09-7dc5-48dc-a6c9-3afafda37e46" providerId="ADAL" clId="{4597B2E0-8DAD-4A67-9195-83172779121E}" dt="2026-05-17T20:46:45.240" v="847" actId="113"/>
          <ac:spMkLst>
            <pc:docMk/>
            <pc:sldMk cId="0" sldId="546"/>
            <ac:spMk id="13" creationId="{AAA9A0AF-4D80-8D3F-41AD-0EB9186D8550}"/>
          </ac:spMkLst>
        </pc:spChg>
      </pc:sldChg>
      <pc:sldChg chg="addSp delSp modSp mod">
        <pc:chgData name="Nina Ziessler" userId="52ef9b09-7dc5-48dc-a6c9-3afafda37e46" providerId="ADAL" clId="{4597B2E0-8DAD-4A67-9195-83172779121E}" dt="2026-05-17T20:39:03.082" v="748"/>
        <pc:sldMkLst>
          <pc:docMk/>
          <pc:sldMk cId="1378814737" sldId="547"/>
        </pc:sldMkLst>
        <pc:spChg chg="add del mod">
          <ac:chgData name="Nina Ziessler" userId="52ef9b09-7dc5-48dc-a6c9-3afafda37e46" providerId="ADAL" clId="{4597B2E0-8DAD-4A67-9195-83172779121E}" dt="2026-05-17T16:45:14.288" v="379" actId="478"/>
          <ac:spMkLst>
            <pc:docMk/>
            <pc:sldMk cId="1378814737" sldId="547"/>
            <ac:spMk id="2" creationId="{A4D86B86-52B2-CD68-33D2-C974AC06B601}"/>
          </ac:spMkLst>
        </pc:spChg>
        <pc:spChg chg="mod">
          <ac:chgData name="Nina Ziessler" userId="52ef9b09-7dc5-48dc-a6c9-3afafda37e46" providerId="ADAL" clId="{4597B2E0-8DAD-4A67-9195-83172779121E}" dt="2026-05-17T20:31:24.887" v="686" actId="14100"/>
          <ac:spMkLst>
            <pc:docMk/>
            <pc:sldMk cId="1378814737" sldId="547"/>
            <ac:spMk id="3" creationId="{9C9927D4-A721-2271-2C78-D06B2DA7289B}"/>
          </ac:spMkLst>
        </pc:spChg>
        <pc:spChg chg="add mod">
          <ac:chgData name="Nina Ziessler" userId="52ef9b09-7dc5-48dc-a6c9-3afafda37e46" providerId="ADAL" clId="{4597B2E0-8DAD-4A67-9195-83172779121E}" dt="2026-05-17T20:39:03.082" v="748"/>
          <ac:spMkLst>
            <pc:docMk/>
            <pc:sldMk cId="1378814737" sldId="547"/>
            <ac:spMk id="5" creationId="{3E6B9DA7-B8F3-C11E-DDD8-11C1007C065A}"/>
          </ac:spMkLst>
        </pc:spChg>
        <pc:spChg chg="add mod">
          <ac:chgData name="Nina Ziessler" userId="52ef9b09-7dc5-48dc-a6c9-3afafda37e46" providerId="ADAL" clId="{4597B2E0-8DAD-4A67-9195-83172779121E}" dt="2026-05-17T16:45:03.126" v="378"/>
          <ac:spMkLst>
            <pc:docMk/>
            <pc:sldMk cId="1378814737" sldId="547"/>
            <ac:spMk id="5" creationId="{5D4EA652-D5AF-CCC4-5FED-734F71484980}"/>
          </ac:spMkLst>
        </pc:spChg>
        <pc:spChg chg="add del mod">
          <ac:chgData name="Nina Ziessler" userId="52ef9b09-7dc5-48dc-a6c9-3afafda37e46" providerId="ADAL" clId="{4597B2E0-8DAD-4A67-9195-83172779121E}" dt="2026-05-17T20:19:18.971" v="615" actId="948"/>
          <ac:spMkLst>
            <pc:docMk/>
            <pc:sldMk cId="1378814737" sldId="547"/>
            <ac:spMk id="6" creationId="{D7E5F229-F665-8B22-D5A2-0F656BD45210}"/>
          </ac:spMkLst>
        </pc:spChg>
        <pc:spChg chg="add del">
          <ac:chgData name="Nina Ziessler" userId="52ef9b09-7dc5-48dc-a6c9-3afafda37e46" providerId="ADAL" clId="{4597B2E0-8DAD-4A67-9195-83172779121E}" dt="2026-05-17T16:45:38.587" v="385" actId="22"/>
          <ac:spMkLst>
            <pc:docMk/>
            <pc:sldMk cId="1378814737" sldId="547"/>
            <ac:spMk id="9" creationId="{CC9935CB-C6FC-C08A-E82A-B413C90663F6}"/>
          </ac:spMkLst>
        </pc:spChg>
        <pc:spChg chg="add del">
          <ac:chgData name="Nina Ziessler" userId="52ef9b09-7dc5-48dc-a6c9-3afafda37e46" providerId="ADAL" clId="{4597B2E0-8DAD-4A67-9195-83172779121E}" dt="2026-05-17T16:48:18.564" v="410" actId="11529"/>
          <ac:spMkLst>
            <pc:docMk/>
            <pc:sldMk cId="1378814737" sldId="547"/>
            <ac:spMk id="10" creationId="{2C4D4489-2130-8236-D9B2-E84C77E6E92E}"/>
          </ac:spMkLst>
        </pc:spChg>
        <pc:spChg chg="add del mod ord">
          <ac:chgData name="Nina Ziessler" userId="52ef9b09-7dc5-48dc-a6c9-3afafda37e46" providerId="ADAL" clId="{4597B2E0-8DAD-4A67-9195-83172779121E}" dt="2026-05-17T20:29:12.299" v="668" actId="478"/>
          <ac:spMkLst>
            <pc:docMk/>
            <pc:sldMk cId="1378814737" sldId="547"/>
            <ac:spMk id="11" creationId="{F402DBB7-385C-5C19-CB42-2CF02BCDA1F8}"/>
          </ac:spMkLst>
        </pc:spChg>
        <pc:graphicFrameChg chg="del">
          <ac:chgData name="Nina Ziessler" userId="52ef9b09-7dc5-48dc-a6c9-3afafda37e46" providerId="ADAL" clId="{4597B2E0-8DAD-4A67-9195-83172779121E}" dt="2026-05-17T16:06:18.978" v="31" actId="478"/>
          <ac:graphicFrameMkLst>
            <pc:docMk/>
            <pc:sldMk cId="1378814737" sldId="547"/>
            <ac:graphicFrameMk id="8" creationId="{FC4AD6B6-5E88-D058-B2A0-B981AB98F320}"/>
          </ac:graphicFrameMkLst>
        </pc:graphicFrameChg>
        <pc:picChg chg="add mod">
          <ac:chgData name="Nina Ziessler" userId="52ef9b09-7dc5-48dc-a6c9-3afafda37e46" providerId="ADAL" clId="{4597B2E0-8DAD-4A67-9195-83172779121E}" dt="2026-05-17T20:31:32.204" v="688" actId="14100"/>
          <ac:picMkLst>
            <pc:docMk/>
            <pc:sldMk cId="1378814737" sldId="547"/>
            <ac:picMk id="2" creationId="{EDA11D15-9BAB-F720-C9A5-FF980183A1B8}"/>
          </ac:picMkLst>
        </pc:picChg>
      </pc:sldChg>
      <pc:sldChg chg="del">
        <pc:chgData name="Nina Ziessler" userId="52ef9b09-7dc5-48dc-a6c9-3afafda37e46" providerId="ADAL" clId="{4597B2E0-8DAD-4A67-9195-83172779121E}" dt="2026-05-17T16:06:10.760" v="29" actId="47"/>
        <pc:sldMkLst>
          <pc:docMk/>
          <pc:sldMk cId="3012473672" sldId="550"/>
        </pc:sldMkLst>
      </pc:sldChg>
      <pc:sldChg chg="del">
        <pc:chgData name="Nina Ziessler" userId="52ef9b09-7dc5-48dc-a6c9-3afafda37e46" providerId="ADAL" clId="{4597B2E0-8DAD-4A67-9195-83172779121E}" dt="2026-05-17T16:06:11.864" v="30" actId="47"/>
        <pc:sldMkLst>
          <pc:docMk/>
          <pc:sldMk cId="3719481962" sldId="551"/>
        </pc:sldMkLst>
      </pc:sldChg>
      <pc:sldChg chg="del">
        <pc:chgData name="Nina Ziessler" userId="52ef9b09-7dc5-48dc-a6c9-3afafda37e46" providerId="ADAL" clId="{4597B2E0-8DAD-4A67-9195-83172779121E}" dt="2026-05-17T16:50:00.759" v="421" actId="47"/>
        <pc:sldMkLst>
          <pc:docMk/>
          <pc:sldMk cId="2109123855" sldId="552"/>
        </pc:sldMkLst>
      </pc:sldChg>
      <pc:sldChg chg="addSp delSp modSp add mod">
        <pc:chgData name="Nina Ziessler" userId="52ef9b09-7dc5-48dc-a6c9-3afafda37e46" providerId="ADAL" clId="{4597B2E0-8DAD-4A67-9195-83172779121E}" dt="2026-05-17T20:45:59.336" v="821" actId="20577"/>
        <pc:sldMkLst>
          <pc:docMk/>
          <pc:sldMk cId="2582101742" sldId="553"/>
        </pc:sldMkLst>
        <pc:spChg chg="mod">
          <ac:chgData name="Nina Ziessler" userId="52ef9b09-7dc5-48dc-a6c9-3afafda37e46" providerId="ADAL" clId="{4597B2E0-8DAD-4A67-9195-83172779121E}" dt="2026-05-17T20:43:27.031" v="777" actId="20577"/>
          <ac:spMkLst>
            <pc:docMk/>
            <pc:sldMk cId="2582101742" sldId="553"/>
            <ac:spMk id="2" creationId="{0CC7C880-C128-F99E-695D-E350FA921CFE}"/>
          </ac:spMkLst>
        </pc:spChg>
        <pc:spChg chg="mod">
          <ac:chgData name="Nina Ziessler" userId="52ef9b09-7dc5-48dc-a6c9-3afafda37e46" providerId="ADAL" clId="{4597B2E0-8DAD-4A67-9195-83172779121E}" dt="2026-05-17T20:45:59.336" v="821" actId="20577"/>
          <ac:spMkLst>
            <pc:docMk/>
            <pc:sldMk cId="2582101742" sldId="553"/>
            <ac:spMk id="3" creationId="{0B2273AF-9574-0CFA-5A9E-08380D325912}"/>
          </ac:spMkLst>
        </pc:spChg>
        <pc:spChg chg="del">
          <ac:chgData name="Nina Ziessler" userId="52ef9b09-7dc5-48dc-a6c9-3afafda37e46" providerId="ADAL" clId="{4597B2E0-8DAD-4A67-9195-83172779121E}" dt="2026-05-17T20:45:08.609" v="817" actId="478"/>
          <ac:spMkLst>
            <pc:docMk/>
            <pc:sldMk cId="2582101742" sldId="553"/>
            <ac:spMk id="5" creationId="{F22D0FCE-398D-CC5A-F253-0CFB4937A273}"/>
          </ac:spMkLst>
        </pc:spChg>
        <pc:picChg chg="add mod">
          <ac:chgData name="Nina Ziessler" userId="52ef9b09-7dc5-48dc-a6c9-3afafda37e46" providerId="ADAL" clId="{4597B2E0-8DAD-4A67-9195-83172779121E}" dt="2026-05-17T20:45:18.615" v="818"/>
          <ac:picMkLst>
            <pc:docMk/>
            <pc:sldMk cId="2582101742" sldId="553"/>
            <ac:picMk id="6" creationId="{1654871C-D8D4-8B77-E3A3-2E0A46281764}"/>
          </ac:picMkLst>
        </pc:picChg>
        <pc:picChg chg="add mod">
          <ac:chgData name="Nina Ziessler" userId="52ef9b09-7dc5-48dc-a6c9-3afafda37e46" providerId="ADAL" clId="{4597B2E0-8DAD-4A67-9195-83172779121E}" dt="2026-05-17T20:45:18.615" v="818"/>
          <ac:picMkLst>
            <pc:docMk/>
            <pc:sldMk cId="2582101742" sldId="553"/>
            <ac:picMk id="7" creationId="{42567412-07A9-CEB2-8712-4875D35E83E3}"/>
          </ac:picMkLst>
        </pc:picChg>
        <pc:picChg chg="add mod">
          <ac:chgData name="Nina Ziessler" userId="52ef9b09-7dc5-48dc-a6c9-3afafda37e46" providerId="ADAL" clId="{4597B2E0-8DAD-4A67-9195-83172779121E}" dt="2026-05-17T20:45:18.615" v="818"/>
          <ac:picMkLst>
            <pc:docMk/>
            <pc:sldMk cId="2582101742" sldId="553"/>
            <ac:picMk id="8" creationId="{53553515-7A38-8B16-474A-BD4C67D462B4}"/>
          </ac:picMkLst>
        </pc:picChg>
        <pc:picChg chg="add mod">
          <ac:chgData name="Nina Ziessler" userId="52ef9b09-7dc5-48dc-a6c9-3afafda37e46" providerId="ADAL" clId="{4597B2E0-8DAD-4A67-9195-83172779121E}" dt="2026-05-17T20:45:18.615" v="818"/>
          <ac:picMkLst>
            <pc:docMk/>
            <pc:sldMk cId="2582101742" sldId="553"/>
            <ac:picMk id="9" creationId="{3E51281C-AA90-B564-502F-2EEC53386B54}"/>
          </ac:picMkLst>
        </pc:picChg>
      </pc:sldChg>
      <pc:sldChg chg="addSp delSp modSp add mod">
        <pc:chgData name="Nina Ziessler" userId="52ef9b09-7dc5-48dc-a6c9-3afafda37e46" providerId="ADAL" clId="{4597B2E0-8DAD-4A67-9195-83172779121E}" dt="2026-05-17T20:31:12.403" v="684" actId="1076"/>
        <pc:sldMkLst>
          <pc:docMk/>
          <pc:sldMk cId="2434423593" sldId="554"/>
        </pc:sldMkLst>
        <pc:spChg chg="mod">
          <ac:chgData name="Nina Ziessler" userId="52ef9b09-7dc5-48dc-a6c9-3afafda37e46" providerId="ADAL" clId="{4597B2E0-8DAD-4A67-9195-83172779121E}" dt="2026-05-17T20:31:06.885" v="683" actId="14100"/>
          <ac:spMkLst>
            <pc:docMk/>
            <pc:sldMk cId="2434423593" sldId="554"/>
            <ac:spMk id="3" creationId="{1A1DB539-B234-6DCE-ECD4-20FBF8D10FC8}"/>
          </ac:spMkLst>
        </pc:spChg>
        <pc:spChg chg="mod">
          <ac:chgData name="Nina Ziessler" userId="52ef9b09-7dc5-48dc-a6c9-3afafda37e46" providerId="ADAL" clId="{4597B2E0-8DAD-4A67-9195-83172779121E}" dt="2026-05-17T20:20:44.458" v="623" actId="20577"/>
          <ac:spMkLst>
            <pc:docMk/>
            <pc:sldMk cId="2434423593" sldId="554"/>
            <ac:spMk id="6" creationId="{8939CF35-AE11-0AF2-852E-EB7E30F6A190}"/>
          </ac:spMkLst>
        </pc:spChg>
        <pc:spChg chg="del mod">
          <ac:chgData name="Nina Ziessler" userId="52ef9b09-7dc5-48dc-a6c9-3afafda37e46" providerId="ADAL" clId="{4597B2E0-8DAD-4A67-9195-83172779121E}" dt="2026-05-17T20:28:52.205" v="664" actId="478"/>
          <ac:spMkLst>
            <pc:docMk/>
            <pc:sldMk cId="2434423593" sldId="554"/>
            <ac:spMk id="11" creationId="{494DC57C-11E3-C43A-F00B-820461515273}"/>
          </ac:spMkLst>
        </pc:spChg>
        <pc:picChg chg="add mod">
          <ac:chgData name="Nina Ziessler" userId="52ef9b09-7dc5-48dc-a6c9-3afafda37e46" providerId="ADAL" clId="{4597B2E0-8DAD-4A67-9195-83172779121E}" dt="2026-05-17T20:31:12.403" v="684" actId="1076"/>
          <ac:picMkLst>
            <pc:docMk/>
            <pc:sldMk cId="2434423593" sldId="554"/>
            <ac:picMk id="5" creationId="{F5165ABA-3E1F-273B-1F8F-686D9730B5F5}"/>
          </ac:picMkLst>
        </pc:picChg>
      </pc:sldChg>
      <pc:sldChg chg="addSp delSp modSp add mod">
        <pc:chgData name="Nina Ziessler" userId="52ef9b09-7dc5-48dc-a6c9-3afafda37e46" providerId="ADAL" clId="{4597B2E0-8DAD-4A67-9195-83172779121E}" dt="2026-05-17T20:30:44.094" v="680" actId="1076"/>
        <pc:sldMkLst>
          <pc:docMk/>
          <pc:sldMk cId="1103731868" sldId="555"/>
        </pc:sldMkLst>
        <pc:spChg chg="mod">
          <ac:chgData name="Nina Ziessler" userId="52ef9b09-7dc5-48dc-a6c9-3afafda37e46" providerId="ADAL" clId="{4597B2E0-8DAD-4A67-9195-83172779121E}" dt="2026-05-17T20:30:24.401" v="676" actId="14100"/>
          <ac:spMkLst>
            <pc:docMk/>
            <pc:sldMk cId="1103731868" sldId="555"/>
            <ac:spMk id="3" creationId="{00E8372E-1E50-1073-56A7-B576793DC21E}"/>
          </ac:spMkLst>
        </pc:spChg>
        <pc:spChg chg="mod">
          <ac:chgData name="Nina Ziessler" userId="52ef9b09-7dc5-48dc-a6c9-3afafda37e46" providerId="ADAL" clId="{4597B2E0-8DAD-4A67-9195-83172779121E}" dt="2026-05-17T20:25:24.190" v="641" actId="948"/>
          <ac:spMkLst>
            <pc:docMk/>
            <pc:sldMk cId="1103731868" sldId="555"/>
            <ac:spMk id="6" creationId="{1A03BA3D-5D1A-2273-8923-83386FFCC303}"/>
          </ac:spMkLst>
        </pc:spChg>
        <pc:spChg chg="del mod">
          <ac:chgData name="Nina Ziessler" userId="52ef9b09-7dc5-48dc-a6c9-3afafda37e46" providerId="ADAL" clId="{4597B2E0-8DAD-4A67-9195-83172779121E}" dt="2026-05-17T20:25:11.529" v="639" actId="478"/>
          <ac:spMkLst>
            <pc:docMk/>
            <pc:sldMk cId="1103731868" sldId="555"/>
            <ac:spMk id="11" creationId="{ADBC7732-CCAD-35AE-F17B-FBF2302D015A}"/>
          </ac:spMkLst>
        </pc:spChg>
        <pc:picChg chg="add mod">
          <ac:chgData name="Nina Ziessler" userId="52ef9b09-7dc5-48dc-a6c9-3afafda37e46" providerId="ADAL" clId="{4597B2E0-8DAD-4A67-9195-83172779121E}" dt="2026-05-17T20:30:44.094" v="680" actId="1076"/>
          <ac:picMkLst>
            <pc:docMk/>
            <pc:sldMk cId="1103731868" sldId="555"/>
            <ac:picMk id="2" creationId="{E4AE0257-5653-B73F-F71F-C3E94988931E}"/>
          </ac:picMkLst>
        </pc:picChg>
      </pc:sldChg>
      <pc:sldChg chg="addSp delSp modSp add mod">
        <pc:chgData name="Nina Ziessler" userId="52ef9b09-7dc5-48dc-a6c9-3afafda37e46" providerId="ADAL" clId="{4597B2E0-8DAD-4A67-9195-83172779121E}" dt="2026-05-17T20:30:13.513" v="675" actId="14100"/>
        <pc:sldMkLst>
          <pc:docMk/>
          <pc:sldMk cId="73352045" sldId="556"/>
        </pc:sldMkLst>
        <pc:spChg chg="mod">
          <ac:chgData name="Nina Ziessler" userId="52ef9b09-7dc5-48dc-a6c9-3afafda37e46" providerId="ADAL" clId="{4597B2E0-8DAD-4A67-9195-83172779121E}" dt="2026-05-17T20:30:10.216" v="674" actId="14100"/>
          <ac:spMkLst>
            <pc:docMk/>
            <pc:sldMk cId="73352045" sldId="556"/>
            <ac:spMk id="3" creationId="{D22ECA20-BAB2-BCAC-271B-72EB0D5A6E8F}"/>
          </ac:spMkLst>
        </pc:spChg>
        <pc:spChg chg="mod">
          <ac:chgData name="Nina Ziessler" userId="52ef9b09-7dc5-48dc-a6c9-3afafda37e46" providerId="ADAL" clId="{4597B2E0-8DAD-4A67-9195-83172779121E}" dt="2026-05-17T20:24:49.937" v="635" actId="948"/>
          <ac:spMkLst>
            <pc:docMk/>
            <pc:sldMk cId="73352045" sldId="556"/>
            <ac:spMk id="6" creationId="{1AEA1939-57BA-DD91-41FB-E7809D6F14FB}"/>
          </ac:spMkLst>
        </pc:spChg>
        <pc:spChg chg="del mod">
          <ac:chgData name="Nina Ziessler" userId="52ef9b09-7dc5-48dc-a6c9-3afafda37e46" providerId="ADAL" clId="{4597B2E0-8DAD-4A67-9195-83172779121E}" dt="2026-05-17T20:24:53.026" v="636" actId="478"/>
          <ac:spMkLst>
            <pc:docMk/>
            <pc:sldMk cId="73352045" sldId="556"/>
            <ac:spMk id="11" creationId="{DA7F08DB-4DF4-FDD2-0820-58DE054167BF}"/>
          </ac:spMkLst>
        </pc:spChg>
        <pc:picChg chg="add mod">
          <ac:chgData name="Nina Ziessler" userId="52ef9b09-7dc5-48dc-a6c9-3afafda37e46" providerId="ADAL" clId="{4597B2E0-8DAD-4A67-9195-83172779121E}" dt="2026-05-17T20:30:13.513" v="675" actId="14100"/>
          <ac:picMkLst>
            <pc:docMk/>
            <pc:sldMk cId="73352045" sldId="556"/>
            <ac:picMk id="5" creationId="{F6AD7150-8C1C-05B4-AEA9-6A1284837029}"/>
          </ac:picMkLst>
        </pc:picChg>
      </pc:sldChg>
      <pc:sldChg chg="addSp delSp modSp add mod">
        <pc:chgData name="Nina Ziessler" userId="52ef9b09-7dc5-48dc-a6c9-3afafda37e46" providerId="ADAL" clId="{4597B2E0-8DAD-4A67-9195-83172779121E}" dt="2026-05-17T20:34:20.236" v="708" actId="1076"/>
        <pc:sldMkLst>
          <pc:docMk/>
          <pc:sldMk cId="3978836708" sldId="557"/>
        </pc:sldMkLst>
        <pc:spChg chg="mod">
          <ac:chgData name="Nina Ziessler" userId="52ef9b09-7dc5-48dc-a6c9-3afafda37e46" providerId="ADAL" clId="{4597B2E0-8DAD-4A67-9195-83172779121E}" dt="2026-05-17T20:29:42.277" v="670" actId="14100"/>
          <ac:spMkLst>
            <pc:docMk/>
            <pc:sldMk cId="3978836708" sldId="557"/>
            <ac:spMk id="3" creationId="{59CA52E7-DEBD-761F-E4CA-F36EE1F834EA}"/>
          </ac:spMkLst>
        </pc:spChg>
        <pc:spChg chg="mod">
          <ac:chgData name="Nina Ziessler" userId="52ef9b09-7dc5-48dc-a6c9-3afafda37e46" providerId="ADAL" clId="{4597B2E0-8DAD-4A67-9195-83172779121E}" dt="2026-05-17T20:32:52.500" v="701" actId="948"/>
          <ac:spMkLst>
            <pc:docMk/>
            <pc:sldMk cId="3978836708" sldId="557"/>
            <ac:spMk id="6" creationId="{F3BB1991-870F-E515-4953-F59EB75A0E87}"/>
          </ac:spMkLst>
        </pc:spChg>
        <pc:spChg chg="del mod">
          <ac:chgData name="Nina Ziessler" userId="52ef9b09-7dc5-48dc-a6c9-3afafda37e46" providerId="ADAL" clId="{4597B2E0-8DAD-4A67-9195-83172779121E}" dt="2026-05-17T20:29:44.773" v="671" actId="478"/>
          <ac:spMkLst>
            <pc:docMk/>
            <pc:sldMk cId="3978836708" sldId="557"/>
            <ac:spMk id="11" creationId="{7AEED34B-D663-6E74-E319-33956DB5BD31}"/>
          </ac:spMkLst>
        </pc:spChg>
        <pc:picChg chg="add mod">
          <ac:chgData name="Nina Ziessler" userId="52ef9b09-7dc5-48dc-a6c9-3afafda37e46" providerId="ADAL" clId="{4597B2E0-8DAD-4A67-9195-83172779121E}" dt="2026-05-17T20:34:20.236" v="708" actId="1076"/>
          <ac:picMkLst>
            <pc:docMk/>
            <pc:sldMk cId="3978836708" sldId="557"/>
            <ac:picMk id="5" creationId="{E710CD90-AEE3-922B-8DCB-F257BE5A2340}"/>
          </ac:picMkLst>
        </pc:picChg>
      </pc:sldChg>
      <pc:sldChg chg="addSp delSp modSp add mod">
        <pc:chgData name="Nina Ziessler" userId="52ef9b09-7dc5-48dc-a6c9-3afafda37e46" providerId="ADAL" clId="{4597B2E0-8DAD-4A67-9195-83172779121E}" dt="2026-05-17T20:34:27.529" v="709"/>
        <pc:sldMkLst>
          <pc:docMk/>
          <pc:sldMk cId="4259397287" sldId="558"/>
        </pc:sldMkLst>
        <pc:spChg chg="add">
          <ac:chgData name="Nina Ziessler" userId="52ef9b09-7dc5-48dc-a6c9-3afafda37e46" providerId="ADAL" clId="{4597B2E0-8DAD-4A67-9195-83172779121E}" dt="2026-05-17T17:04:15.488" v="491"/>
          <ac:spMkLst>
            <pc:docMk/>
            <pc:sldMk cId="4259397287" sldId="558"/>
            <ac:spMk id="2" creationId="{A3162AD2-F160-813C-4A54-37277B07089A}"/>
          </ac:spMkLst>
        </pc:spChg>
        <pc:spChg chg="mod">
          <ac:chgData name="Nina Ziessler" userId="52ef9b09-7dc5-48dc-a6c9-3afafda37e46" providerId="ADAL" clId="{4597B2E0-8DAD-4A67-9195-83172779121E}" dt="2026-05-17T20:31:56.735" v="691" actId="14100"/>
          <ac:spMkLst>
            <pc:docMk/>
            <pc:sldMk cId="4259397287" sldId="558"/>
            <ac:spMk id="3" creationId="{636B62AD-315E-57DD-9D38-3BE2054D6CF6}"/>
          </ac:spMkLst>
        </pc:spChg>
        <pc:spChg chg="mod">
          <ac:chgData name="Nina Ziessler" userId="52ef9b09-7dc5-48dc-a6c9-3afafda37e46" providerId="ADAL" clId="{4597B2E0-8DAD-4A67-9195-83172779121E}" dt="2026-05-17T20:33:02.791" v="702" actId="948"/>
          <ac:spMkLst>
            <pc:docMk/>
            <pc:sldMk cId="4259397287" sldId="558"/>
            <ac:spMk id="6" creationId="{A59BEBA5-00AB-7DFF-2BA3-97915C9A225C}"/>
          </ac:spMkLst>
        </pc:spChg>
        <pc:spChg chg="del mod">
          <ac:chgData name="Nina Ziessler" userId="52ef9b09-7dc5-48dc-a6c9-3afafda37e46" providerId="ADAL" clId="{4597B2E0-8DAD-4A67-9195-83172779121E}" dt="2026-05-17T20:31:52.494" v="690" actId="478"/>
          <ac:spMkLst>
            <pc:docMk/>
            <pc:sldMk cId="4259397287" sldId="558"/>
            <ac:spMk id="11" creationId="{748816ED-5854-9EC4-9CF5-C719D18B3061}"/>
          </ac:spMkLst>
        </pc:spChg>
        <pc:picChg chg="add mod">
          <ac:chgData name="Nina Ziessler" userId="52ef9b09-7dc5-48dc-a6c9-3afafda37e46" providerId="ADAL" clId="{4597B2E0-8DAD-4A67-9195-83172779121E}" dt="2026-05-17T20:34:27.529" v="709"/>
          <ac:picMkLst>
            <pc:docMk/>
            <pc:sldMk cId="4259397287" sldId="558"/>
            <ac:picMk id="2" creationId="{E3204A4C-BBA4-F3C3-8846-D0A9950DE442}"/>
          </ac:picMkLst>
        </pc:picChg>
      </pc:sldChg>
      <pc:sldChg chg="addSp delSp modSp add mod">
        <pc:chgData name="Nina Ziessler" userId="52ef9b09-7dc5-48dc-a6c9-3afafda37e46" providerId="ADAL" clId="{4597B2E0-8DAD-4A67-9195-83172779121E}" dt="2026-05-17T20:36:37.316" v="743" actId="1036"/>
        <pc:sldMkLst>
          <pc:docMk/>
          <pc:sldMk cId="1887293177" sldId="559"/>
        </pc:sldMkLst>
        <pc:spChg chg="mod">
          <ac:chgData name="Nina Ziessler" userId="52ef9b09-7dc5-48dc-a6c9-3afafda37e46" providerId="ADAL" clId="{4597B2E0-8DAD-4A67-9195-83172779121E}" dt="2026-05-17T20:32:11.660" v="694" actId="14100"/>
          <ac:spMkLst>
            <pc:docMk/>
            <pc:sldMk cId="1887293177" sldId="559"/>
            <ac:spMk id="3" creationId="{F9F2F07D-41D8-22A8-D368-223B1FEDC09A}"/>
          </ac:spMkLst>
        </pc:spChg>
        <pc:spChg chg="mod">
          <ac:chgData name="Nina Ziessler" userId="52ef9b09-7dc5-48dc-a6c9-3afafda37e46" providerId="ADAL" clId="{4597B2E0-8DAD-4A67-9195-83172779121E}" dt="2026-05-17T20:33:13.006" v="703" actId="948"/>
          <ac:spMkLst>
            <pc:docMk/>
            <pc:sldMk cId="1887293177" sldId="559"/>
            <ac:spMk id="6" creationId="{58D63A5A-C997-E1C1-936C-AC0713E6D0C7}"/>
          </ac:spMkLst>
        </pc:spChg>
        <pc:spChg chg="del mod">
          <ac:chgData name="Nina Ziessler" userId="52ef9b09-7dc5-48dc-a6c9-3afafda37e46" providerId="ADAL" clId="{4597B2E0-8DAD-4A67-9195-83172779121E}" dt="2026-05-17T20:32:06.148" v="693" actId="478"/>
          <ac:spMkLst>
            <pc:docMk/>
            <pc:sldMk cId="1887293177" sldId="559"/>
            <ac:spMk id="11" creationId="{DC621DB0-42B4-9549-FCBD-B3977443805A}"/>
          </ac:spMkLst>
        </pc:spChg>
        <pc:picChg chg="add mod">
          <ac:chgData name="Nina Ziessler" userId="52ef9b09-7dc5-48dc-a6c9-3afafda37e46" providerId="ADAL" clId="{4597B2E0-8DAD-4A67-9195-83172779121E}" dt="2026-05-17T20:36:37.316" v="743" actId="1036"/>
          <ac:picMkLst>
            <pc:docMk/>
            <pc:sldMk cId="1887293177" sldId="559"/>
            <ac:picMk id="5" creationId="{C866AA4A-7697-5057-A573-42D30AA01C33}"/>
          </ac:picMkLst>
        </pc:picChg>
      </pc:sldChg>
      <pc:sldChg chg="addSp delSp modSp add mod">
        <pc:chgData name="Nina Ziessler" userId="52ef9b09-7dc5-48dc-a6c9-3afafda37e46" providerId="ADAL" clId="{4597B2E0-8DAD-4A67-9195-83172779121E}" dt="2026-05-17T20:29:58.983" v="673" actId="14100"/>
        <pc:sldMkLst>
          <pc:docMk/>
          <pc:sldMk cId="3264182390" sldId="560"/>
        </pc:sldMkLst>
        <pc:spChg chg="mod">
          <ac:chgData name="Nina Ziessler" userId="52ef9b09-7dc5-48dc-a6c9-3afafda37e46" providerId="ADAL" clId="{4597B2E0-8DAD-4A67-9195-83172779121E}" dt="2026-05-17T20:29:53.998" v="672" actId="14100"/>
          <ac:spMkLst>
            <pc:docMk/>
            <pc:sldMk cId="3264182390" sldId="560"/>
            <ac:spMk id="3" creationId="{5C002F78-1FF5-C284-07EB-5F97F2A08634}"/>
          </ac:spMkLst>
        </pc:spChg>
        <pc:spChg chg="mod">
          <ac:chgData name="Nina Ziessler" userId="52ef9b09-7dc5-48dc-a6c9-3afafda37e46" providerId="ADAL" clId="{4597B2E0-8DAD-4A67-9195-83172779121E}" dt="2026-05-17T20:24:33.118" v="634" actId="948"/>
          <ac:spMkLst>
            <pc:docMk/>
            <pc:sldMk cId="3264182390" sldId="560"/>
            <ac:spMk id="6" creationId="{0BA33470-EDB0-321E-F347-18F60A2FC7B6}"/>
          </ac:spMkLst>
        </pc:spChg>
        <pc:spChg chg="del mod">
          <ac:chgData name="Nina Ziessler" userId="52ef9b09-7dc5-48dc-a6c9-3afafda37e46" providerId="ADAL" clId="{4597B2E0-8DAD-4A67-9195-83172779121E}" dt="2026-05-17T20:24:10.564" v="633" actId="478"/>
          <ac:spMkLst>
            <pc:docMk/>
            <pc:sldMk cId="3264182390" sldId="560"/>
            <ac:spMk id="11" creationId="{2208BF1B-42C0-99C5-7930-A6FC157DA344}"/>
          </ac:spMkLst>
        </pc:spChg>
        <pc:picChg chg="add mod">
          <ac:chgData name="Nina Ziessler" userId="52ef9b09-7dc5-48dc-a6c9-3afafda37e46" providerId="ADAL" clId="{4597B2E0-8DAD-4A67-9195-83172779121E}" dt="2026-05-17T20:29:58.983" v="673" actId="14100"/>
          <ac:picMkLst>
            <pc:docMk/>
            <pc:sldMk cId="3264182390" sldId="560"/>
            <ac:picMk id="2" creationId="{5063ED9B-F778-7DB2-2E39-AB6DBD1FE7E2}"/>
          </ac:picMkLst>
        </pc:picChg>
      </pc:sldChg>
      <pc:sldChg chg="addSp delSp modSp add mod">
        <pc:chgData name="Nina Ziessler" userId="52ef9b09-7dc5-48dc-a6c9-3afafda37e46" providerId="ADAL" clId="{4597B2E0-8DAD-4A67-9195-83172779121E}" dt="2026-05-17T20:36:51.130" v="747"/>
        <pc:sldMkLst>
          <pc:docMk/>
          <pc:sldMk cId="4105546235" sldId="561"/>
        </pc:sldMkLst>
        <pc:spChg chg="mod">
          <ac:chgData name="Nina Ziessler" userId="52ef9b09-7dc5-48dc-a6c9-3afafda37e46" providerId="ADAL" clId="{4597B2E0-8DAD-4A67-9195-83172779121E}" dt="2026-05-17T20:32:37.824" v="699" actId="14100"/>
          <ac:spMkLst>
            <pc:docMk/>
            <pc:sldMk cId="4105546235" sldId="561"/>
            <ac:spMk id="3" creationId="{DAA120BA-E396-58F4-C641-4E046B8B4A1B}"/>
          </ac:spMkLst>
        </pc:spChg>
        <pc:spChg chg="mod">
          <ac:chgData name="Nina Ziessler" userId="52ef9b09-7dc5-48dc-a6c9-3afafda37e46" providerId="ADAL" clId="{4597B2E0-8DAD-4A67-9195-83172779121E}" dt="2026-05-17T17:11:57.447" v="563" actId="20577"/>
          <ac:spMkLst>
            <pc:docMk/>
            <pc:sldMk cId="4105546235" sldId="561"/>
            <ac:spMk id="6" creationId="{8A22EF53-CF38-A463-CC46-231682D35873}"/>
          </ac:spMkLst>
        </pc:spChg>
        <pc:spChg chg="del mod">
          <ac:chgData name="Nina Ziessler" userId="52ef9b09-7dc5-48dc-a6c9-3afafda37e46" providerId="ADAL" clId="{4597B2E0-8DAD-4A67-9195-83172779121E}" dt="2026-05-17T20:32:39.815" v="700" actId="478"/>
          <ac:spMkLst>
            <pc:docMk/>
            <pc:sldMk cId="4105546235" sldId="561"/>
            <ac:spMk id="11" creationId="{84053312-8742-E880-0F90-6F902E9E42D2}"/>
          </ac:spMkLst>
        </pc:spChg>
        <pc:picChg chg="add del mod">
          <ac:chgData name="Nina Ziessler" userId="52ef9b09-7dc5-48dc-a6c9-3afafda37e46" providerId="ADAL" clId="{4597B2E0-8DAD-4A67-9195-83172779121E}" dt="2026-05-17T20:36:50.722" v="746" actId="478"/>
          <ac:picMkLst>
            <pc:docMk/>
            <pc:sldMk cId="4105546235" sldId="561"/>
            <ac:picMk id="2" creationId="{DB5A2443-DDB0-96D2-1707-91C38B5EFEAC}"/>
          </ac:picMkLst>
        </pc:picChg>
        <pc:picChg chg="add mod">
          <ac:chgData name="Nina Ziessler" userId="52ef9b09-7dc5-48dc-a6c9-3afafda37e46" providerId="ADAL" clId="{4597B2E0-8DAD-4A67-9195-83172779121E}" dt="2026-05-17T20:36:51.130" v="747"/>
          <ac:picMkLst>
            <pc:docMk/>
            <pc:sldMk cId="4105546235" sldId="561"/>
            <ac:picMk id="5" creationId="{42B31871-23F7-7A57-35A3-DCB5614200F1}"/>
          </ac:picMkLst>
        </pc:picChg>
      </pc:sldChg>
      <pc:sldChg chg="addSp delSp modSp add mod">
        <pc:chgData name="Nina Ziessler" userId="52ef9b09-7dc5-48dc-a6c9-3afafda37e46" providerId="ADAL" clId="{4597B2E0-8DAD-4A67-9195-83172779121E}" dt="2026-05-17T20:36:47.389" v="745"/>
        <pc:sldMkLst>
          <pc:docMk/>
          <pc:sldMk cId="1124940668" sldId="562"/>
        </pc:sldMkLst>
        <pc:spChg chg="add">
          <ac:chgData name="Nina Ziessler" userId="52ef9b09-7dc5-48dc-a6c9-3afafda37e46" providerId="ADAL" clId="{4597B2E0-8DAD-4A67-9195-83172779121E}" dt="2026-05-17T17:29:30.456" v="565"/>
          <ac:spMkLst>
            <pc:docMk/>
            <pc:sldMk cId="1124940668" sldId="562"/>
            <ac:spMk id="2" creationId="{CF63B988-0858-69B6-16EC-AB25E865010A}"/>
          </ac:spMkLst>
        </pc:spChg>
        <pc:spChg chg="mod">
          <ac:chgData name="Nina Ziessler" userId="52ef9b09-7dc5-48dc-a6c9-3afafda37e46" providerId="ADAL" clId="{4597B2E0-8DAD-4A67-9195-83172779121E}" dt="2026-05-17T20:32:25.255" v="697" actId="14100"/>
          <ac:spMkLst>
            <pc:docMk/>
            <pc:sldMk cId="1124940668" sldId="562"/>
            <ac:spMk id="3" creationId="{7B564F38-DE4B-9B53-EFB3-81F947484642}"/>
          </ac:spMkLst>
        </pc:spChg>
        <pc:spChg chg="mod">
          <ac:chgData name="Nina Ziessler" userId="52ef9b09-7dc5-48dc-a6c9-3afafda37e46" providerId="ADAL" clId="{4597B2E0-8DAD-4A67-9195-83172779121E}" dt="2026-05-17T17:29:56.863" v="583" actId="12"/>
          <ac:spMkLst>
            <pc:docMk/>
            <pc:sldMk cId="1124940668" sldId="562"/>
            <ac:spMk id="6" creationId="{230E2A56-C129-754A-79AD-ABFFE4F0742A}"/>
          </ac:spMkLst>
        </pc:spChg>
        <pc:spChg chg="del mod">
          <ac:chgData name="Nina Ziessler" userId="52ef9b09-7dc5-48dc-a6c9-3afafda37e46" providerId="ADAL" clId="{4597B2E0-8DAD-4A67-9195-83172779121E}" dt="2026-05-17T20:32:17.374" v="695" actId="478"/>
          <ac:spMkLst>
            <pc:docMk/>
            <pc:sldMk cId="1124940668" sldId="562"/>
            <ac:spMk id="11" creationId="{6B57B9C5-E1F4-2D58-CADC-731AE6D26370}"/>
          </ac:spMkLst>
        </pc:spChg>
        <pc:picChg chg="add del mod">
          <ac:chgData name="Nina Ziessler" userId="52ef9b09-7dc5-48dc-a6c9-3afafda37e46" providerId="ADAL" clId="{4597B2E0-8DAD-4A67-9195-83172779121E}" dt="2026-05-17T20:36:46.952" v="744" actId="478"/>
          <ac:picMkLst>
            <pc:docMk/>
            <pc:sldMk cId="1124940668" sldId="562"/>
            <ac:picMk id="2" creationId="{2598587C-E9B9-6620-A8F4-124797100795}"/>
          </ac:picMkLst>
        </pc:picChg>
        <pc:picChg chg="add mod">
          <ac:chgData name="Nina Ziessler" userId="52ef9b09-7dc5-48dc-a6c9-3afafda37e46" providerId="ADAL" clId="{4597B2E0-8DAD-4A67-9195-83172779121E}" dt="2026-05-17T20:36:47.389" v="745"/>
          <ac:picMkLst>
            <pc:docMk/>
            <pc:sldMk cId="1124940668" sldId="562"/>
            <ac:picMk id="5" creationId="{8FA7DC8F-5BFD-A4D6-7DEC-272762940C8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6F9D46-1E75-4002-B9EA-4B285766ED09}" type="datetimeFigureOut">
              <a:rPr lang="fi-FI" smtClean="0"/>
              <a:t>17.5.2026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6EF31-E764-4EAA-B069-38B2EBB0FF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532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A4B014-1C3C-444E-BEB0-80A86FFA00FC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2440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576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035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32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964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60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382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44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3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941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223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435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014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svg"/><Relationship Id="rId5" Type="http://schemas.openxmlformats.org/officeDocument/2006/relationships/image" Target="../media/image10.svg"/><Relationship Id="rId4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svg"/><Relationship Id="rId5" Type="http://schemas.openxmlformats.org/officeDocument/2006/relationships/image" Target="../media/image10.svg"/><Relationship Id="rId4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5F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685800" y="685800"/>
            <a:ext cx="1282757" cy="1217215"/>
          </a:xfrm>
          <a:custGeom>
            <a:avLst/>
            <a:gdLst/>
            <a:ahLst/>
            <a:cxnLst/>
            <a:rect l="l" t="t" r="r" b="b"/>
            <a:pathLst>
              <a:path w="1924136" h="1825822">
                <a:moveTo>
                  <a:pt x="0" y="0"/>
                </a:moveTo>
                <a:lnTo>
                  <a:pt x="1924136" y="0"/>
                </a:lnTo>
                <a:lnTo>
                  <a:pt x="1924136" y="1825822"/>
                </a:lnTo>
                <a:lnTo>
                  <a:pt x="0" y="182582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-152400" y="5131121"/>
            <a:ext cx="12598400" cy="1853879"/>
          </a:xfrm>
          <a:custGeom>
            <a:avLst/>
            <a:gdLst/>
            <a:ahLst/>
            <a:cxnLst/>
            <a:rect l="l" t="t" r="r" b="b"/>
            <a:pathLst>
              <a:path w="20702890" h="4968694">
                <a:moveTo>
                  <a:pt x="0" y="0"/>
                </a:moveTo>
                <a:lnTo>
                  <a:pt x="20702890" y="0"/>
                </a:lnTo>
                <a:lnTo>
                  <a:pt x="20702890" y="4968694"/>
                </a:lnTo>
                <a:lnTo>
                  <a:pt x="0" y="49686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320537" y="5683870"/>
            <a:ext cx="2925331" cy="669169"/>
          </a:xfrm>
          <a:custGeom>
            <a:avLst/>
            <a:gdLst/>
            <a:ahLst/>
            <a:cxnLst/>
            <a:rect l="l" t="t" r="r" b="b"/>
            <a:pathLst>
              <a:path w="4387997" h="1003754">
                <a:moveTo>
                  <a:pt x="0" y="0"/>
                </a:moveTo>
                <a:lnTo>
                  <a:pt x="4387997" y="0"/>
                </a:lnTo>
                <a:lnTo>
                  <a:pt x="4387997" y="1003755"/>
                </a:lnTo>
                <a:lnTo>
                  <a:pt x="0" y="100375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3130558" y="5218803"/>
            <a:ext cx="1568549" cy="1568549"/>
          </a:xfrm>
          <a:custGeom>
            <a:avLst/>
            <a:gdLst/>
            <a:ahLst/>
            <a:cxnLst/>
            <a:rect l="l" t="t" r="r" b="b"/>
            <a:pathLst>
              <a:path w="2352824" h="2352824">
                <a:moveTo>
                  <a:pt x="0" y="0"/>
                </a:moveTo>
                <a:lnTo>
                  <a:pt x="2352824" y="0"/>
                </a:lnTo>
                <a:lnTo>
                  <a:pt x="2352824" y="2352824"/>
                </a:lnTo>
                <a:lnTo>
                  <a:pt x="0" y="235282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reeform 6"/>
          <p:cNvSpPr/>
          <p:nvPr/>
        </p:nvSpPr>
        <p:spPr>
          <a:xfrm>
            <a:off x="4859863" y="5698334"/>
            <a:ext cx="2468399" cy="640241"/>
          </a:xfrm>
          <a:custGeom>
            <a:avLst/>
            <a:gdLst/>
            <a:ahLst/>
            <a:cxnLst/>
            <a:rect l="l" t="t" r="r" b="b"/>
            <a:pathLst>
              <a:path w="3702598" h="960361">
                <a:moveTo>
                  <a:pt x="0" y="0"/>
                </a:moveTo>
                <a:lnTo>
                  <a:pt x="3702598" y="0"/>
                </a:lnTo>
                <a:lnTo>
                  <a:pt x="3702598" y="960361"/>
                </a:lnTo>
                <a:lnTo>
                  <a:pt x="0" y="96036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0426256" y="5536432"/>
            <a:ext cx="1155065" cy="933293"/>
          </a:xfrm>
          <a:custGeom>
            <a:avLst/>
            <a:gdLst/>
            <a:ahLst/>
            <a:cxnLst/>
            <a:rect l="l" t="t" r="r" b="b"/>
            <a:pathLst>
              <a:path w="1732598" h="1399939">
                <a:moveTo>
                  <a:pt x="0" y="0"/>
                </a:moveTo>
                <a:lnTo>
                  <a:pt x="1732598" y="0"/>
                </a:lnTo>
                <a:lnTo>
                  <a:pt x="1732598" y="1399939"/>
                </a:lnTo>
                <a:lnTo>
                  <a:pt x="0" y="1399939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8017694" y="5403211"/>
            <a:ext cx="1719130" cy="1199733"/>
          </a:xfrm>
          <a:custGeom>
            <a:avLst/>
            <a:gdLst/>
            <a:ahLst/>
            <a:cxnLst/>
            <a:rect l="l" t="t" r="r" b="b"/>
            <a:pathLst>
              <a:path w="2578695" h="1799600">
                <a:moveTo>
                  <a:pt x="0" y="0"/>
                </a:moveTo>
                <a:lnTo>
                  <a:pt x="2578695" y="0"/>
                </a:lnTo>
                <a:lnTo>
                  <a:pt x="2578695" y="1799600"/>
                </a:lnTo>
                <a:lnTo>
                  <a:pt x="0" y="179960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20537" y="3073129"/>
            <a:ext cx="11260785" cy="7998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defTabSz="609630">
              <a:lnSpc>
                <a:spcPts val="6066"/>
              </a:lnSpc>
            </a:pPr>
            <a:r>
              <a:rPr kumimoji="0" lang="fi-FI" sz="6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MEDIA LITERACY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788920" y="4255019"/>
            <a:ext cx="8717280" cy="3488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defTabSz="609630">
              <a:lnSpc>
                <a:spcPts val="2666"/>
              </a:lnSpc>
              <a:spcBef>
                <a:spcPct val="0"/>
              </a:spcBef>
            </a:pPr>
            <a:r>
              <a:rPr lang="en-US" sz="2666" b="1" spc="197" dirty="0">
                <a:solidFill>
                  <a:srgbClr val="E7C58C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DISCUSSION CARDS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968557" y="1058196"/>
            <a:ext cx="2999120" cy="5129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1979"/>
              </a:lnSpc>
            </a:pPr>
            <a:r>
              <a:rPr lang="en-US" sz="1832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Navigating Mis- and Disinformation at an Older Age</a:t>
            </a:r>
          </a:p>
        </p:txBody>
      </p:sp>
      <p:sp>
        <p:nvSpPr>
          <p:cNvPr id="12" name="Ellipsi 11">
            <a:extLst>
              <a:ext uri="{FF2B5EF4-FFF2-40B4-BE49-F238E27FC236}">
                <a16:creationId xmlns:a16="http://schemas.microsoft.com/office/drawing/2014/main" id="{4CB009A9-B8B5-92B6-547A-89BE4587436F}"/>
              </a:ext>
            </a:extLst>
          </p:cNvPr>
          <p:cNvSpPr/>
          <p:nvPr/>
        </p:nvSpPr>
        <p:spPr>
          <a:xfrm>
            <a:off x="420624" y="2779776"/>
            <a:ext cx="2203704" cy="227213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AAA9A0AF-4D80-8D3F-41AD-0EB9186D8550}"/>
              </a:ext>
            </a:extLst>
          </p:cNvPr>
          <p:cNvSpPr txBox="1"/>
          <p:nvPr/>
        </p:nvSpPr>
        <p:spPr>
          <a:xfrm>
            <a:off x="462020" y="3321429"/>
            <a:ext cx="21209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200" dirty="0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Can </a:t>
            </a:r>
            <a:r>
              <a:rPr lang="fi-FI" sz="2200" dirty="0" err="1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be</a:t>
            </a:r>
            <a:r>
              <a:rPr lang="fi-FI" sz="2200" dirty="0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i-FI" sz="2200" dirty="0" err="1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used</a:t>
            </a:r>
            <a:r>
              <a:rPr lang="fi-FI" sz="2200" dirty="0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i-FI" sz="2200" b="1" dirty="0" err="1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also</a:t>
            </a:r>
            <a:r>
              <a:rPr lang="fi-FI" sz="2200" b="1" dirty="0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i-FI" sz="2200" b="1" dirty="0" err="1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without</a:t>
            </a:r>
            <a:r>
              <a:rPr lang="fi-FI" sz="2200" dirty="0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</a:p>
          <a:p>
            <a:pPr algn="ctr"/>
            <a:r>
              <a:rPr lang="fi-FI" sz="2200" dirty="0" err="1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digital</a:t>
            </a:r>
            <a:r>
              <a:rPr lang="fi-FI" sz="2200" dirty="0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i-FI" sz="2200" dirty="0" err="1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devices</a:t>
            </a:r>
            <a:endParaRPr lang="fi-FI" sz="2200" dirty="0">
              <a:solidFill>
                <a:srgbClr val="145F8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19C5C-A181-E414-C966-B75362EA08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636B62AD-315E-57DD-9D38-3BE2054D6CF6}"/>
              </a:ext>
            </a:extLst>
          </p:cNvPr>
          <p:cNvSpPr txBox="1"/>
          <p:nvPr/>
        </p:nvSpPr>
        <p:spPr>
          <a:xfrm>
            <a:off x="1389888" y="492629"/>
            <a:ext cx="8385048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200" b="1" dirty="0">
                <a:solidFill>
                  <a:srgbClr val="54BBC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Information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D187BB54-550D-C4E2-7FA6-1117BC0C8C05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A59BEBA5-00AB-7DFF-2BA3-97915C9A225C}"/>
              </a:ext>
            </a:extLst>
          </p:cNvPr>
          <p:cNvSpPr txBox="1"/>
          <p:nvPr/>
        </p:nvSpPr>
        <p:spPr>
          <a:xfrm>
            <a:off x="1389888" y="2167116"/>
            <a:ext cx="8732520" cy="36471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320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 can recognize advertising when I see it.</a:t>
            </a: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What was the last advertisement you noticed?</a:t>
            </a: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Have you ever been unsure whether something was an advertisement?</a:t>
            </a: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Have you ever bought something based on advertisements you saw online?</a:t>
            </a:r>
          </a:p>
        </p:txBody>
      </p:sp>
      <p:pic>
        <p:nvPicPr>
          <p:cNvPr id="2" name="Kuva 1" descr="Hehkulamppu ja hammaspyörä tasaisella täytöllä">
            <a:extLst>
              <a:ext uri="{FF2B5EF4-FFF2-40B4-BE49-F238E27FC236}">
                <a16:creationId xmlns:a16="http://schemas.microsoft.com/office/drawing/2014/main" id="{E3204A4C-BBA4-F3C3-8846-D0A9950DE44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5800" y="492629"/>
            <a:ext cx="648767" cy="648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397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238D4-2759-7D6D-C80A-96FAFD19BF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F9F2F07D-41D8-22A8-D368-223B1FEDC09A}"/>
              </a:ext>
            </a:extLst>
          </p:cNvPr>
          <p:cNvSpPr txBox="1"/>
          <p:nvPr/>
        </p:nvSpPr>
        <p:spPr>
          <a:xfrm>
            <a:off x="1389888" y="492629"/>
            <a:ext cx="8385048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200" b="1" dirty="0">
                <a:solidFill>
                  <a:srgbClr val="54BBC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Sources of information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9FFDC478-394C-1A27-90CD-4C8608E22C47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58D63A5A-C997-E1C1-936C-AC0713E6D0C7}"/>
              </a:ext>
            </a:extLst>
          </p:cNvPr>
          <p:cNvSpPr txBox="1"/>
          <p:nvPr/>
        </p:nvSpPr>
        <p:spPr>
          <a:xfrm>
            <a:off x="1389888" y="2167116"/>
            <a:ext cx="8732520" cy="36471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320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 have searched for information online during the past year.</a:t>
            </a: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What kinds of topics do you usually search for online?</a:t>
            </a: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Which search engine do you use?</a:t>
            </a: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Do you use image search or regular text search?</a:t>
            </a:r>
          </a:p>
        </p:txBody>
      </p:sp>
      <p:pic>
        <p:nvPicPr>
          <p:cNvPr id="5" name="Kuva 4" descr="Tarinankerronta tasaisella täytöllä">
            <a:extLst>
              <a:ext uri="{FF2B5EF4-FFF2-40B4-BE49-F238E27FC236}">
                <a16:creationId xmlns:a16="http://schemas.microsoft.com/office/drawing/2014/main" id="{C866AA4A-7697-5057-A573-42D30AA01C3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5800" y="475189"/>
            <a:ext cx="579119" cy="579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293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0565ED-27D2-F99C-E16D-FB7639528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7B564F38-DE4B-9B53-EFB3-81F947484642}"/>
              </a:ext>
            </a:extLst>
          </p:cNvPr>
          <p:cNvSpPr txBox="1"/>
          <p:nvPr/>
        </p:nvSpPr>
        <p:spPr>
          <a:xfrm>
            <a:off x="1389888" y="492629"/>
            <a:ext cx="8385048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200" b="1" dirty="0">
                <a:solidFill>
                  <a:srgbClr val="54BBC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Sources of information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E9AE46D0-9277-0D94-3409-7D243FD960AD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230E2A56-C129-754A-79AD-ABFFE4F0742A}"/>
              </a:ext>
            </a:extLst>
          </p:cNvPr>
          <p:cNvSpPr txBox="1"/>
          <p:nvPr/>
        </p:nvSpPr>
        <p:spPr>
          <a:xfrm>
            <a:off x="1389888" y="2167116"/>
            <a:ext cx="8732520" cy="42473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600"/>
              </a:spcBef>
            </a:pPr>
            <a:r>
              <a:rPr lang="en-US" sz="320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 get important information from people I know and from peer groups.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What information feels meaningful to you?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What makes information trustworthy?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Have you ever changed your opinion after hearing another perspective?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Why do people often trust information shared by friends or peers?</a:t>
            </a:r>
          </a:p>
        </p:txBody>
      </p:sp>
      <p:pic>
        <p:nvPicPr>
          <p:cNvPr id="5" name="Kuva 4" descr="Tarinankerronta tasaisella täytöllä">
            <a:extLst>
              <a:ext uri="{FF2B5EF4-FFF2-40B4-BE49-F238E27FC236}">
                <a16:creationId xmlns:a16="http://schemas.microsoft.com/office/drawing/2014/main" id="{8FA7DC8F-5BFD-A4D6-7DEC-272762940C8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5800" y="475189"/>
            <a:ext cx="579119" cy="579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9406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F292F-82B5-D2CC-CC27-A42469EF4F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DAA120BA-E396-58F4-C641-4E046B8B4A1B}"/>
              </a:ext>
            </a:extLst>
          </p:cNvPr>
          <p:cNvSpPr txBox="1"/>
          <p:nvPr/>
        </p:nvSpPr>
        <p:spPr>
          <a:xfrm>
            <a:off x="1389888" y="492629"/>
            <a:ext cx="8385048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200" b="1" dirty="0">
                <a:solidFill>
                  <a:srgbClr val="54BBC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Sources of information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DAAE175F-1C64-C7DE-BD91-7E10AFB8AFBD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8A22EF53-CF38-A463-CC46-231682D35873}"/>
              </a:ext>
            </a:extLst>
          </p:cNvPr>
          <p:cNvSpPr txBox="1"/>
          <p:nvPr/>
        </p:nvSpPr>
        <p:spPr>
          <a:xfrm>
            <a:off x="1389888" y="2167116"/>
            <a:ext cx="8732520" cy="41703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600"/>
              </a:spcBef>
            </a:pPr>
            <a:r>
              <a:rPr lang="en-US" sz="320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 can create and share information.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Who should be able to create or share information and content?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Would you write a column for a local newspaper, a blog post for an organization’s website, or make a craft tutorial video?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What would encourage you to comment or take part in online discussions?</a:t>
            </a:r>
          </a:p>
        </p:txBody>
      </p:sp>
      <p:pic>
        <p:nvPicPr>
          <p:cNvPr id="5" name="Kuva 4" descr="Tarinankerronta tasaisella täytöllä">
            <a:extLst>
              <a:ext uri="{FF2B5EF4-FFF2-40B4-BE49-F238E27FC236}">
                <a16:creationId xmlns:a16="http://schemas.microsoft.com/office/drawing/2014/main" id="{42B31871-23F7-7A57-35A3-DCB5614200F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5800" y="475189"/>
            <a:ext cx="579119" cy="579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546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85800" y="1808540"/>
            <a:ext cx="8732520" cy="40010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These discussion cards help participants explore media from different perspectives, including emotions, experiences and skills, information, and sources of information.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The main sentence on each card is a statement designed to spark opinions and discussion. Participants are welcome to agree or disagree.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The follow-up questions help deepen the discussion.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You can choose cards that best fit your group or select them randomly.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Feel free to invent more topics and statements.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85800" y="609601"/>
            <a:ext cx="6437376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872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How to use discussion cards</a:t>
            </a:r>
          </a:p>
        </p:txBody>
      </p:sp>
      <p:sp>
        <p:nvSpPr>
          <p:cNvPr id="4" name="Freeform 4"/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pic>
        <p:nvPicPr>
          <p:cNvPr id="6" name="Kuva 5" descr="Merkki sydän tasaisella täytöllä">
            <a:extLst>
              <a:ext uri="{FF2B5EF4-FFF2-40B4-BE49-F238E27FC236}">
                <a16:creationId xmlns:a16="http://schemas.microsoft.com/office/drawing/2014/main" id="{5D4A84FE-8BD7-9777-DC02-BEFD6509FC5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63199" y="1808540"/>
            <a:ext cx="805543" cy="805543"/>
          </a:xfrm>
          <a:prstGeom prst="rect">
            <a:avLst/>
          </a:prstGeom>
        </p:spPr>
      </p:pic>
      <p:pic>
        <p:nvPicPr>
          <p:cNvPr id="7" name="Kuva 6" descr="Merkki uusi tasaisella täytöllä">
            <a:extLst>
              <a:ext uri="{FF2B5EF4-FFF2-40B4-BE49-F238E27FC236}">
                <a16:creationId xmlns:a16="http://schemas.microsoft.com/office/drawing/2014/main" id="{11203664-89F1-F7C7-7F9F-BA51F3B70A6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63200" y="2818631"/>
            <a:ext cx="805543" cy="805543"/>
          </a:xfrm>
          <a:prstGeom prst="rect">
            <a:avLst/>
          </a:prstGeom>
        </p:spPr>
      </p:pic>
      <p:pic>
        <p:nvPicPr>
          <p:cNvPr id="8" name="Kuva 7" descr="Hehkulamppu ja hammaspyörä tasaisella täytöllä">
            <a:extLst>
              <a:ext uri="{FF2B5EF4-FFF2-40B4-BE49-F238E27FC236}">
                <a16:creationId xmlns:a16="http://schemas.microsoft.com/office/drawing/2014/main" id="{456F968E-8874-ED25-CBA5-CD85A0042DE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63199" y="3850493"/>
            <a:ext cx="805543" cy="805543"/>
          </a:xfrm>
          <a:prstGeom prst="rect">
            <a:avLst/>
          </a:prstGeom>
        </p:spPr>
      </p:pic>
      <p:pic>
        <p:nvPicPr>
          <p:cNvPr id="9" name="Kuva 8" descr="Tarinankerronta tasaisella täytöllä">
            <a:extLst>
              <a:ext uri="{FF2B5EF4-FFF2-40B4-BE49-F238E27FC236}">
                <a16:creationId xmlns:a16="http://schemas.microsoft.com/office/drawing/2014/main" id="{7E6112E7-DA23-84AD-2F87-247EFF4AA9C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363199" y="4882355"/>
            <a:ext cx="735895" cy="73589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876E1-EA3B-CEB3-D920-DBD9B1206C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0CC7C880-C128-F99E-695D-E350FA921CFE}"/>
              </a:ext>
            </a:extLst>
          </p:cNvPr>
          <p:cNvSpPr txBox="1"/>
          <p:nvPr/>
        </p:nvSpPr>
        <p:spPr>
          <a:xfrm>
            <a:off x="685800" y="1808540"/>
            <a:ext cx="8732520" cy="35548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You can use the cards as an icebreaker at the beginning of a workshop or as part of group work.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Add a card as part of a presentation, allowing participants to discuss the topic in pairs or in small groups.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Quick activity for large groups: show a statement and ask participants to raise their hand if they agree, or use different colored cards to show whether a person agrees or disagrees.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You can also divide participants into small groups (2–4 people) and give each group a few cards.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0B2273AF-9574-0CFA-5A9E-08380D325912}"/>
              </a:ext>
            </a:extLst>
          </p:cNvPr>
          <p:cNvSpPr txBox="1"/>
          <p:nvPr/>
        </p:nvSpPr>
        <p:spPr>
          <a:xfrm>
            <a:off x="685799" y="609601"/>
            <a:ext cx="8732519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872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How to use discussion cards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1113F514-08E6-3B62-99AF-AF3A170E0710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pic>
        <p:nvPicPr>
          <p:cNvPr id="6" name="Kuva 5" descr="Merkki sydän tasaisella täytöllä">
            <a:extLst>
              <a:ext uri="{FF2B5EF4-FFF2-40B4-BE49-F238E27FC236}">
                <a16:creationId xmlns:a16="http://schemas.microsoft.com/office/drawing/2014/main" id="{1654871C-D8D4-8B77-E3A3-2E0A4628176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63199" y="1808540"/>
            <a:ext cx="805543" cy="805543"/>
          </a:xfrm>
          <a:prstGeom prst="rect">
            <a:avLst/>
          </a:prstGeom>
        </p:spPr>
      </p:pic>
      <p:pic>
        <p:nvPicPr>
          <p:cNvPr id="7" name="Kuva 6" descr="Merkki uusi tasaisella täytöllä">
            <a:extLst>
              <a:ext uri="{FF2B5EF4-FFF2-40B4-BE49-F238E27FC236}">
                <a16:creationId xmlns:a16="http://schemas.microsoft.com/office/drawing/2014/main" id="{42567412-07A9-CEB2-8712-4875D35E83E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63200" y="2818631"/>
            <a:ext cx="805543" cy="805543"/>
          </a:xfrm>
          <a:prstGeom prst="rect">
            <a:avLst/>
          </a:prstGeom>
        </p:spPr>
      </p:pic>
      <p:pic>
        <p:nvPicPr>
          <p:cNvPr id="8" name="Kuva 7" descr="Hehkulamppu ja hammaspyörä tasaisella täytöllä">
            <a:extLst>
              <a:ext uri="{FF2B5EF4-FFF2-40B4-BE49-F238E27FC236}">
                <a16:creationId xmlns:a16="http://schemas.microsoft.com/office/drawing/2014/main" id="{53553515-7A38-8B16-474A-BD4C67D462B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63199" y="3850493"/>
            <a:ext cx="805543" cy="805543"/>
          </a:xfrm>
          <a:prstGeom prst="rect">
            <a:avLst/>
          </a:prstGeom>
        </p:spPr>
      </p:pic>
      <p:pic>
        <p:nvPicPr>
          <p:cNvPr id="9" name="Kuva 8" descr="Tarinankerronta tasaisella täytöllä">
            <a:extLst>
              <a:ext uri="{FF2B5EF4-FFF2-40B4-BE49-F238E27FC236}">
                <a16:creationId xmlns:a16="http://schemas.microsoft.com/office/drawing/2014/main" id="{3E51281C-AA90-B564-502F-2EEC53386B5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363199" y="4882355"/>
            <a:ext cx="735895" cy="735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101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B7013-E092-6DD5-8D39-DAD72BB8C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9C9927D4-A721-2271-2C78-D06B2DA7289B}"/>
              </a:ext>
            </a:extLst>
          </p:cNvPr>
          <p:cNvSpPr txBox="1"/>
          <p:nvPr/>
        </p:nvSpPr>
        <p:spPr>
          <a:xfrm>
            <a:off x="1426464" y="492629"/>
            <a:ext cx="8348472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200" b="1" dirty="0">
                <a:solidFill>
                  <a:srgbClr val="54BBC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Emotions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7EBC67A6-024D-F078-1E56-32AF7019F40A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D7E5F229-F665-8B22-D5A2-0F656BD45210}"/>
              </a:ext>
            </a:extLst>
          </p:cNvPr>
          <p:cNvSpPr txBox="1"/>
          <p:nvPr/>
        </p:nvSpPr>
        <p:spPr>
          <a:xfrm>
            <a:off x="1426464" y="1993380"/>
            <a:ext cx="8732520" cy="38779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320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 enjoy watching the news.</a:t>
            </a:r>
            <a:endParaRPr lang="en-US" sz="320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Where do you usually get your news from? 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Why do you follow the news?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Do you follow news from several different sources or channels?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Do you also listen to news on the radio?</a:t>
            </a:r>
          </a:p>
        </p:txBody>
      </p:sp>
      <p:pic>
        <p:nvPicPr>
          <p:cNvPr id="2" name="Kuva 1" descr="Merkki sydän tasaisella täytöllä">
            <a:extLst>
              <a:ext uri="{FF2B5EF4-FFF2-40B4-BE49-F238E27FC236}">
                <a16:creationId xmlns:a16="http://schemas.microsoft.com/office/drawing/2014/main" id="{EDA11D15-9BAB-F720-C9A5-FF980183A1B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5800" y="492629"/>
            <a:ext cx="648767" cy="648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14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ABF475-9A69-3DF0-F314-FFB571AC2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1A1DB539-B234-6DCE-ECD4-20FBF8D10FC8}"/>
              </a:ext>
            </a:extLst>
          </p:cNvPr>
          <p:cNvSpPr txBox="1"/>
          <p:nvPr/>
        </p:nvSpPr>
        <p:spPr>
          <a:xfrm>
            <a:off x="1389888" y="492629"/>
            <a:ext cx="8385048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200" b="1" dirty="0">
                <a:solidFill>
                  <a:srgbClr val="54BBC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Emotions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9DC6B316-2CBF-6459-B274-AE6A586F58BA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8939CF35-AE11-0AF2-852E-EB7E30F6A190}"/>
              </a:ext>
            </a:extLst>
          </p:cNvPr>
          <p:cNvSpPr txBox="1"/>
          <p:nvPr/>
        </p:nvSpPr>
        <p:spPr>
          <a:xfrm>
            <a:off x="1389888" y="1901598"/>
            <a:ext cx="9555480" cy="44781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320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Online discussions can replace face-to-face conversations.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What kinds of topics can people discuss online with others?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What was the last online discussion you participated in?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What would encourage you to take part in online discussions?</a:t>
            </a:r>
          </a:p>
        </p:txBody>
      </p:sp>
      <p:pic>
        <p:nvPicPr>
          <p:cNvPr id="5" name="Kuva 4" descr="Merkki sydän tasaisella täytöllä">
            <a:extLst>
              <a:ext uri="{FF2B5EF4-FFF2-40B4-BE49-F238E27FC236}">
                <a16:creationId xmlns:a16="http://schemas.microsoft.com/office/drawing/2014/main" id="{F5165ABA-3E1F-273B-1F8F-686D9730B5F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5800" y="492629"/>
            <a:ext cx="648767" cy="648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423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860BEE-1877-ADE2-E861-FA78D34450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00E8372E-1E50-1073-56A7-B576793DC21E}"/>
              </a:ext>
            </a:extLst>
          </p:cNvPr>
          <p:cNvSpPr txBox="1"/>
          <p:nvPr/>
        </p:nvSpPr>
        <p:spPr>
          <a:xfrm>
            <a:off x="1389888" y="492629"/>
            <a:ext cx="8385048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200" b="1" dirty="0">
                <a:solidFill>
                  <a:srgbClr val="54BBC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Experiences and skills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EFDB2155-AB01-FFCE-678E-82F50BFCF799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1A03BA3D-5D1A-2273-8923-83386FFCC303}"/>
              </a:ext>
            </a:extLst>
          </p:cNvPr>
          <p:cNvSpPr txBox="1"/>
          <p:nvPr/>
        </p:nvSpPr>
        <p:spPr>
          <a:xfrm>
            <a:off x="1389888" y="1993380"/>
            <a:ext cx="8732520" cy="39087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320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It is easier to watch the news on television than to search for information online.</a:t>
            </a: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Do you know how to look up more information when a news program says that additional information can be found online?</a:t>
            </a: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Where do you usually search for more information on the internet?</a:t>
            </a:r>
          </a:p>
        </p:txBody>
      </p:sp>
      <p:pic>
        <p:nvPicPr>
          <p:cNvPr id="2" name="Kuva 1" descr="Merkki uusi tasaisella täytöllä">
            <a:extLst>
              <a:ext uri="{FF2B5EF4-FFF2-40B4-BE49-F238E27FC236}">
                <a16:creationId xmlns:a16="http://schemas.microsoft.com/office/drawing/2014/main" id="{E4AE0257-5653-B73F-F71F-C3E94988931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5800" y="492629"/>
            <a:ext cx="648767" cy="648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731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A7768-EDF4-06E8-0B1E-15419A0E54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D22ECA20-BAB2-BCAC-271B-72EB0D5A6E8F}"/>
              </a:ext>
            </a:extLst>
          </p:cNvPr>
          <p:cNvSpPr txBox="1"/>
          <p:nvPr/>
        </p:nvSpPr>
        <p:spPr>
          <a:xfrm>
            <a:off x="1389888" y="492629"/>
            <a:ext cx="8385048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200" b="1" dirty="0">
                <a:solidFill>
                  <a:srgbClr val="54BBC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Experiences and skills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BED1CBB2-C46D-34C7-9E64-B394D819BD83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1AEA1939-57BA-DD91-41FB-E7809D6F14FB}"/>
              </a:ext>
            </a:extLst>
          </p:cNvPr>
          <p:cNvSpPr txBox="1"/>
          <p:nvPr/>
        </p:nvSpPr>
        <p:spPr>
          <a:xfrm>
            <a:off x="1389888" y="2167116"/>
            <a:ext cx="8732520" cy="24314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320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Life felt simpler before.</a:t>
            </a: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What do you think creates this feeling?</a:t>
            </a: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What helps you feel clear and confident in today’s information environment?</a:t>
            </a:r>
          </a:p>
        </p:txBody>
      </p:sp>
      <p:pic>
        <p:nvPicPr>
          <p:cNvPr id="5" name="Kuva 4" descr="Merkki uusi tasaisella täytöllä">
            <a:extLst>
              <a:ext uri="{FF2B5EF4-FFF2-40B4-BE49-F238E27FC236}">
                <a16:creationId xmlns:a16="http://schemas.microsoft.com/office/drawing/2014/main" id="{F6AD7150-8C1C-05B4-AEA9-6A128483702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5800" y="492629"/>
            <a:ext cx="648767" cy="648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52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E5C4E-26E0-59BE-FEC2-A5772CBAD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5C002F78-1FF5-C284-07EB-5F97F2A08634}"/>
              </a:ext>
            </a:extLst>
          </p:cNvPr>
          <p:cNvSpPr txBox="1"/>
          <p:nvPr/>
        </p:nvSpPr>
        <p:spPr>
          <a:xfrm>
            <a:off x="1389888" y="492629"/>
            <a:ext cx="8385047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200" b="1" dirty="0">
                <a:solidFill>
                  <a:srgbClr val="54BBC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Experiences and skills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5F4CE6AD-B337-D527-A0AB-7AA231016DD1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0BA33470-EDB0-321E-F347-18F60A2FC7B6}"/>
              </a:ext>
            </a:extLst>
          </p:cNvPr>
          <p:cNvSpPr txBox="1"/>
          <p:nvPr/>
        </p:nvSpPr>
        <p:spPr>
          <a:xfrm>
            <a:off x="1389888" y="2167116"/>
            <a:ext cx="8732520" cy="34163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320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 have good skills for being active online.</a:t>
            </a: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Do you see yourself as an active participant online or more as a passive receiver of information?</a:t>
            </a: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What kinds of skills are needed to be active online?</a:t>
            </a:r>
          </a:p>
        </p:txBody>
      </p:sp>
      <p:pic>
        <p:nvPicPr>
          <p:cNvPr id="2" name="Kuva 1" descr="Merkki uusi tasaisella täytöllä">
            <a:extLst>
              <a:ext uri="{FF2B5EF4-FFF2-40B4-BE49-F238E27FC236}">
                <a16:creationId xmlns:a16="http://schemas.microsoft.com/office/drawing/2014/main" id="{5063ED9B-F778-7DB2-2E39-AB6DBD1FE7E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5800" y="492629"/>
            <a:ext cx="648767" cy="648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182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BDEF9-5877-97FC-2369-3746B8455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59CA52E7-DEBD-761F-E4CA-F36EE1F834EA}"/>
              </a:ext>
            </a:extLst>
          </p:cNvPr>
          <p:cNvSpPr txBox="1"/>
          <p:nvPr/>
        </p:nvSpPr>
        <p:spPr>
          <a:xfrm>
            <a:off x="1389888" y="492629"/>
            <a:ext cx="8385048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200" b="1" dirty="0">
                <a:solidFill>
                  <a:srgbClr val="54BBC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Information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9CAE6E66-5CF1-8542-47D1-D7098F539A74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F3BB1991-870F-E515-4953-F59EB75A0E87}"/>
              </a:ext>
            </a:extLst>
          </p:cNvPr>
          <p:cNvSpPr txBox="1"/>
          <p:nvPr/>
        </p:nvSpPr>
        <p:spPr>
          <a:xfrm>
            <a:off x="1389888" y="2167116"/>
            <a:ext cx="8732520" cy="29238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3200" b="1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 trust the news because it is produced by journalists.</a:t>
            </a: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How important is it to you who has created or published a news story?</a:t>
            </a: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Do you think journalists are impartial?</a:t>
            </a:r>
          </a:p>
        </p:txBody>
      </p:sp>
      <p:pic>
        <p:nvPicPr>
          <p:cNvPr id="5" name="Kuva 4" descr="Hehkulamppu ja hammaspyörä tasaisella täytöllä">
            <a:extLst>
              <a:ext uri="{FF2B5EF4-FFF2-40B4-BE49-F238E27FC236}">
                <a16:creationId xmlns:a16="http://schemas.microsoft.com/office/drawing/2014/main" id="{E710CD90-AEE3-922B-8DCB-F257BE5A234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5800" y="492629"/>
            <a:ext cx="648767" cy="648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836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08D5B5447F7B64DBB8AF68AD4B62DFD" ma:contentTypeVersion="19" ma:contentTypeDescription="Luo uusi asiakirja." ma:contentTypeScope="" ma:versionID="c0e8172d32a41e23c4acd0d604697ab6">
  <xsd:schema xmlns:xsd="http://www.w3.org/2001/XMLSchema" xmlns:xs="http://www.w3.org/2001/XMLSchema" xmlns:p="http://schemas.microsoft.com/office/2006/metadata/properties" xmlns:ns2="02ddf22a-210a-4c33-8576-817b91fcb790" xmlns:ns3="ceff707d-f623-493d-bac7-b56c0dfe17a9" targetNamespace="http://schemas.microsoft.com/office/2006/metadata/properties" ma:root="true" ma:fieldsID="0bb93792563e9bb3005517fd81405973" ns2:_="" ns3:_="">
    <xsd:import namespace="02ddf22a-210a-4c33-8576-817b91fcb790"/>
    <xsd:import namespace="ceff707d-f623-493d-bac7-b56c0dfe17a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ddf22a-210a-4c33-8576-817b91fcb79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362324b-9413-4969-a123-44dde1e66ae2}" ma:internalName="TaxCatchAll" ma:showField="CatchAllData" ma:web="02ddf22a-210a-4c33-8576-817b91fcb7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ff707d-f623-493d-bac7-b56c0dfe17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d0420d83-ea60-4e24-9aa7-9868891e3b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eff707d-f623-493d-bac7-b56c0dfe17a9">
      <Terms xmlns="http://schemas.microsoft.com/office/infopath/2007/PartnerControls"/>
    </lcf76f155ced4ddcb4097134ff3c332f>
    <TaxCatchAll xmlns="02ddf22a-210a-4c33-8576-817b91fcb79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F5396A8-845C-4235-8BB7-A243301E43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ddf22a-210a-4c33-8576-817b91fcb790"/>
    <ds:schemaRef ds:uri="ceff707d-f623-493d-bac7-b56c0dfe17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2DC0ECD-EBF8-4480-8556-E3A16FE62F81}">
  <ds:schemaRefs>
    <ds:schemaRef ds:uri="http://schemas.microsoft.com/office/2006/metadata/properties"/>
    <ds:schemaRef ds:uri="http://www.w3.org/2000/xmlns/"/>
    <ds:schemaRef ds:uri="ceff707d-f623-493d-bac7-b56c0dfe17a9"/>
    <ds:schemaRef ds:uri="http://schemas.microsoft.com/office/infopath/2007/PartnerControls"/>
    <ds:schemaRef ds:uri="02ddf22a-210a-4c33-8576-817b91fcb790"/>
    <ds:schemaRef ds:uri="http://www.w3.org/2001/XMLSchema-instance"/>
  </ds:schemaRefs>
</ds:datastoreItem>
</file>

<file path=customXml/itemProps3.xml><?xml version="1.0" encoding="utf-8"?>
<ds:datastoreItem xmlns:ds="http://schemas.openxmlformats.org/officeDocument/2006/customXml" ds:itemID="{0BE05E83-6A50-4B35-B7AD-63917FEBBA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917</TotalTime>
  <Words>641</Words>
  <Application>Microsoft Office PowerPoint</Application>
  <PresentationFormat>Laajakuva</PresentationFormat>
  <Paragraphs>65</Paragraphs>
  <Slides>13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Source Sans Pro</vt:lpstr>
      <vt:lpstr>Source Sans Pro Bold</vt:lpstr>
      <vt:lpstr>Office Theme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Manipulation and media literacy in social media</dc:title>
  <dc:creator>Nina Ziessler</dc:creator>
  <cp:lastModifiedBy>Nina Ziessler</cp:lastModifiedBy>
  <cp:revision>7</cp:revision>
  <dcterms:created xsi:type="dcterms:W3CDTF">2025-11-02T20:20:02Z</dcterms:created>
  <dcterms:modified xsi:type="dcterms:W3CDTF">2026-05-17T20:46:49Z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0x010100F08D5B5447F7B64DBB8AF68AD4B62DFD</vt:lpwstr>
  </property>
  <property fmtid="{D5CDD505-2E9C-101B-9397-08002B2CF9AE}" pid="3" name="MediaServiceImageTags">
    <vt:lpwstr/>
  </property>
</Properties>
</file>