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1" r:id="rId1"/>
  </p:sldMasterIdLst>
  <p:sldIdLst>
    <p:sldId id="256" r:id="rId2"/>
    <p:sldId id="258" r:id="rId3"/>
    <p:sldId id="259" r:id="rId4"/>
    <p:sldId id="260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90" d="100"/>
          <a:sy n="90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636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9093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9479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327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9047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0732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0690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7781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97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757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067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86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2586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401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362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412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7313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B2674-D3EA-4C5A-837C-5297CA21C0C6}" type="datetimeFigureOut">
              <a:rPr lang="fi-FI" smtClean="0"/>
              <a:t>28.9.2021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571C0-9201-4600-B69B-F40A556795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6505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3" r:id="rId12"/>
    <p:sldLayoutId id="2147484184" r:id="rId13"/>
    <p:sldLayoutId id="2147484185" r:id="rId14"/>
    <p:sldLayoutId id="2147484186" r:id="rId15"/>
    <p:sldLayoutId id="2147484187" r:id="rId16"/>
    <p:sldLayoutId id="214748418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Opiskelu yläkoulussa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Vinkkejä seiskaluokkalaisen vanhemmille</a:t>
            </a:r>
          </a:p>
        </p:txBody>
      </p:sp>
    </p:spTree>
    <p:extLst>
      <p:ext uri="{BB962C8B-B14F-4D97-AF65-F5344CB8AC3E}">
        <p14:creationId xmlns:p14="http://schemas.microsoft.com/office/powerpoint/2010/main" val="113287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Haasteita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Uusi luokka ja uudet ihmiset – oman paikan löytäminen/roolin hakeminen</a:t>
            </a:r>
          </a:p>
          <a:p>
            <a:r>
              <a:rPr lang="fi-FI" dirty="0"/>
              <a:t>Vaihtuvat aikuiset – kokeilu, auktoriteettien haastaminen, provosointi</a:t>
            </a:r>
          </a:p>
          <a:p>
            <a:r>
              <a:rPr lang="fi-FI" dirty="0"/>
              <a:t>Opiskelumotivaatio</a:t>
            </a:r>
          </a:p>
          <a:p>
            <a:r>
              <a:rPr lang="fi-FI" dirty="0"/>
              <a:t>Läksyistä huolehtiminen, kokeisiin valmistautuminen</a:t>
            </a:r>
          </a:p>
          <a:p>
            <a:r>
              <a:rPr lang="fi-FI" dirty="0"/>
              <a:t>Kännykkä</a:t>
            </a:r>
          </a:p>
          <a:p>
            <a:r>
              <a:rPr lang="fi-FI" dirty="0"/>
              <a:t>Uni</a:t>
            </a:r>
          </a:p>
          <a:p>
            <a:r>
              <a:rPr lang="fi-FI" dirty="0"/>
              <a:t>Vapaa-aika</a:t>
            </a:r>
          </a:p>
          <a:p>
            <a:r>
              <a:rPr lang="fi-FI" dirty="0"/>
              <a:t>Ruokailu ja napostelu.  Aamupala!</a:t>
            </a:r>
          </a:p>
          <a:p>
            <a:r>
              <a:rPr lang="fi-FI" dirty="0"/>
              <a:t>Päihteet, rikokset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989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Koulunkäynnistä huolehtiminen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7. luokkalainen kaipaa edelleen vanhempien tukea koulunkäynnistä huolehtimiseen. Pyydä välillä näyttämään läksyjä, seuraa tarkasti Wilmaa.</a:t>
            </a:r>
          </a:p>
          <a:p>
            <a:r>
              <a:rPr lang="fi-FI" dirty="0"/>
              <a:t>Oppilaan pitää käydä säännöllisesti omassa Wilmassa ja huolehtia tunnuksista: viestit, läksyt, kokeet, tuntimerkinnät ja kurssivalinnat löytyvät Wilmasta.</a:t>
            </a:r>
          </a:p>
          <a:p>
            <a:r>
              <a:rPr lang="fi-FI" dirty="0"/>
              <a:t>Läksyt eivät ole rangaistus, vaan auttavat oppimaan.</a:t>
            </a:r>
          </a:p>
          <a:p>
            <a:r>
              <a:rPr lang="fi-FI" dirty="0"/>
              <a:t>Älä opiskele lapsen puolesta, vaan ohjaa ja auta tarvittaessa. </a:t>
            </a:r>
          </a:p>
        </p:txBody>
      </p:sp>
    </p:spTree>
    <p:extLst>
      <p:ext uri="{BB962C8B-B14F-4D97-AF65-F5344CB8AC3E}">
        <p14:creationId xmlns:p14="http://schemas.microsoft.com/office/powerpoint/2010/main" val="235173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kannattaa toimia?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Ole kiinnostunut ja kysele koulupäivän tapahtumista. Seuraa ruokailua ja nuoren rahankäyttöä.</a:t>
            </a:r>
          </a:p>
          <a:p>
            <a:r>
              <a:rPr lang="fi-FI" dirty="0"/>
              <a:t>”Kaikki muutkin saavat” ei oikeasti pidä paikkaansa.</a:t>
            </a:r>
          </a:p>
          <a:p>
            <a:r>
              <a:rPr lang="fi-FI" dirty="0"/>
              <a:t>Ole herkästi yhteydessä kouluun, jos joku asia huolettaa. Voit olla yhteydessä luokanvalvojaan tai suoraan aineenopettajaan, erityisopettajaan, opoon, kuraattoriin jne.</a:t>
            </a:r>
          </a:p>
          <a:p>
            <a:r>
              <a:rPr lang="fi-FI" dirty="0"/>
              <a:t>Kännykkä kannattaa ehdottomasti jättää yöksi latautumaan esimerkiksi keittiön pöydälle, muuten unen määrä ja laatu takuulla heikkenee.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6164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kannattaa toimia?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Arkirutiinien merkitystä ei voi korostaa liikaa. Kun syö ja nukkuu hyvin, mielialakin pysyy parempana.</a:t>
            </a:r>
          </a:p>
          <a:p>
            <a:r>
              <a:rPr lang="fi-FI" dirty="0"/>
              <a:t>Arki-iltaisin on hyvä rauhoittua iltatoimille viimeistään 21-22 aikoihin.</a:t>
            </a:r>
          </a:p>
          <a:p>
            <a:r>
              <a:rPr lang="fi-FI" dirty="0"/>
              <a:t>Seuraa nuoren vapaa-ajanviettoa. Varmista että tiedät kenen seurassa hän liikkuu. </a:t>
            </a:r>
          </a:p>
          <a:p>
            <a:r>
              <a:rPr lang="fi-FI" dirty="0"/>
              <a:t>Nuorten päihteidenkäyttö on vähentynyt. Niillä jotka käyttävät, on entistä suurempi riski syrjäytyä. </a:t>
            </a:r>
          </a:p>
          <a:p>
            <a:r>
              <a:rPr lang="fi-FI" dirty="0"/>
              <a:t>7.-luokkalaisen kanssa kannattaa olla tiukka, jotta vanhemman sana painaa vielä 9. luokallakin.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9637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Tsemppiä </a:t>
            </a:r>
            <a:r>
              <a:rPr lang="fi-FI" dirty="0" err="1"/>
              <a:t>yläkouluLAISELLE</a:t>
            </a:r>
            <a:r>
              <a:rPr lang="fi-FI" dirty="0"/>
              <a:t> JA VANHEMMILLE!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Ollaan yhteydessä!</a:t>
            </a:r>
          </a:p>
        </p:txBody>
      </p:sp>
    </p:spTree>
    <p:extLst>
      <p:ext uri="{BB962C8B-B14F-4D97-AF65-F5344CB8AC3E}">
        <p14:creationId xmlns:p14="http://schemas.microsoft.com/office/powerpoint/2010/main" val="931687823"/>
      </p:ext>
    </p:extLst>
  </p:cSld>
  <p:clrMapOvr>
    <a:masterClrMapping/>
  </p:clrMapOvr>
</p:sld>
</file>

<file path=ppt/theme/theme1.xml><?xml version="1.0" encoding="utf-8"?>
<a:theme xmlns:a="http://schemas.openxmlformats.org/drawingml/2006/main" name="Tiivistymisjuova">
  <a:themeElements>
    <a:clrScheme name="Tiivistymisjuov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Tiivistymisjuov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iivistymisjuov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TM04033937[[fn=Tiivistymisjuova]]</Template>
  <TotalTime>660</TotalTime>
  <Words>260</Words>
  <Application>Microsoft Office PowerPoint</Application>
  <PresentationFormat>Laajakuva</PresentationFormat>
  <Paragraphs>30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Tiivistymisjuova</vt:lpstr>
      <vt:lpstr>Opiskelu yläkoulussa</vt:lpstr>
      <vt:lpstr>Haasteita</vt:lpstr>
      <vt:lpstr>Koulunkäynnistä huolehtiminen</vt:lpstr>
      <vt:lpstr>Miten kannattaa toimia?</vt:lpstr>
      <vt:lpstr>Miten kannattaa toimia?</vt:lpstr>
      <vt:lpstr>Tsemppiä yläkouluLAISELLE JA VANHEMMILLE!</vt:lpstr>
    </vt:vector>
  </TitlesOfParts>
  <Company>Jämsän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Opiskelu yläkoulussa</dc:title>
  <dc:creator>Hanna Härmälä</dc:creator>
  <cp:lastModifiedBy>Soile Kukkonen</cp:lastModifiedBy>
  <cp:revision>19</cp:revision>
  <dcterms:created xsi:type="dcterms:W3CDTF">2017-05-11T06:16:19Z</dcterms:created>
  <dcterms:modified xsi:type="dcterms:W3CDTF">2021-09-28T11:53:12Z</dcterms:modified>
</cp:coreProperties>
</file>