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9" r:id="rId4"/>
  </p:sldMasterIdLst>
  <p:sldIdLst>
    <p:sldId id="274" r:id="rId5"/>
    <p:sldId id="273" r:id="rId6"/>
    <p:sldId id="271" r:id="rId7"/>
    <p:sldId id="256" r:id="rId8"/>
    <p:sldId id="258" r:id="rId9"/>
  </p:sldIdLst>
  <p:sldSz cx="12192000" cy="6858000"/>
  <p:notesSz cx="6858000" cy="9144000"/>
  <p:embeddedFontLst>
    <p:embeddedFont>
      <p:font typeface="Calibri" panose="020F0502020204030204" pitchFamily="34" charset="0"/>
      <p:regular r:id="rId10"/>
      <p:bold r:id="rId11"/>
      <p:italic r:id="rId12"/>
      <p:boldItalic r:id="rId13"/>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7BF613-DB7A-3D6F-DB31-995C8B38961C}" v="2" dt="2021-09-08T13:39:09.476"/>
    <p1510:client id="{3B0E0264-DF14-B260-8C09-6E6D1800949C}" v="12" dt="2021-09-28T11:59:59.418"/>
    <p1510:client id="{BC2F7836-017D-4E11-B149-9F0E99A39937}" v="4" dt="2021-09-08T05:33:05.129"/>
    <p1510:client id="{C14E31C1-0224-7796-1D52-CB35A060A349}" v="8" dt="2021-09-08T09:42:24.0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98" autoAdjust="0"/>
    <p:restoredTop sz="94660"/>
  </p:normalViewPr>
  <p:slideViewPr>
    <p:cSldViewPr snapToGrid="0">
      <p:cViewPr varScale="1">
        <p:scale>
          <a:sx n="79" d="100"/>
          <a:sy n="79" d="100"/>
        </p:scale>
        <p:origin x="108" y="6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font" Target="fonts/font1.fntdata"/><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ile Kukkonen" userId="S::soile.kukkonen@jamsa.fi::c2e5421e-2881-4032-bdea-2156b3ec1505" providerId="AD" clId="Web-{3B0E0264-DF14-B260-8C09-6E6D1800949C}"/>
    <pc:docChg chg="modSld">
      <pc:chgData name="Soile Kukkonen" userId="S::soile.kukkonen@jamsa.fi::c2e5421e-2881-4032-bdea-2156b3ec1505" providerId="AD" clId="Web-{3B0E0264-DF14-B260-8C09-6E6D1800949C}" dt="2021-09-28T11:59:54.777" v="10" actId="20577"/>
      <pc:docMkLst>
        <pc:docMk/>
      </pc:docMkLst>
      <pc:sldChg chg="modSp">
        <pc:chgData name="Soile Kukkonen" userId="S::soile.kukkonen@jamsa.fi::c2e5421e-2881-4032-bdea-2156b3ec1505" providerId="AD" clId="Web-{3B0E0264-DF14-B260-8C09-6E6D1800949C}" dt="2021-09-28T11:59:54.777" v="10" actId="20577"/>
        <pc:sldMkLst>
          <pc:docMk/>
          <pc:sldMk cId="1273621413" sldId="271"/>
        </pc:sldMkLst>
        <pc:spChg chg="mod">
          <ac:chgData name="Soile Kukkonen" userId="S::soile.kukkonen@jamsa.fi::c2e5421e-2881-4032-bdea-2156b3ec1505" providerId="AD" clId="Web-{3B0E0264-DF14-B260-8C09-6E6D1800949C}" dt="2021-09-28T11:59:54.777" v="10" actId="20577"/>
          <ac:spMkLst>
            <pc:docMk/>
            <pc:sldMk cId="1273621413" sldId="271"/>
            <ac:spMk id="3" creationId="{5C68B811-391E-4E63-A3C0-9027B906F700}"/>
          </ac:spMkLst>
        </pc:spChg>
      </pc:sldChg>
    </pc:docChg>
  </pc:docChgLst>
  <pc:docChgLst>
    <pc:chgData name="Soile Kukkonen" userId="S::soile.kukkonen@jamsa.fi::c2e5421e-2881-4032-bdea-2156b3ec1505" providerId="AD" clId="Web-{C14E31C1-0224-7796-1D52-CB35A060A349}"/>
    <pc:docChg chg="delSld">
      <pc:chgData name="Soile Kukkonen" userId="S::soile.kukkonen@jamsa.fi::c2e5421e-2881-4032-bdea-2156b3ec1505" providerId="AD" clId="Web-{C14E31C1-0224-7796-1D52-CB35A060A349}" dt="2021-09-08T09:42:24.072" v="7"/>
      <pc:docMkLst>
        <pc:docMk/>
      </pc:docMkLst>
      <pc:sldChg chg="del">
        <pc:chgData name="Soile Kukkonen" userId="S::soile.kukkonen@jamsa.fi::c2e5421e-2881-4032-bdea-2156b3ec1505" providerId="AD" clId="Web-{C14E31C1-0224-7796-1D52-CB35A060A349}" dt="2021-09-08T09:42:22.978" v="6"/>
        <pc:sldMkLst>
          <pc:docMk/>
          <pc:sldMk cId="1842832129" sldId="257"/>
        </pc:sldMkLst>
      </pc:sldChg>
      <pc:sldChg chg="del">
        <pc:chgData name="Soile Kukkonen" userId="S::soile.kukkonen@jamsa.fi::c2e5421e-2881-4032-bdea-2156b3ec1505" providerId="AD" clId="Web-{C14E31C1-0224-7796-1D52-CB35A060A349}" dt="2021-09-08T09:42:22.577" v="5"/>
        <pc:sldMkLst>
          <pc:docMk/>
          <pc:sldMk cId="1037786565" sldId="259"/>
        </pc:sldMkLst>
      </pc:sldChg>
      <pc:sldChg chg="del">
        <pc:chgData name="Soile Kukkonen" userId="S::soile.kukkonen@jamsa.fi::c2e5421e-2881-4032-bdea-2156b3ec1505" providerId="AD" clId="Web-{C14E31C1-0224-7796-1D52-CB35A060A349}" dt="2021-09-08T09:42:22.056" v="3"/>
        <pc:sldMkLst>
          <pc:docMk/>
          <pc:sldMk cId="3529028317" sldId="260"/>
        </pc:sldMkLst>
      </pc:sldChg>
      <pc:sldChg chg="del">
        <pc:chgData name="Soile Kukkonen" userId="S::soile.kukkonen@jamsa.fi::c2e5421e-2881-4032-bdea-2156b3ec1505" providerId="AD" clId="Web-{C14E31C1-0224-7796-1D52-CB35A060A349}" dt="2021-09-08T09:42:21.994" v="1"/>
        <pc:sldMkLst>
          <pc:docMk/>
          <pc:sldMk cId="2167510396" sldId="261"/>
        </pc:sldMkLst>
      </pc:sldChg>
      <pc:sldChg chg="del">
        <pc:chgData name="Soile Kukkonen" userId="S::soile.kukkonen@jamsa.fi::c2e5421e-2881-4032-bdea-2156b3ec1505" providerId="AD" clId="Web-{C14E31C1-0224-7796-1D52-CB35A060A349}" dt="2021-09-08T09:42:24.072" v="7"/>
        <pc:sldMkLst>
          <pc:docMk/>
          <pc:sldMk cId="877231064" sldId="262"/>
        </pc:sldMkLst>
      </pc:sldChg>
      <pc:sldChg chg="del">
        <pc:chgData name="Soile Kukkonen" userId="S::soile.kukkonen@jamsa.fi::c2e5421e-2881-4032-bdea-2156b3ec1505" providerId="AD" clId="Web-{C14E31C1-0224-7796-1D52-CB35A060A349}" dt="2021-09-08T09:42:22.119" v="4"/>
        <pc:sldMkLst>
          <pc:docMk/>
          <pc:sldMk cId="3243232457" sldId="263"/>
        </pc:sldMkLst>
      </pc:sldChg>
      <pc:sldChg chg="del">
        <pc:chgData name="Soile Kukkonen" userId="S::soile.kukkonen@jamsa.fi::c2e5421e-2881-4032-bdea-2156b3ec1505" providerId="AD" clId="Web-{C14E31C1-0224-7796-1D52-CB35A060A349}" dt="2021-09-08T09:42:22.041" v="2"/>
        <pc:sldMkLst>
          <pc:docMk/>
          <pc:sldMk cId="589465202" sldId="264"/>
        </pc:sldMkLst>
      </pc:sldChg>
      <pc:sldChg chg="del">
        <pc:chgData name="Soile Kukkonen" userId="S::soile.kukkonen@jamsa.fi::c2e5421e-2881-4032-bdea-2156b3ec1505" providerId="AD" clId="Web-{C14E31C1-0224-7796-1D52-CB35A060A349}" dt="2021-09-08T09:42:19.025" v="0"/>
        <pc:sldMkLst>
          <pc:docMk/>
          <pc:sldMk cId="894335045" sldId="265"/>
        </pc:sldMkLst>
      </pc:sldChg>
    </pc:docChg>
  </pc:docChgLst>
  <pc:docChgLst>
    <pc:chgData name="Soile Kukkonen" userId="c2e5421e-2881-4032-bdea-2156b3ec1505" providerId="ADAL" clId="{BC2F7836-017D-4E11-B149-9F0E99A39937}"/>
    <pc:docChg chg="undo custSel addSld delSld modSld sldOrd">
      <pc:chgData name="Soile Kukkonen" userId="c2e5421e-2881-4032-bdea-2156b3ec1505" providerId="ADAL" clId="{BC2F7836-017D-4E11-B149-9F0E99A39937}" dt="2021-09-08T05:56:29.516" v="944" actId="113"/>
      <pc:docMkLst>
        <pc:docMk/>
      </pc:docMkLst>
      <pc:sldChg chg="modSp mod">
        <pc:chgData name="Soile Kukkonen" userId="c2e5421e-2881-4032-bdea-2156b3ec1505" providerId="ADAL" clId="{BC2F7836-017D-4E11-B149-9F0E99A39937}" dt="2021-09-08T05:33:31.082" v="632" actId="20577"/>
        <pc:sldMkLst>
          <pc:docMk/>
          <pc:sldMk cId="223624073" sldId="256"/>
        </pc:sldMkLst>
        <pc:spChg chg="mod">
          <ac:chgData name="Soile Kukkonen" userId="c2e5421e-2881-4032-bdea-2156b3ec1505" providerId="ADAL" clId="{BC2F7836-017D-4E11-B149-9F0E99A39937}" dt="2021-09-08T05:33:05.124" v="572" actId="20577"/>
          <ac:spMkLst>
            <pc:docMk/>
            <pc:sldMk cId="223624073" sldId="256"/>
            <ac:spMk id="2" creationId="{0984EE75-84C9-474F-9CF3-012F65B0C618}"/>
          </ac:spMkLst>
        </pc:spChg>
        <pc:spChg chg="mod">
          <ac:chgData name="Soile Kukkonen" userId="c2e5421e-2881-4032-bdea-2156b3ec1505" providerId="ADAL" clId="{BC2F7836-017D-4E11-B149-9F0E99A39937}" dt="2021-09-08T05:33:31.082" v="632" actId="20577"/>
          <ac:spMkLst>
            <pc:docMk/>
            <pc:sldMk cId="223624073" sldId="256"/>
            <ac:spMk id="3" creationId="{3315C24F-DAB0-40DF-B275-B058E2FA4B13}"/>
          </ac:spMkLst>
        </pc:spChg>
      </pc:sldChg>
      <pc:sldChg chg="modSp mod">
        <pc:chgData name="Soile Kukkonen" userId="c2e5421e-2881-4032-bdea-2156b3ec1505" providerId="ADAL" clId="{BC2F7836-017D-4E11-B149-9F0E99A39937}" dt="2021-09-08T05:35:37.762" v="635"/>
        <pc:sldMkLst>
          <pc:docMk/>
          <pc:sldMk cId="3966035795" sldId="258"/>
        </pc:sldMkLst>
        <pc:spChg chg="mod">
          <ac:chgData name="Soile Kukkonen" userId="c2e5421e-2881-4032-bdea-2156b3ec1505" providerId="ADAL" clId="{BC2F7836-017D-4E11-B149-9F0E99A39937}" dt="2021-09-08T05:35:37.762" v="635"/>
          <ac:spMkLst>
            <pc:docMk/>
            <pc:sldMk cId="3966035795" sldId="258"/>
            <ac:spMk id="2" creationId="{AE5C6AFC-5420-49EB-B826-867B88BEEF8D}"/>
          </ac:spMkLst>
        </pc:spChg>
      </pc:sldChg>
      <pc:sldChg chg="del">
        <pc:chgData name="Soile Kukkonen" userId="c2e5421e-2881-4032-bdea-2156b3ec1505" providerId="ADAL" clId="{BC2F7836-017D-4E11-B149-9F0E99A39937}" dt="2021-09-08T05:12:32.606" v="0" actId="47"/>
        <pc:sldMkLst>
          <pc:docMk/>
          <pc:sldMk cId="1376893946" sldId="268"/>
        </pc:sldMkLst>
      </pc:sldChg>
      <pc:sldChg chg="modSp mod">
        <pc:chgData name="Soile Kukkonen" userId="c2e5421e-2881-4032-bdea-2156b3ec1505" providerId="ADAL" clId="{BC2F7836-017D-4E11-B149-9F0E99A39937}" dt="2021-09-08T05:56:29.516" v="944" actId="113"/>
        <pc:sldMkLst>
          <pc:docMk/>
          <pc:sldMk cId="1273621413" sldId="271"/>
        </pc:sldMkLst>
        <pc:spChg chg="mod">
          <ac:chgData name="Soile Kukkonen" userId="c2e5421e-2881-4032-bdea-2156b3ec1505" providerId="ADAL" clId="{BC2F7836-017D-4E11-B149-9F0E99A39937}" dt="2021-09-08T05:30:31.842" v="571" actId="20577"/>
          <ac:spMkLst>
            <pc:docMk/>
            <pc:sldMk cId="1273621413" sldId="271"/>
            <ac:spMk id="2" creationId="{DDF65758-E57C-4E64-8202-CD7FD8939710}"/>
          </ac:spMkLst>
        </pc:spChg>
        <pc:spChg chg="mod">
          <ac:chgData name="Soile Kukkonen" userId="c2e5421e-2881-4032-bdea-2156b3ec1505" providerId="ADAL" clId="{BC2F7836-017D-4E11-B149-9F0E99A39937}" dt="2021-09-08T05:56:29.516" v="944" actId="113"/>
          <ac:spMkLst>
            <pc:docMk/>
            <pc:sldMk cId="1273621413" sldId="271"/>
            <ac:spMk id="3" creationId="{5C68B811-391E-4E63-A3C0-9027B906F700}"/>
          </ac:spMkLst>
        </pc:spChg>
      </pc:sldChg>
      <pc:sldChg chg="del">
        <pc:chgData name="Soile Kukkonen" userId="c2e5421e-2881-4032-bdea-2156b3ec1505" providerId="ADAL" clId="{BC2F7836-017D-4E11-B149-9F0E99A39937}" dt="2021-09-08T05:12:37.308" v="1" actId="47"/>
        <pc:sldMkLst>
          <pc:docMk/>
          <pc:sldMk cId="3782437066" sldId="272"/>
        </pc:sldMkLst>
      </pc:sldChg>
      <pc:sldChg chg="modSp mod">
        <pc:chgData name="Soile Kukkonen" userId="c2e5421e-2881-4032-bdea-2156b3ec1505" providerId="ADAL" clId="{BC2F7836-017D-4E11-B149-9F0E99A39937}" dt="2021-09-08T05:24:57.988" v="550" actId="20577"/>
        <pc:sldMkLst>
          <pc:docMk/>
          <pc:sldMk cId="189140335" sldId="273"/>
        </pc:sldMkLst>
        <pc:spChg chg="mod">
          <ac:chgData name="Soile Kukkonen" userId="c2e5421e-2881-4032-bdea-2156b3ec1505" providerId="ADAL" clId="{BC2F7836-017D-4E11-B149-9F0E99A39937}" dt="2021-09-08T05:15:24.375" v="89" actId="20577"/>
          <ac:spMkLst>
            <pc:docMk/>
            <pc:sldMk cId="189140335" sldId="273"/>
            <ac:spMk id="2" creationId="{A530FB0F-C7FB-424A-A787-E302E9CD5D69}"/>
          </ac:spMkLst>
        </pc:spChg>
        <pc:spChg chg="mod">
          <ac:chgData name="Soile Kukkonen" userId="c2e5421e-2881-4032-bdea-2156b3ec1505" providerId="ADAL" clId="{BC2F7836-017D-4E11-B149-9F0E99A39937}" dt="2021-09-08T05:24:57.988" v="550" actId="20577"/>
          <ac:spMkLst>
            <pc:docMk/>
            <pc:sldMk cId="189140335" sldId="273"/>
            <ac:spMk id="3" creationId="{FFF908B5-341A-42F9-9FAE-D73E4684D945}"/>
          </ac:spMkLst>
        </pc:spChg>
      </pc:sldChg>
      <pc:sldChg chg="modSp new mod ord">
        <pc:chgData name="Soile Kukkonen" userId="c2e5421e-2881-4032-bdea-2156b3ec1505" providerId="ADAL" clId="{BC2F7836-017D-4E11-B149-9F0E99A39937}" dt="2021-09-08T05:13:39.847" v="60" actId="27636"/>
        <pc:sldMkLst>
          <pc:docMk/>
          <pc:sldMk cId="358593629" sldId="274"/>
        </pc:sldMkLst>
        <pc:spChg chg="mod">
          <ac:chgData name="Soile Kukkonen" userId="c2e5421e-2881-4032-bdea-2156b3ec1505" providerId="ADAL" clId="{BC2F7836-017D-4E11-B149-9F0E99A39937}" dt="2021-09-08T05:13:39.847" v="60" actId="27636"/>
          <ac:spMkLst>
            <pc:docMk/>
            <pc:sldMk cId="358593629" sldId="274"/>
            <ac:spMk id="2" creationId="{384802A1-12E6-44E2-BDF5-0C970D25391B}"/>
          </ac:spMkLst>
        </pc:spChg>
      </pc:sldChg>
    </pc:docChg>
  </pc:docChgLst>
  <pc:docChgLst>
    <pc:chgData name="Soile Kukkonen" userId="S::soile.kukkonen@jamsa.fi::c2e5421e-2881-4032-bdea-2156b3ec1505" providerId="AD" clId="Web-{247BF613-DB7A-3D6F-DB31-995C8B38961C}"/>
    <pc:docChg chg="addSld delSld">
      <pc:chgData name="Soile Kukkonen" userId="S::soile.kukkonen@jamsa.fi::c2e5421e-2881-4032-bdea-2156b3ec1505" providerId="AD" clId="Web-{247BF613-DB7A-3D6F-DB31-995C8B38961C}" dt="2021-09-08T13:39:09.476" v="1"/>
      <pc:docMkLst>
        <pc:docMk/>
      </pc:docMkLst>
      <pc:sldChg chg="new del">
        <pc:chgData name="Soile Kukkonen" userId="S::soile.kukkonen@jamsa.fi::c2e5421e-2881-4032-bdea-2156b3ec1505" providerId="AD" clId="Web-{247BF613-DB7A-3D6F-DB31-995C8B38961C}" dt="2021-09-08T13:39:09.476" v="1"/>
        <pc:sldMkLst>
          <pc:docMk/>
          <pc:sldMk cId="2372828056" sldId="275"/>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sv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viesti1">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26FD2C4E-C4EA-4B0F-9607-BB72F31C489A}"/>
              </a:ext>
            </a:extLst>
          </p:cNvPr>
          <p:cNvSpPr/>
          <p:nvPr userDrawn="1"/>
        </p:nvSpPr>
        <p:spPr>
          <a:xfrm>
            <a:off x="6096000" y="0"/>
            <a:ext cx="6096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a:extLst>
              <a:ext uri="{FF2B5EF4-FFF2-40B4-BE49-F238E27FC236}">
                <a16:creationId xmlns:a16="http://schemas.microsoft.com/office/drawing/2014/main" id="{6F02DF99-2F08-422E-B634-79A393582A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19329" y="5374815"/>
            <a:ext cx="2049342" cy="583253"/>
          </a:xfrm>
          <a:prstGeom prst="rect">
            <a:avLst/>
          </a:prstGeom>
        </p:spPr>
      </p:pic>
      <p:sp>
        <p:nvSpPr>
          <p:cNvPr id="9" name="Alaotsikko 2">
            <a:extLst>
              <a:ext uri="{FF2B5EF4-FFF2-40B4-BE49-F238E27FC236}">
                <a16:creationId xmlns:a16="http://schemas.microsoft.com/office/drawing/2014/main" id="{5B61DD1F-33DE-4154-B6DB-B19732ACD537}"/>
              </a:ext>
            </a:extLst>
          </p:cNvPr>
          <p:cNvSpPr>
            <a:spLocks noGrp="1"/>
          </p:cNvSpPr>
          <p:nvPr>
            <p:ph type="subTitle" idx="11" hasCustomPrompt="1"/>
          </p:nvPr>
        </p:nvSpPr>
        <p:spPr>
          <a:xfrm>
            <a:off x="6612385" y="3869332"/>
            <a:ext cx="5063231" cy="980459"/>
          </a:xfrm>
        </p:spPr>
        <p:txBody>
          <a:bodyPr/>
          <a:lstStyle>
            <a:lvl1pPr marL="0" indent="0" algn="ctr">
              <a:lnSpc>
                <a:spcPts val="24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Lisää alaotsikko </a:t>
            </a:r>
            <a:br>
              <a:rPr lang="fi-FI" dirty="0"/>
            </a:br>
            <a:r>
              <a:rPr lang="fi-FI" dirty="0"/>
              <a:t>napsauttamalla</a:t>
            </a:r>
          </a:p>
        </p:txBody>
      </p:sp>
      <p:pic>
        <p:nvPicPr>
          <p:cNvPr id="10" name="Kuva 9">
            <a:extLst>
              <a:ext uri="{FF2B5EF4-FFF2-40B4-BE49-F238E27FC236}">
                <a16:creationId xmlns:a16="http://schemas.microsoft.com/office/drawing/2014/main" id="{97189720-8742-4253-9886-570EA4A1BE2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037773" y="1403509"/>
            <a:ext cx="4212454" cy="1814679"/>
          </a:xfrm>
          <a:prstGeom prst="rect">
            <a:avLst/>
          </a:prstGeom>
        </p:spPr>
      </p:pic>
      <p:pic>
        <p:nvPicPr>
          <p:cNvPr id="4" name="Kuva 3" descr="Kuva, joka sisältää kohteen ulko, puu, vesi, taivas&#10;&#10;Kuvaus luotu automaattisesti">
            <a:extLst>
              <a:ext uri="{FF2B5EF4-FFF2-40B4-BE49-F238E27FC236}">
                <a16:creationId xmlns:a16="http://schemas.microsoft.com/office/drawing/2014/main" id="{A063FD25-DFD5-4351-85E4-761647BF59E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Tree>
    <p:extLst>
      <p:ext uri="{BB962C8B-B14F-4D97-AF65-F5344CB8AC3E}">
        <p14:creationId xmlns:p14="http://schemas.microsoft.com/office/powerpoint/2010/main" val="58365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yhjä + logo">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7127748C-E130-47E3-8763-D9BEFDCCC4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58402" y="5982010"/>
            <a:ext cx="1608880" cy="459353"/>
          </a:xfrm>
          <a:prstGeom prst="rect">
            <a:avLst/>
          </a:prstGeom>
        </p:spPr>
      </p:pic>
    </p:spTree>
    <p:extLst>
      <p:ext uri="{BB962C8B-B14F-4D97-AF65-F5344CB8AC3E}">
        <p14:creationId xmlns:p14="http://schemas.microsoft.com/office/powerpoint/2010/main" val="2011639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lehti sininen">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93B1CC-5B78-4D56-BD08-FB92E3638446}"/>
              </a:ext>
            </a:extLst>
          </p:cNvPr>
          <p:cNvSpPr>
            <a:spLocks noGrp="1"/>
          </p:cNvSpPr>
          <p:nvPr>
            <p:ph type="ctrTitle" hasCustomPrompt="1"/>
          </p:nvPr>
        </p:nvSpPr>
        <p:spPr>
          <a:xfrm>
            <a:off x="1524000" y="2235200"/>
            <a:ext cx="9144000" cy="2387600"/>
          </a:xfrm>
        </p:spPr>
        <p:txBody>
          <a:bodyPr anchor="ctr"/>
          <a:lstStyle>
            <a:lvl1pPr algn="ctr">
              <a:defRPr sz="6000" b="1">
                <a:solidFill>
                  <a:schemeClr val="bg1"/>
                </a:solidFill>
              </a:defRPr>
            </a:lvl1pPr>
          </a:lstStyle>
          <a:p>
            <a:r>
              <a:rPr lang="fi-FI" dirty="0"/>
              <a:t>Lisää väliotsikko napsauttamalla</a:t>
            </a:r>
          </a:p>
        </p:txBody>
      </p:sp>
    </p:spTree>
    <p:extLst>
      <p:ext uri="{BB962C8B-B14F-4D97-AF65-F5344CB8AC3E}">
        <p14:creationId xmlns:p14="http://schemas.microsoft.com/office/powerpoint/2010/main" val="828492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lehti pinkki">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93B1CC-5B78-4D56-BD08-FB92E3638446}"/>
              </a:ext>
            </a:extLst>
          </p:cNvPr>
          <p:cNvSpPr>
            <a:spLocks noGrp="1"/>
          </p:cNvSpPr>
          <p:nvPr>
            <p:ph type="ctrTitle" hasCustomPrompt="1"/>
          </p:nvPr>
        </p:nvSpPr>
        <p:spPr>
          <a:xfrm>
            <a:off x="1524000" y="2235200"/>
            <a:ext cx="9144000" cy="2387600"/>
          </a:xfrm>
        </p:spPr>
        <p:txBody>
          <a:bodyPr anchor="ctr"/>
          <a:lstStyle>
            <a:lvl1pPr algn="ctr">
              <a:defRPr sz="6000" b="1">
                <a:solidFill>
                  <a:schemeClr val="bg1"/>
                </a:solidFill>
              </a:defRPr>
            </a:lvl1pPr>
          </a:lstStyle>
          <a:p>
            <a:r>
              <a:rPr lang="fi-FI" dirty="0"/>
              <a:t>Lisää väliotsikko napsauttamalla</a:t>
            </a:r>
          </a:p>
        </p:txBody>
      </p:sp>
    </p:spTree>
    <p:extLst>
      <p:ext uri="{BB962C8B-B14F-4D97-AF65-F5344CB8AC3E}">
        <p14:creationId xmlns:p14="http://schemas.microsoft.com/office/powerpoint/2010/main" val="3905689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lehti reunus">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0E4AA7C-66F3-47BC-8A08-CDE811A9FD0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0376" t="33942" r="30526" b="37804"/>
          <a:stretch/>
        </p:blipFill>
        <p:spPr>
          <a:xfrm>
            <a:off x="0" y="0"/>
            <a:ext cx="12192000" cy="6858000"/>
          </a:xfrm>
          <a:prstGeom prst="rect">
            <a:avLst/>
          </a:prstGeom>
        </p:spPr>
      </p:pic>
      <p:sp>
        <p:nvSpPr>
          <p:cNvPr id="4" name="Suorakulmio 3">
            <a:extLst>
              <a:ext uri="{FF2B5EF4-FFF2-40B4-BE49-F238E27FC236}">
                <a16:creationId xmlns:a16="http://schemas.microsoft.com/office/drawing/2014/main" id="{72211710-6A4D-449C-80E5-51D520D1B762}"/>
              </a:ext>
            </a:extLst>
          </p:cNvPr>
          <p:cNvSpPr/>
          <p:nvPr userDrawn="1"/>
        </p:nvSpPr>
        <p:spPr>
          <a:xfrm>
            <a:off x="289367" y="257537"/>
            <a:ext cx="11613266" cy="6342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E693B1CC-5B78-4D56-BD08-FB92E3638446}"/>
              </a:ext>
            </a:extLst>
          </p:cNvPr>
          <p:cNvSpPr>
            <a:spLocks noGrp="1"/>
          </p:cNvSpPr>
          <p:nvPr>
            <p:ph type="ctrTitle" hasCustomPrompt="1"/>
          </p:nvPr>
        </p:nvSpPr>
        <p:spPr>
          <a:xfrm>
            <a:off x="1524000" y="2235200"/>
            <a:ext cx="9144000" cy="2387600"/>
          </a:xfrm>
        </p:spPr>
        <p:txBody>
          <a:bodyPr anchor="ctr"/>
          <a:lstStyle>
            <a:lvl1pPr algn="ctr">
              <a:defRPr sz="6000" b="1">
                <a:solidFill>
                  <a:schemeClr val="tx2"/>
                </a:solidFill>
              </a:defRPr>
            </a:lvl1pPr>
          </a:lstStyle>
          <a:p>
            <a:r>
              <a:rPr lang="fi-FI" dirty="0"/>
              <a:t>Lisää väliotsikko napsauttamalla</a:t>
            </a:r>
          </a:p>
        </p:txBody>
      </p:sp>
    </p:spTree>
    <p:extLst>
      <p:ext uri="{BB962C8B-B14F-4D97-AF65-F5344CB8AC3E}">
        <p14:creationId xmlns:p14="http://schemas.microsoft.com/office/powerpoint/2010/main" val="697692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unus">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0E4AA7C-66F3-47BC-8A08-CDE811A9FD0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0376" t="33942" r="30526" b="37804"/>
          <a:stretch/>
        </p:blipFill>
        <p:spPr>
          <a:xfrm>
            <a:off x="0" y="0"/>
            <a:ext cx="12192000" cy="6858000"/>
          </a:xfrm>
          <a:prstGeom prst="rect">
            <a:avLst/>
          </a:prstGeom>
        </p:spPr>
      </p:pic>
      <p:sp>
        <p:nvSpPr>
          <p:cNvPr id="4" name="Suorakulmio 3">
            <a:extLst>
              <a:ext uri="{FF2B5EF4-FFF2-40B4-BE49-F238E27FC236}">
                <a16:creationId xmlns:a16="http://schemas.microsoft.com/office/drawing/2014/main" id="{72211710-6A4D-449C-80E5-51D520D1B762}"/>
              </a:ext>
            </a:extLst>
          </p:cNvPr>
          <p:cNvSpPr/>
          <p:nvPr userDrawn="1"/>
        </p:nvSpPr>
        <p:spPr>
          <a:xfrm>
            <a:off x="289367" y="257537"/>
            <a:ext cx="11613266" cy="6342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762278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5380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viesti2">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26FD2C4E-C4EA-4B0F-9607-BB72F31C489A}"/>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a:extLst>
              <a:ext uri="{FF2B5EF4-FFF2-40B4-BE49-F238E27FC236}">
                <a16:creationId xmlns:a16="http://schemas.microsoft.com/office/drawing/2014/main" id="{6F02DF99-2F08-422E-B634-79A393582A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19329" y="5374815"/>
            <a:ext cx="2049342" cy="583253"/>
          </a:xfrm>
          <a:prstGeom prst="rect">
            <a:avLst/>
          </a:prstGeom>
        </p:spPr>
      </p:pic>
      <p:pic>
        <p:nvPicPr>
          <p:cNvPr id="12" name="Kuva 11">
            <a:extLst>
              <a:ext uri="{FF2B5EF4-FFF2-40B4-BE49-F238E27FC236}">
                <a16:creationId xmlns:a16="http://schemas.microsoft.com/office/drawing/2014/main" id="{824C280B-1EB8-441E-86DB-3EAFC017D0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40282" y="1346759"/>
            <a:ext cx="4407437" cy="1997549"/>
          </a:xfrm>
          <a:prstGeom prst="rect">
            <a:avLst/>
          </a:prstGeom>
        </p:spPr>
      </p:pic>
      <p:sp>
        <p:nvSpPr>
          <p:cNvPr id="13" name="Alaotsikko 2">
            <a:extLst>
              <a:ext uri="{FF2B5EF4-FFF2-40B4-BE49-F238E27FC236}">
                <a16:creationId xmlns:a16="http://schemas.microsoft.com/office/drawing/2014/main" id="{17710971-E302-4C82-B529-82D1800FBAF4}"/>
              </a:ext>
            </a:extLst>
          </p:cNvPr>
          <p:cNvSpPr>
            <a:spLocks noGrp="1"/>
          </p:cNvSpPr>
          <p:nvPr>
            <p:ph type="subTitle" idx="11" hasCustomPrompt="1"/>
          </p:nvPr>
        </p:nvSpPr>
        <p:spPr>
          <a:xfrm>
            <a:off x="6612385" y="3869332"/>
            <a:ext cx="5063231" cy="980459"/>
          </a:xfrm>
        </p:spPr>
        <p:txBody>
          <a:bodyPr/>
          <a:lstStyle>
            <a:lvl1pPr marL="0" indent="0" algn="ctr">
              <a:lnSpc>
                <a:spcPts val="24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Lisää alaotsikko </a:t>
            </a:r>
            <a:br>
              <a:rPr lang="fi-FI" dirty="0"/>
            </a:br>
            <a:r>
              <a:rPr lang="fi-FI" dirty="0"/>
              <a:t>napsauttamalla</a:t>
            </a:r>
          </a:p>
        </p:txBody>
      </p:sp>
      <p:pic>
        <p:nvPicPr>
          <p:cNvPr id="4" name="Kuva 3">
            <a:extLst>
              <a:ext uri="{FF2B5EF4-FFF2-40B4-BE49-F238E27FC236}">
                <a16:creationId xmlns:a16="http://schemas.microsoft.com/office/drawing/2014/main" id="{704D770B-AEAE-4AE4-B3B3-0B3716A7BCD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Tree>
    <p:extLst>
      <p:ext uri="{BB962C8B-B14F-4D97-AF65-F5344CB8AC3E}">
        <p14:creationId xmlns:p14="http://schemas.microsoft.com/office/powerpoint/2010/main" val="248318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nsi muokattava sin.">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26FD2C4E-C4EA-4B0F-9607-BB72F31C489A}"/>
              </a:ext>
            </a:extLst>
          </p:cNvPr>
          <p:cNvSpPr/>
          <p:nvPr userDrawn="1"/>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E693B1CC-5B78-4D56-BD08-FB92E3638446}"/>
              </a:ext>
            </a:extLst>
          </p:cNvPr>
          <p:cNvSpPr>
            <a:spLocks noGrp="1"/>
          </p:cNvSpPr>
          <p:nvPr>
            <p:ph type="ctrTitle" hasCustomPrompt="1"/>
          </p:nvPr>
        </p:nvSpPr>
        <p:spPr>
          <a:xfrm>
            <a:off x="6612385" y="753623"/>
            <a:ext cx="5063231" cy="2849732"/>
          </a:xfrm>
        </p:spPr>
        <p:txBody>
          <a:bodyPr anchor="b">
            <a:normAutofit/>
          </a:bodyPr>
          <a:lstStyle>
            <a:lvl1pPr algn="ctr">
              <a:defRPr sz="5400" b="1">
                <a:solidFill>
                  <a:schemeClr val="bg1"/>
                </a:solidFill>
              </a:defRPr>
            </a:lvl1pPr>
          </a:lstStyle>
          <a:p>
            <a:r>
              <a:rPr lang="fi-FI" dirty="0"/>
              <a:t>Lisää</a:t>
            </a:r>
            <a:br>
              <a:rPr lang="fi-FI" dirty="0"/>
            </a:br>
            <a:r>
              <a:rPr lang="fi-FI" dirty="0"/>
              <a:t>otsikko</a:t>
            </a:r>
            <a:br>
              <a:rPr lang="fi-FI" dirty="0"/>
            </a:br>
            <a:r>
              <a:rPr lang="fi-FI" dirty="0" err="1"/>
              <a:t>napsautt</a:t>
            </a:r>
            <a:r>
              <a:rPr lang="fi-FI" dirty="0"/>
              <a:t>.</a:t>
            </a:r>
          </a:p>
        </p:txBody>
      </p:sp>
      <p:pic>
        <p:nvPicPr>
          <p:cNvPr id="6" name="Kuva 5">
            <a:extLst>
              <a:ext uri="{FF2B5EF4-FFF2-40B4-BE49-F238E27FC236}">
                <a16:creationId xmlns:a16="http://schemas.microsoft.com/office/drawing/2014/main" id="{6F02DF99-2F08-422E-B634-79A393582A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19329" y="5374815"/>
            <a:ext cx="2049342" cy="583253"/>
          </a:xfrm>
          <a:prstGeom prst="rect">
            <a:avLst/>
          </a:prstGeom>
        </p:spPr>
      </p:pic>
      <p:sp>
        <p:nvSpPr>
          <p:cNvPr id="7" name="Sisällön paikkamerkki 2">
            <a:extLst>
              <a:ext uri="{FF2B5EF4-FFF2-40B4-BE49-F238E27FC236}">
                <a16:creationId xmlns:a16="http://schemas.microsoft.com/office/drawing/2014/main" id="{6465AD00-9BBA-4DA7-8904-587160C1BDEA}"/>
              </a:ext>
            </a:extLst>
          </p:cNvPr>
          <p:cNvSpPr>
            <a:spLocks noGrp="1"/>
          </p:cNvSpPr>
          <p:nvPr>
            <p:ph idx="10" hasCustomPrompt="1"/>
          </p:nvPr>
        </p:nvSpPr>
        <p:spPr>
          <a:xfrm>
            <a:off x="0" y="0"/>
            <a:ext cx="6096000" cy="6858000"/>
          </a:xfrm>
        </p:spPr>
        <p:txBody>
          <a:bodyPr>
            <a:normAutofit/>
          </a:bodyPr>
          <a:lstStyle>
            <a:lvl1pPr marL="0" indent="0">
              <a:buNone/>
              <a:defRPr sz="1400"/>
            </a:lvl1pPr>
          </a:lstStyle>
          <a:p>
            <a:pPr lvl="0"/>
            <a:r>
              <a:rPr lang="fi-FI" dirty="0"/>
              <a:t>Lisää kuva</a:t>
            </a:r>
          </a:p>
        </p:txBody>
      </p:sp>
      <p:sp>
        <p:nvSpPr>
          <p:cNvPr id="11" name="Alaotsikko 2">
            <a:extLst>
              <a:ext uri="{FF2B5EF4-FFF2-40B4-BE49-F238E27FC236}">
                <a16:creationId xmlns:a16="http://schemas.microsoft.com/office/drawing/2014/main" id="{12524401-784D-4BE2-9C7A-87A842E17FED}"/>
              </a:ext>
            </a:extLst>
          </p:cNvPr>
          <p:cNvSpPr>
            <a:spLocks noGrp="1"/>
          </p:cNvSpPr>
          <p:nvPr>
            <p:ph type="subTitle" idx="11" hasCustomPrompt="1"/>
          </p:nvPr>
        </p:nvSpPr>
        <p:spPr>
          <a:xfrm>
            <a:off x="6612385" y="3869332"/>
            <a:ext cx="5063231" cy="980459"/>
          </a:xfrm>
        </p:spPr>
        <p:txBody>
          <a:bodyPr/>
          <a:lstStyle>
            <a:lvl1pPr marL="0" indent="0" algn="ctr">
              <a:lnSpc>
                <a:spcPts val="24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Lisää alaotsikko </a:t>
            </a:r>
            <a:br>
              <a:rPr lang="fi-FI" dirty="0"/>
            </a:br>
            <a:r>
              <a:rPr lang="fi-FI" dirty="0"/>
              <a:t>napsauttamalla</a:t>
            </a:r>
          </a:p>
        </p:txBody>
      </p:sp>
    </p:spTree>
    <p:extLst>
      <p:ext uri="{BB962C8B-B14F-4D97-AF65-F5344CB8AC3E}">
        <p14:creationId xmlns:p14="http://schemas.microsoft.com/office/powerpoint/2010/main" val="2152708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nsi muokattava pinkki">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26FD2C4E-C4EA-4B0F-9607-BB72F31C489A}"/>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E693B1CC-5B78-4D56-BD08-FB92E3638446}"/>
              </a:ext>
            </a:extLst>
          </p:cNvPr>
          <p:cNvSpPr>
            <a:spLocks noGrp="1"/>
          </p:cNvSpPr>
          <p:nvPr>
            <p:ph type="ctrTitle" hasCustomPrompt="1"/>
          </p:nvPr>
        </p:nvSpPr>
        <p:spPr>
          <a:xfrm>
            <a:off x="6612385" y="753623"/>
            <a:ext cx="5063231" cy="2849732"/>
          </a:xfrm>
        </p:spPr>
        <p:txBody>
          <a:bodyPr anchor="b">
            <a:normAutofit/>
          </a:bodyPr>
          <a:lstStyle>
            <a:lvl1pPr algn="ctr">
              <a:defRPr sz="5400" b="1">
                <a:solidFill>
                  <a:schemeClr val="bg1"/>
                </a:solidFill>
              </a:defRPr>
            </a:lvl1pPr>
          </a:lstStyle>
          <a:p>
            <a:r>
              <a:rPr lang="fi-FI" dirty="0"/>
              <a:t>Lisää</a:t>
            </a:r>
            <a:br>
              <a:rPr lang="fi-FI" dirty="0"/>
            </a:br>
            <a:r>
              <a:rPr lang="fi-FI" dirty="0"/>
              <a:t>otsikko</a:t>
            </a:r>
            <a:br>
              <a:rPr lang="fi-FI" dirty="0"/>
            </a:br>
            <a:r>
              <a:rPr lang="fi-FI" dirty="0" err="1"/>
              <a:t>napsautt</a:t>
            </a:r>
            <a:r>
              <a:rPr lang="fi-FI" dirty="0"/>
              <a:t>.</a:t>
            </a:r>
          </a:p>
        </p:txBody>
      </p:sp>
      <p:pic>
        <p:nvPicPr>
          <p:cNvPr id="6" name="Kuva 5">
            <a:extLst>
              <a:ext uri="{FF2B5EF4-FFF2-40B4-BE49-F238E27FC236}">
                <a16:creationId xmlns:a16="http://schemas.microsoft.com/office/drawing/2014/main" id="{6F02DF99-2F08-422E-B634-79A393582A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19329" y="5374815"/>
            <a:ext cx="2049342" cy="583253"/>
          </a:xfrm>
          <a:prstGeom prst="rect">
            <a:avLst/>
          </a:prstGeom>
        </p:spPr>
      </p:pic>
      <p:sp>
        <p:nvSpPr>
          <p:cNvPr id="7" name="Sisällön paikkamerkki 2">
            <a:extLst>
              <a:ext uri="{FF2B5EF4-FFF2-40B4-BE49-F238E27FC236}">
                <a16:creationId xmlns:a16="http://schemas.microsoft.com/office/drawing/2014/main" id="{3A60630D-4ABF-445D-8266-8CD1A997A755}"/>
              </a:ext>
            </a:extLst>
          </p:cNvPr>
          <p:cNvSpPr>
            <a:spLocks noGrp="1"/>
          </p:cNvSpPr>
          <p:nvPr>
            <p:ph idx="10" hasCustomPrompt="1"/>
          </p:nvPr>
        </p:nvSpPr>
        <p:spPr>
          <a:xfrm>
            <a:off x="0" y="0"/>
            <a:ext cx="6096000" cy="6858000"/>
          </a:xfrm>
        </p:spPr>
        <p:txBody>
          <a:bodyPr>
            <a:normAutofit/>
          </a:bodyPr>
          <a:lstStyle>
            <a:lvl1pPr marL="0" indent="0">
              <a:buNone/>
              <a:defRPr sz="1400"/>
            </a:lvl1pPr>
          </a:lstStyle>
          <a:p>
            <a:pPr lvl="0"/>
            <a:r>
              <a:rPr lang="fi-FI" dirty="0"/>
              <a:t>Lisää kuva</a:t>
            </a:r>
          </a:p>
        </p:txBody>
      </p:sp>
      <p:sp>
        <p:nvSpPr>
          <p:cNvPr id="11" name="Alaotsikko 2">
            <a:extLst>
              <a:ext uri="{FF2B5EF4-FFF2-40B4-BE49-F238E27FC236}">
                <a16:creationId xmlns:a16="http://schemas.microsoft.com/office/drawing/2014/main" id="{2FD0D13E-AD49-47BC-94FF-E02169C09E22}"/>
              </a:ext>
            </a:extLst>
          </p:cNvPr>
          <p:cNvSpPr>
            <a:spLocks noGrp="1"/>
          </p:cNvSpPr>
          <p:nvPr>
            <p:ph type="subTitle" idx="11" hasCustomPrompt="1"/>
          </p:nvPr>
        </p:nvSpPr>
        <p:spPr>
          <a:xfrm>
            <a:off x="6612385" y="3869332"/>
            <a:ext cx="5063231" cy="980459"/>
          </a:xfrm>
        </p:spPr>
        <p:txBody>
          <a:bodyPr/>
          <a:lstStyle>
            <a:lvl1pPr marL="0" indent="0" algn="ctr">
              <a:lnSpc>
                <a:spcPts val="24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Lisää alaotsikko </a:t>
            </a:r>
            <a:br>
              <a:rPr lang="fi-FI" dirty="0"/>
            </a:br>
            <a:r>
              <a:rPr lang="fi-FI" dirty="0"/>
              <a:t>napsauttamalla</a:t>
            </a:r>
          </a:p>
        </p:txBody>
      </p:sp>
    </p:spTree>
    <p:extLst>
      <p:ext uri="{BB962C8B-B14F-4D97-AF65-F5344CB8AC3E}">
        <p14:creationId xmlns:p14="http://schemas.microsoft.com/office/powerpoint/2010/main" val="3985389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luettelo">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1EA16A32-FA95-4F81-B7C5-351D5A9A1102}"/>
              </a:ext>
            </a:extLst>
          </p:cNvPr>
          <p:cNvSpPr>
            <a:spLocks noGrp="1"/>
          </p:cNvSpPr>
          <p:nvPr>
            <p:ph idx="1" hasCustomPrompt="1"/>
          </p:nvPr>
        </p:nvSpPr>
        <p:spPr>
          <a:xfrm>
            <a:off x="838200" y="1825625"/>
            <a:ext cx="10515600" cy="3845970"/>
          </a:xfrm>
        </p:spPr>
        <p:txBody>
          <a:bodyPr/>
          <a:lstStyle>
            <a:lvl1pPr>
              <a:defRPr/>
            </a:lvl1pPr>
          </a:lstStyle>
          <a:p>
            <a:pPr lvl="0"/>
            <a:r>
              <a:rPr lang="fi-FI" dirty="0"/>
              <a:t>Lisää teksti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Otsikko 1">
            <a:extLst>
              <a:ext uri="{FF2B5EF4-FFF2-40B4-BE49-F238E27FC236}">
                <a16:creationId xmlns:a16="http://schemas.microsoft.com/office/drawing/2014/main" id="{ED2330E2-235E-4EBD-9E84-34C52D824D35}"/>
              </a:ext>
            </a:extLst>
          </p:cNvPr>
          <p:cNvSpPr>
            <a:spLocks noGrp="1"/>
          </p:cNvSpPr>
          <p:nvPr>
            <p:ph type="title" hasCustomPrompt="1"/>
          </p:nvPr>
        </p:nvSpPr>
        <p:spPr>
          <a:xfrm>
            <a:off x="838200" y="890954"/>
            <a:ext cx="10515600" cy="799734"/>
          </a:xfrm>
          <a:prstGeom prst="rect">
            <a:avLst/>
          </a:prstGeom>
        </p:spPr>
        <p:txBody>
          <a:bodyPr/>
          <a:lstStyle>
            <a:lvl1pPr>
              <a:defRPr/>
            </a:lvl1pPr>
          </a:lstStyle>
          <a:p>
            <a:r>
              <a:rPr lang="fi-FI" dirty="0"/>
              <a:t>Lisää otsikko napsauttamalla</a:t>
            </a:r>
          </a:p>
        </p:txBody>
      </p:sp>
      <p:pic>
        <p:nvPicPr>
          <p:cNvPr id="4" name="Kuva 3">
            <a:extLst>
              <a:ext uri="{FF2B5EF4-FFF2-40B4-BE49-F238E27FC236}">
                <a16:creationId xmlns:a16="http://schemas.microsoft.com/office/drawing/2014/main" id="{C12625C5-394C-4250-9A84-B6FC1E8B71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58402" y="5982010"/>
            <a:ext cx="1608880" cy="459353"/>
          </a:xfrm>
          <a:prstGeom prst="rect">
            <a:avLst/>
          </a:prstGeom>
        </p:spPr>
      </p:pic>
    </p:spTree>
    <p:extLst>
      <p:ext uri="{BB962C8B-B14F-4D97-AF65-F5344CB8AC3E}">
        <p14:creationId xmlns:p14="http://schemas.microsoft.com/office/powerpoint/2010/main" val="3049775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79EF2658-8F02-4E36-8299-9DB7B6990BCC}"/>
              </a:ext>
            </a:extLst>
          </p:cNvPr>
          <p:cNvSpPr>
            <a:spLocks noGrp="1"/>
          </p:cNvSpPr>
          <p:nvPr>
            <p:ph type="title" hasCustomPrompt="1"/>
          </p:nvPr>
        </p:nvSpPr>
        <p:spPr>
          <a:xfrm>
            <a:off x="838200" y="890954"/>
            <a:ext cx="10515600" cy="799734"/>
          </a:xfrm>
          <a:prstGeom prst="rect">
            <a:avLst/>
          </a:prstGeom>
        </p:spPr>
        <p:txBody>
          <a:bodyPr/>
          <a:lstStyle>
            <a:lvl1pPr>
              <a:defRPr/>
            </a:lvl1pPr>
          </a:lstStyle>
          <a:p>
            <a:r>
              <a:rPr lang="fi-FI" dirty="0"/>
              <a:t>Lisää otsikko napsauttamalla</a:t>
            </a:r>
          </a:p>
        </p:txBody>
      </p:sp>
      <p:pic>
        <p:nvPicPr>
          <p:cNvPr id="3" name="Kuva 2">
            <a:extLst>
              <a:ext uri="{FF2B5EF4-FFF2-40B4-BE49-F238E27FC236}">
                <a16:creationId xmlns:a16="http://schemas.microsoft.com/office/drawing/2014/main" id="{BEE629A3-3CB4-4CDE-AF76-A0884D0CEA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58402" y="5982010"/>
            <a:ext cx="1608880" cy="459353"/>
          </a:xfrm>
          <a:prstGeom prst="rect">
            <a:avLst/>
          </a:prstGeom>
        </p:spPr>
      </p:pic>
    </p:spTree>
    <p:extLst>
      <p:ext uri="{BB962C8B-B14F-4D97-AF65-F5344CB8AC3E}">
        <p14:creationId xmlns:p14="http://schemas.microsoft.com/office/powerpoint/2010/main" val="1597765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1EA16A32-FA95-4F81-B7C5-351D5A9A1102}"/>
              </a:ext>
            </a:extLst>
          </p:cNvPr>
          <p:cNvSpPr>
            <a:spLocks noGrp="1"/>
          </p:cNvSpPr>
          <p:nvPr>
            <p:ph idx="1" hasCustomPrompt="1"/>
          </p:nvPr>
        </p:nvSpPr>
        <p:spPr>
          <a:xfrm>
            <a:off x="838200" y="1825625"/>
            <a:ext cx="10515600" cy="3845970"/>
          </a:xfrm>
        </p:spPr>
        <p:txBody>
          <a:bodyPr/>
          <a:lstStyle>
            <a:lvl1pPr marL="0" indent="0">
              <a:buFontTx/>
              <a:buNone/>
              <a:defRPr/>
            </a:lvl1pPr>
          </a:lstStyle>
          <a:p>
            <a:pPr lvl="0"/>
            <a:r>
              <a:rPr lang="fi-FI" dirty="0"/>
              <a:t>Lisää teksti napsauttamalla</a:t>
            </a:r>
          </a:p>
        </p:txBody>
      </p:sp>
      <p:sp>
        <p:nvSpPr>
          <p:cNvPr id="7" name="Otsikko 1">
            <a:extLst>
              <a:ext uri="{FF2B5EF4-FFF2-40B4-BE49-F238E27FC236}">
                <a16:creationId xmlns:a16="http://schemas.microsoft.com/office/drawing/2014/main" id="{ED2330E2-235E-4EBD-9E84-34C52D824D35}"/>
              </a:ext>
            </a:extLst>
          </p:cNvPr>
          <p:cNvSpPr>
            <a:spLocks noGrp="1"/>
          </p:cNvSpPr>
          <p:nvPr>
            <p:ph type="title" hasCustomPrompt="1"/>
          </p:nvPr>
        </p:nvSpPr>
        <p:spPr>
          <a:xfrm>
            <a:off x="838200" y="890954"/>
            <a:ext cx="10515600" cy="799734"/>
          </a:xfrm>
          <a:prstGeom prst="rect">
            <a:avLst/>
          </a:prstGeom>
        </p:spPr>
        <p:txBody>
          <a:bodyPr/>
          <a:lstStyle>
            <a:lvl1pPr>
              <a:defRPr/>
            </a:lvl1pPr>
          </a:lstStyle>
          <a:p>
            <a:r>
              <a:rPr lang="fi-FI" dirty="0"/>
              <a:t>Lisää otsikko napsauttamalla</a:t>
            </a:r>
          </a:p>
        </p:txBody>
      </p:sp>
      <p:pic>
        <p:nvPicPr>
          <p:cNvPr id="4" name="Kuva 3">
            <a:extLst>
              <a:ext uri="{FF2B5EF4-FFF2-40B4-BE49-F238E27FC236}">
                <a16:creationId xmlns:a16="http://schemas.microsoft.com/office/drawing/2014/main" id="{C12625C5-394C-4250-9A84-B6FC1E8B71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58402" y="5982010"/>
            <a:ext cx="1608880" cy="459353"/>
          </a:xfrm>
          <a:prstGeom prst="rect">
            <a:avLst/>
          </a:prstGeom>
        </p:spPr>
      </p:pic>
    </p:spTree>
    <p:extLst>
      <p:ext uri="{BB962C8B-B14F-4D97-AF65-F5344CB8AC3E}">
        <p14:creationId xmlns:p14="http://schemas.microsoft.com/office/powerpoint/2010/main" val="2825815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sältö+kuv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1EA16A32-FA95-4F81-B7C5-351D5A9A1102}"/>
              </a:ext>
            </a:extLst>
          </p:cNvPr>
          <p:cNvSpPr>
            <a:spLocks noGrp="1"/>
          </p:cNvSpPr>
          <p:nvPr>
            <p:ph idx="1" hasCustomPrompt="1"/>
          </p:nvPr>
        </p:nvSpPr>
        <p:spPr>
          <a:xfrm>
            <a:off x="838200" y="2430683"/>
            <a:ext cx="5562600" cy="3240911"/>
          </a:xfrm>
        </p:spPr>
        <p:txBody>
          <a:bodyPr/>
          <a:lstStyle>
            <a:lvl1pPr>
              <a:defRPr/>
            </a:lvl1pPr>
          </a:lstStyle>
          <a:p>
            <a:pPr lvl="0"/>
            <a:r>
              <a:rPr lang="fi-FI" dirty="0"/>
              <a:t>Lisää teksti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Otsikko 1">
            <a:extLst>
              <a:ext uri="{FF2B5EF4-FFF2-40B4-BE49-F238E27FC236}">
                <a16:creationId xmlns:a16="http://schemas.microsoft.com/office/drawing/2014/main" id="{ED2330E2-235E-4EBD-9E84-34C52D824D35}"/>
              </a:ext>
            </a:extLst>
          </p:cNvPr>
          <p:cNvSpPr>
            <a:spLocks noGrp="1"/>
          </p:cNvSpPr>
          <p:nvPr>
            <p:ph type="title" hasCustomPrompt="1"/>
          </p:nvPr>
        </p:nvSpPr>
        <p:spPr>
          <a:xfrm>
            <a:off x="838200" y="890953"/>
            <a:ext cx="5562600" cy="1400833"/>
          </a:xfrm>
          <a:prstGeom prst="rect">
            <a:avLst/>
          </a:prstGeom>
        </p:spPr>
        <p:txBody>
          <a:bodyPr/>
          <a:lstStyle>
            <a:lvl1pPr>
              <a:defRPr/>
            </a:lvl1pPr>
          </a:lstStyle>
          <a:p>
            <a:r>
              <a:rPr lang="fi-FI" dirty="0"/>
              <a:t>Lisää otsikko napsauttamalla</a:t>
            </a:r>
          </a:p>
        </p:txBody>
      </p:sp>
      <p:pic>
        <p:nvPicPr>
          <p:cNvPr id="4" name="Kuva 3">
            <a:extLst>
              <a:ext uri="{FF2B5EF4-FFF2-40B4-BE49-F238E27FC236}">
                <a16:creationId xmlns:a16="http://schemas.microsoft.com/office/drawing/2014/main" id="{C12625C5-394C-4250-9A84-B6FC1E8B71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58402" y="5982010"/>
            <a:ext cx="1608880" cy="459353"/>
          </a:xfrm>
          <a:prstGeom prst="rect">
            <a:avLst/>
          </a:prstGeom>
        </p:spPr>
      </p:pic>
      <p:sp>
        <p:nvSpPr>
          <p:cNvPr id="5" name="Sisällön paikkamerkki 2">
            <a:extLst>
              <a:ext uri="{FF2B5EF4-FFF2-40B4-BE49-F238E27FC236}">
                <a16:creationId xmlns:a16="http://schemas.microsoft.com/office/drawing/2014/main" id="{F9A54202-A643-4CC2-9C50-C197931A6127}"/>
              </a:ext>
            </a:extLst>
          </p:cNvPr>
          <p:cNvSpPr>
            <a:spLocks noGrp="1"/>
          </p:cNvSpPr>
          <p:nvPr>
            <p:ph idx="10" hasCustomPrompt="1"/>
          </p:nvPr>
        </p:nvSpPr>
        <p:spPr>
          <a:xfrm>
            <a:off x="6748041" y="890953"/>
            <a:ext cx="4605759" cy="4780641"/>
          </a:xfrm>
        </p:spPr>
        <p:txBody>
          <a:bodyPr>
            <a:normAutofit/>
          </a:bodyPr>
          <a:lstStyle>
            <a:lvl1pPr marL="0" indent="0">
              <a:buNone/>
              <a:defRPr sz="1400"/>
            </a:lvl1pPr>
          </a:lstStyle>
          <a:p>
            <a:pPr lvl="0"/>
            <a:r>
              <a:rPr lang="fi-FI" dirty="0"/>
              <a:t>Lisää kuva</a:t>
            </a:r>
          </a:p>
        </p:txBody>
      </p:sp>
    </p:spTree>
    <p:extLst>
      <p:ext uri="{BB962C8B-B14F-4D97-AF65-F5344CB8AC3E}">
        <p14:creationId xmlns:p14="http://schemas.microsoft.com/office/powerpoint/2010/main" val="209595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uva+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1EA16A32-FA95-4F81-B7C5-351D5A9A1102}"/>
              </a:ext>
            </a:extLst>
          </p:cNvPr>
          <p:cNvSpPr>
            <a:spLocks noGrp="1"/>
          </p:cNvSpPr>
          <p:nvPr>
            <p:ph idx="1" hasCustomPrompt="1"/>
          </p:nvPr>
        </p:nvSpPr>
        <p:spPr>
          <a:xfrm>
            <a:off x="6655443" y="2466969"/>
            <a:ext cx="4701179" cy="3211342"/>
          </a:xfrm>
        </p:spPr>
        <p:txBody>
          <a:bodyPr/>
          <a:lstStyle>
            <a:lvl1pPr>
              <a:defRPr/>
            </a:lvl1pPr>
          </a:lstStyle>
          <a:p>
            <a:pPr lvl="0"/>
            <a:r>
              <a:rPr lang="fi-FI" dirty="0"/>
              <a:t>Lisää teksti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Otsikko 1">
            <a:extLst>
              <a:ext uri="{FF2B5EF4-FFF2-40B4-BE49-F238E27FC236}">
                <a16:creationId xmlns:a16="http://schemas.microsoft.com/office/drawing/2014/main" id="{ED2330E2-235E-4EBD-9E84-34C52D824D35}"/>
              </a:ext>
            </a:extLst>
          </p:cNvPr>
          <p:cNvSpPr>
            <a:spLocks noGrp="1"/>
          </p:cNvSpPr>
          <p:nvPr>
            <p:ph type="title" hasCustomPrompt="1"/>
          </p:nvPr>
        </p:nvSpPr>
        <p:spPr>
          <a:xfrm>
            <a:off x="6655444" y="925677"/>
            <a:ext cx="4701178" cy="1435557"/>
          </a:xfrm>
          <a:prstGeom prst="rect">
            <a:avLst/>
          </a:prstGeom>
        </p:spPr>
        <p:txBody>
          <a:bodyPr anchor="b"/>
          <a:lstStyle>
            <a:lvl1pPr>
              <a:defRPr/>
            </a:lvl1pPr>
          </a:lstStyle>
          <a:p>
            <a:r>
              <a:rPr lang="fi-FI" dirty="0"/>
              <a:t>Lisää otsikko napsauttamalla</a:t>
            </a:r>
          </a:p>
        </p:txBody>
      </p:sp>
      <p:pic>
        <p:nvPicPr>
          <p:cNvPr id="4" name="Kuva 3">
            <a:extLst>
              <a:ext uri="{FF2B5EF4-FFF2-40B4-BE49-F238E27FC236}">
                <a16:creationId xmlns:a16="http://schemas.microsoft.com/office/drawing/2014/main" id="{C12625C5-394C-4250-9A84-B6FC1E8B71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58402" y="5982010"/>
            <a:ext cx="1608880" cy="459353"/>
          </a:xfrm>
          <a:prstGeom prst="rect">
            <a:avLst/>
          </a:prstGeom>
        </p:spPr>
      </p:pic>
      <p:sp>
        <p:nvSpPr>
          <p:cNvPr id="5" name="Sisällön paikkamerkki 2">
            <a:extLst>
              <a:ext uri="{FF2B5EF4-FFF2-40B4-BE49-F238E27FC236}">
                <a16:creationId xmlns:a16="http://schemas.microsoft.com/office/drawing/2014/main" id="{DFF4D7C8-4F94-4215-8879-C81966FAA4CB}"/>
              </a:ext>
            </a:extLst>
          </p:cNvPr>
          <p:cNvSpPr>
            <a:spLocks noGrp="1"/>
          </p:cNvSpPr>
          <p:nvPr>
            <p:ph idx="10" hasCustomPrompt="1"/>
          </p:nvPr>
        </p:nvSpPr>
        <p:spPr>
          <a:xfrm>
            <a:off x="0" y="0"/>
            <a:ext cx="6096000" cy="6858000"/>
          </a:xfrm>
        </p:spPr>
        <p:txBody>
          <a:bodyPr>
            <a:normAutofit/>
          </a:bodyPr>
          <a:lstStyle>
            <a:lvl1pPr marL="0" indent="0">
              <a:buNone/>
              <a:defRPr sz="1400"/>
            </a:lvl1pPr>
          </a:lstStyle>
          <a:p>
            <a:pPr lvl="0"/>
            <a:r>
              <a:rPr lang="fi-FI" dirty="0"/>
              <a:t>Lisää kuva</a:t>
            </a:r>
          </a:p>
        </p:txBody>
      </p:sp>
    </p:spTree>
    <p:extLst>
      <p:ext uri="{BB962C8B-B14F-4D97-AF65-F5344CB8AC3E}">
        <p14:creationId xmlns:p14="http://schemas.microsoft.com/office/powerpoint/2010/main" val="2609496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403DC7A4-C042-43EC-8E84-BCBF6F6E4929}"/>
              </a:ext>
            </a:extLst>
          </p:cNvPr>
          <p:cNvSpPr>
            <a:spLocks noGrp="1"/>
          </p:cNvSpPr>
          <p:nvPr>
            <p:ph type="title"/>
          </p:nvPr>
        </p:nvSpPr>
        <p:spPr>
          <a:xfrm>
            <a:off x="838200" y="763929"/>
            <a:ext cx="10515600" cy="926759"/>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3B04CB56-A3ED-4636-9013-799C7F6ACE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400795769"/>
      </p:ext>
    </p:extLst>
  </p:cSld>
  <p:clrMap bg1="lt1" tx1="dk1" bg2="lt2" tx2="dk2" accent1="accent1" accent2="accent2" accent3="accent3" accent4="accent4" accent5="accent5" accent6="accent6" hlink="hlink" folHlink="folHlink"/>
  <p:sldLayoutIdLst>
    <p:sldLayoutId id="2147483667" r:id="rId1"/>
    <p:sldLayoutId id="2147483679" r:id="rId2"/>
    <p:sldLayoutId id="2147483678" r:id="rId3"/>
    <p:sldLayoutId id="2147483674" r:id="rId4"/>
    <p:sldLayoutId id="2147483650" r:id="rId5"/>
    <p:sldLayoutId id="2147483654" r:id="rId6"/>
    <p:sldLayoutId id="2147483677" r:id="rId7"/>
    <p:sldLayoutId id="2147483676" r:id="rId8"/>
    <p:sldLayoutId id="2147483675" r:id="rId9"/>
    <p:sldLayoutId id="2147483666" r:id="rId10"/>
    <p:sldLayoutId id="2147483660" r:id="rId11"/>
    <p:sldLayoutId id="2147483668" r:id="rId12"/>
    <p:sldLayoutId id="2147483670" r:id="rId13"/>
    <p:sldLayoutId id="2147483671" r:id="rId14"/>
    <p:sldLayoutId id="2147483672" r:id="rId15"/>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mailto:etunimi.sukunimi@pihlajalinna.fi" TargetMode="External"/><Relationship Id="rId2" Type="http://schemas.openxmlformats.org/officeDocument/2006/relationships/hyperlink" Target="mailto:etunimi.sukunimi@jamsa.fi"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jamsafi-my.sharepoint.com/personal/soile_kukkonen_jamsa_fi/Documents/Opiskeluhuolto/Yhteiset%20toimintamallit/Poissaolomalli/Poissaolomalli/PDFPoissaolojen%20seuranta%20ja%20niihin%20puuttuminen%20perusopetus.pdf"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4802A1-12E6-44E2-BDF5-0C970D25391B}"/>
              </a:ext>
            </a:extLst>
          </p:cNvPr>
          <p:cNvSpPr>
            <a:spLocks noGrp="1"/>
          </p:cNvSpPr>
          <p:nvPr>
            <p:ph type="ctrTitle"/>
          </p:nvPr>
        </p:nvSpPr>
        <p:spPr/>
        <p:txBody>
          <a:bodyPr>
            <a:normAutofit/>
          </a:bodyPr>
          <a:lstStyle/>
          <a:p>
            <a:r>
              <a:rPr lang="fi-FI" dirty="0"/>
              <a:t>7. LUOKKIEN VANHEMPAINILTA</a:t>
            </a:r>
            <a:br>
              <a:rPr lang="fi-FI" dirty="0"/>
            </a:br>
            <a:r>
              <a:rPr lang="fi-FI" sz="3600" dirty="0"/>
              <a:t>JÄMSÄNJOEN YHTENÄISKOULU</a:t>
            </a:r>
          </a:p>
        </p:txBody>
      </p:sp>
    </p:spTree>
    <p:extLst>
      <p:ext uri="{BB962C8B-B14F-4D97-AF65-F5344CB8AC3E}">
        <p14:creationId xmlns:p14="http://schemas.microsoft.com/office/powerpoint/2010/main" val="358593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30FB0F-C7FB-424A-A787-E302E9CD5D69}"/>
              </a:ext>
            </a:extLst>
          </p:cNvPr>
          <p:cNvSpPr>
            <a:spLocks noGrp="1"/>
          </p:cNvSpPr>
          <p:nvPr>
            <p:ph type="ctrTitle"/>
          </p:nvPr>
        </p:nvSpPr>
        <p:spPr/>
        <p:txBody>
          <a:bodyPr>
            <a:normAutofit/>
          </a:bodyPr>
          <a:lstStyle/>
          <a:p>
            <a:r>
              <a:rPr lang="fi-FI" sz="4400" dirty="0"/>
              <a:t>OPISKELUHUOLTO-HENKILÖSTÖ</a:t>
            </a:r>
          </a:p>
        </p:txBody>
      </p:sp>
      <p:sp>
        <p:nvSpPr>
          <p:cNvPr id="3" name="Sisällön paikkamerkki 2">
            <a:extLst>
              <a:ext uri="{FF2B5EF4-FFF2-40B4-BE49-F238E27FC236}">
                <a16:creationId xmlns:a16="http://schemas.microsoft.com/office/drawing/2014/main" id="{FFF908B5-341A-42F9-9FAE-D73E4684D945}"/>
              </a:ext>
            </a:extLst>
          </p:cNvPr>
          <p:cNvSpPr>
            <a:spLocks noGrp="1"/>
          </p:cNvSpPr>
          <p:nvPr>
            <p:ph idx="10"/>
          </p:nvPr>
        </p:nvSpPr>
        <p:spPr/>
        <p:txBody>
          <a:bodyPr/>
          <a:lstStyle/>
          <a:p>
            <a:pPr marL="285750" indent="-285750">
              <a:buFont typeface="Arial" panose="020B0604020202020204" pitchFamily="34" charset="0"/>
              <a:buChar char="•"/>
            </a:pPr>
            <a:endParaRPr lang="fi-FI" sz="2000" dirty="0"/>
          </a:p>
          <a:p>
            <a:pPr marL="285750" indent="-285750">
              <a:buFont typeface="Arial" panose="020B0604020202020204" pitchFamily="34" charset="0"/>
              <a:buChar char="•"/>
            </a:pPr>
            <a:endParaRPr lang="fi-FI" sz="2000" dirty="0"/>
          </a:p>
          <a:p>
            <a:pPr marL="285750" indent="-285750">
              <a:buFont typeface="Arial" panose="020B0604020202020204" pitchFamily="34" charset="0"/>
              <a:buChar char="•"/>
            </a:pPr>
            <a:r>
              <a:rPr lang="fi-FI" sz="2000" dirty="0"/>
              <a:t>Opiskeluhuollosta vastaava apulaisrehtori Soile Kukkonen, 040 527 64 20</a:t>
            </a:r>
          </a:p>
          <a:p>
            <a:pPr marL="285750" indent="-285750">
              <a:buFont typeface="Arial" panose="020B0604020202020204" pitchFamily="34" charset="0"/>
              <a:buChar char="•"/>
            </a:pPr>
            <a:r>
              <a:rPr lang="fi-FI" sz="2000" dirty="0"/>
              <a:t>Koulupsykologi Virva Jukarainen p. 040 752 63 02</a:t>
            </a:r>
          </a:p>
          <a:p>
            <a:pPr marL="285750" indent="-285750">
              <a:buFont typeface="Arial" panose="020B0604020202020204" pitchFamily="34" charset="0"/>
              <a:buChar char="•"/>
            </a:pPr>
            <a:r>
              <a:rPr lang="fi-FI" sz="2000" dirty="0"/>
              <a:t>Koulukuraattori Reijo Ahonen p. 040 726 37 24</a:t>
            </a:r>
          </a:p>
          <a:p>
            <a:pPr marL="971550" lvl="1" indent="-285750"/>
            <a:r>
              <a:rPr lang="fi-FI" sz="1400" dirty="0"/>
              <a:t>Tavoitettavissa ma-ke</a:t>
            </a:r>
          </a:p>
          <a:p>
            <a:pPr marL="285750" indent="-285750">
              <a:buFont typeface="Arial" panose="020B0604020202020204" pitchFamily="34" charset="0"/>
              <a:buChar char="•"/>
            </a:pPr>
            <a:r>
              <a:rPr lang="fi-FI" sz="2000" dirty="0"/>
              <a:t>Nuoriso-ohjaaja Roosa Jokela p. 040 620 73 90</a:t>
            </a:r>
          </a:p>
          <a:p>
            <a:pPr marL="285750" indent="-285750">
              <a:buFont typeface="Arial" panose="020B0604020202020204" pitchFamily="34" charset="0"/>
              <a:buChar char="•"/>
            </a:pPr>
            <a:endParaRPr lang="fi-FI" sz="2000" dirty="0"/>
          </a:p>
          <a:p>
            <a:r>
              <a:rPr lang="fi-FI" sz="2000" dirty="0"/>
              <a:t>	</a:t>
            </a:r>
            <a:r>
              <a:rPr lang="fi-FI" sz="2000" dirty="0">
                <a:hlinkClick r:id="rId2"/>
              </a:rPr>
              <a:t>etunimi.sukunimi@jamsa.fi</a:t>
            </a:r>
            <a:r>
              <a:rPr lang="fi-FI" sz="2000" dirty="0"/>
              <a:t>, Wilma</a:t>
            </a:r>
          </a:p>
          <a:p>
            <a:endParaRPr lang="fi-FI" sz="2000" dirty="0"/>
          </a:p>
          <a:p>
            <a:pPr marL="285750" indent="-285750">
              <a:buFont typeface="Arial" panose="020B0604020202020204" pitchFamily="34" charset="0"/>
              <a:buChar char="•"/>
            </a:pPr>
            <a:r>
              <a:rPr lang="fi-FI" sz="2000" dirty="0"/>
              <a:t>Kouluterveydenhuolto</a:t>
            </a:r>
          </a:p>
          <a:p>
            <a:pPr marL="971550" lvl="1" indent="-285750"/>
            <a:r>
              <a:rPr lang="fi-FI" sz="2000" dirty="0"/>
              <a:t>Terveydenhoitaja Saana Kaarenpää p. 040 774 03 81</a:t>
            </a:r>
          </a:p>
          <a:p>
            <a:pPr marL="971550" lvl="1" indent="-285750"/>
            <a:r>
              <a:rPr lang="fi-FI" sz="2000" dirty="0"/>
              <a:t>Koululääkäri Iina Oivanen</a:t>
            </a:r>
          </a:p>
          <a:p>
            <a:pPr marL="971550" lvl="1" indent="-285750"/>
            <a:r>
              <a:rPr lang="fi-FI" sz="2000" dirty="0">
                <a:hlinkClick r:id="rId3"/>
              </a:rPr>
              <a:t>etunimi.sukunimi@pihlajalinna.fi</a:t>
            </a:r>
            <a:endParaRPr lang="fi-FI" sz="2000" dirty="0"/>
          </a:p>
          <a:p>
            <a:pPr marL="971550" lvl="1" indent="-285750"/>
            <a:r>
              <a:rPr lang="fi-FI" sz="2000" dirty="0"/>
              <a:t>Wilman kautta</a:t>
            </a:r>
          </a:p>
          <a:p>
            <a:pPr marL="971550" lvl="1" indent="-285750"/>
            <a:endParaRPr lang="fi-FI" dirty="0"/>
          </a:p>
          <a:p>
            <a:endParaRPr lang="fi-FI" dirty="0"/>
          </a:p>
        </p:txBody>
      </p:sp>
      <p:sp>
        <p:nvSpPr>
          <p:cNvPr id="4" name="Alaotsikko 3">
            <a:extLst>
              <a:ext uri="{FF2B5EF4-FFF2-40B4-BE49-F238E27FC236}">
                <a16:creationId xmlns:a16="http://schemas.microsoft.com/office/drawing/2014/main" id="{F4C85F38-132F-4BAF-B279-D7175E32C215}"/>
              </a:ext>
            </a:extLst>
          </p:cNvPr>
          <p:cNvSpPr>
            <a:spLocks noGrp="1"/>
          </p:cNvSpPr>
          <p:nvPr>
            <p:ph type="subTitle" idx="11"/>
          </p:nvPr>
        </p:nvSpPr>
        <p:spPr/>
        <p:txBody>
          <a:bodyPr/>
          <a:lstStyle/>
          <a:p>
            <a:endParaRPr lang="fi-FI"/>
          </a:p>
        </p:txBody>
      </p:sp>
    </p:spTree>
    <p:extLst>
      <p:ext uri="{BB962C8B-B14F-4D97-AF65-F5344CB8AC3E}">
        <p14:creationId xmlns:p14="http://schemas.microsoft.com/office/powerpoint/2010/main" val="189140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F65758-E57C-4E64-8202-CD7FD8939710}"/>
              </a:ext>
            </a:extLst>
          </p:cNvPr>
          <p:cNvSpPr>
            <a:spLocks noGrp="1"/>
          </p:cNvSpPr>
          <p:nvPr>
            <p:ph type="ctrTitle"/>
          </p:nvPr>
        </p:nvSpPr>
        <p:spPr/>
        <p:txBody>
          <a:bodyPr/>
          <a:lstStyle/>
          <a:p>
            <a:r>
              <a:rPr lang="fi-FI" dirty="0"/>
              <a:t>OPPIMISEN TUKI</a:t>
            </a:r>
            <a:br>
              <a:rPr lang="fi-FI" dirty="0"/>
            </a:br>
            <a:endParaRPr lang="fi-FI" dirty="0"/>
          </a:p>
        </p:txBody>
      </p:sp>
      <p:sp>
        <p:nvSpPr>
          <p:cNvPr id="3" name="Sisällön paikkamerkki 2">
            <a:extLst>
              <a:ext uri="{FF2B5EF4-FFF2-40B4-BE49-F238E27FC236}">
                <a16:creationId xmlns:a16="http://schemas.microsoft.com/office/drawing/2014/main" id="{5C68B811-391E-4E63-A3C0-9027B906F700}"/>
              </a:ext>
            </a:extLst>
          </p:cNvPr>
          <p:cNvSpPr>
            <a:spLocks noGrp="1"/>
          </p:cNvSpPr>
          <p:nvPr>
            <p:ph idx="10"/>
          </p:nvPr>
        </p:nvSpPr>
        <p:spPr/>
        <p:txBody>
          <a:bodyPr vert="horz" lIns="91440" tIns="45720" rIns="91440" bIns="45720" rtlCol="0" anchor="t">
            <a:normAutofit/>
          </a:bodyPr>
          <a:lstStyle/>
          <a:p>
            <a:pPr marL="285750" indent="-285750">
              <a:buFont typeface="Arial" panose="020B0604020202020204" pitchFamily="34" charset="0"/>
              <a:buChar char="•"/>
            </a:pPr>
            <a:endParaRPr lang="fi-FI" sz="2400" dirty="0"/>
          </a:p>
          <a:p>
            <a:pPr marL="285750" indent="-285750">
              <a:buFont typeface="Arial" panose="020B0604020202020204" pitchFamily="34" charset="0"/>
              <a:buChar char="•"/>
            </a:pPr>
            <a:r>
              <a:rPr lang="fi-FI" sz="2400" dirty="0"/>
              <a:t>ERITYISOPETTAJAT:</a:t>
            </a:r>
          </a:p>
          <a:p>
            <a:pPr marL="971550" lvl="1" indent="-285750"/>
            <a:r>
              <a:rPr lang="fi-FI" dirty="0"/>
              <a:t>Tuija Kukkonen 7A, 7B, 7C, 7D</a:t>
            </a:r>
          </a:p>
          <a:p>
            <a:pPr marL="971550" lvl="1" indent="-285750"/>
            <a:r>
              <a:rPr lang="fi-FI" dirty="0"/>
              <a:t>Noora </a:t>
            </a:r>
            <a:r>
              <a:rPr lang="fi-FI" dirty="0" err="1"/>
              <a:t>Konstari</a:t>
            </a:r>
            <a:r>
              <a:rPr lang="fi-FI" dirty="0"/>
              <a:t> 7E ja 7H</a:t>
            </a:r>
          </a:p>
          <a:p>
            <a:pPr lvl="1" indent="0">
              <a:buNone/>
            </a:pPr>
            <a:endParaRPr lang="fi-FI" dirty="0"/>
          </a:p>
          <a:p>
            <a:pPr marL="285750" indent="-285750">
              <a:buFont typeface="Arial" panose="020B0604020202020204" pitchFamily="34" charset="0"/>
              <a:buChar char="•"/>
            </a:pPr>
            <a:r>
              <a:rPr lang="fi-FI" sz="2000" dirty="0"/>
              <a:t>YLEINEN TUKI – kuuluu kaikille</a:t>
            </a:r>
          </a:p>
          <a:p>
            <a:pPr marL="971550" lvl="1" indent="-285750"/>
            <a:r>
              <a:rPr lang="fi-FI" sz="2000" b="1" dirty="0"/>
              <a:t>Tukiopetus</a:t>
            </a:r>
          </a:p>
          <a:p>
            <a:pPr marL="971550" lvl="1" indent="-285750"/>
            <a:r>
              <a:rPr lang="fi-FI" sz="2000" b="1" dirty="0"/>
              <a:t>Kodin ja koulun yhteistyö</a:t>
            </a:r>
          </a:p>
          <a:p>
            <a:pPr marL="971550" lvl="1" indent="-285750"/>
            <a:r>
              <a:rPr lang="fi-FI" sz="2000" dirty="0"/>
              <a:t>Apuvälineet</a:t>
            </a:r>
          </a:p>
          <a:p>
            <a:pPr marL="971550" lvl="1" indent="-285750"/>
            <a:r>
              <a:rPr lang="fi-FI" sz="2000" dirty="0"/>
              <a:t>Istumapaikan valinta</a:t>
            </a:r>
          </a:p>
          <a:p>
            <a:pPr marL="971550" lvl="1" indent="-285750"/>
            <a:r>
              <a:rPr lang="fi-FI" sz="2000" b="1" dirty="0"/>
              <a:t>Eriyttäminen</a:t>
            </a:r>
          </a:p>
          <a:p>
            <a:pPr marL="971550" lvl="1" indent="-285750"/>
            <a:r>
              <a:rPr lang="fi-FI" sz="2000" dirty="0"/>
              <a:t>Oppituntien selkeä rakenne</a:t>
            </a:r>
          </a:p>
          <a:p>
            <a:pPr marL="971550" lvl="1" indent="-285750"/>
            <a:r>
              <a:rPr lang="fi-FI" sz="2000" dirty="0"/>
              <a:t>Tukitoimien seuranta</a:t>
            </a:r>
          </a:p>
          <a:p>
            <a:pPr marL="971550" lvl="1" indent="-285750"/>
            <a:r>
              <a:rPr lang="fi-FI" sz="2000" dirty="0"/>
              <a:t>Koulunkäynninohjaajan tuki</a:t>
            </a:r>
          </a:p>
          <a:p>
            <a:pPr marL="971550" lvl="1" indent="-285750"/>
            <a:r>
              <a:rPr lang="fi-FI" sz="2000" dirty="0">
                <a:cs typeface="Calibri" panose="020F0502020204030204"/>
              </a:rPr>
              <a:t>Osa-aikainen erityisopetus</a:t>
            </a:r>
          </a:p>
          <a:p>
            <a:pPr marL="971550" lvl="1" indent="-285750"/>
            <a:endParaRPr lang="fi-FI" sz="2000" dirty="0">
              <a:cs typeface="Calibri" panose="020F0502020204030204"/>
            </a:endParaRPr>
          </a:p>
          <a:p>
            <a:pPr marL="971550" lvl="1" indent="-285750"/>
            <a:endParaRPr lang="fi-FI" sz="3000" dirty="0">
              <a:cs typeface="Calibri" panose="020F0502020204030204"/>
            </a:endParaRPr>
          </a:p>
          <a:p>
            <a:endParaRPr lang="fi-FI" dirty="0">
              <a:cs typeface="Calibri" panose="020F0502020204030204"/>
            </a:endParaRPr>
          </a:p>
        </p:txBody>
      </p:sp>
      <p:sp>
        <p:nvSpPr>
          <p:cNvPr id="4" name="Alaotsikko 3">
            <a:extLst>
              <a:ext uri="{FF2B5EF4-FFF2-40B4-BE49-F238E27FC236}">
                <a16:creationId xmlns:a16="http://schemas.microsoft.com/office/drawing/2014/main" id="{E2B9F97C-B3A3-43B5-8CEB-D42684505172}"/>
              </a:ext>
            </a:extLst>
          </p:cNvPr>
          <p:cNvSpPr>
            <a:spLocks noGrp="1"/>
          </p:cNvSpPr>
          <p:nvPr>
            <p:ph type="subTitle" idx="11"/>
          </p:nvPr>
        </p:nvSpPr>
        <p:spPr/>
        <p:txBody>
          <a:bodyPr/>
          <a:lstStyle/>
          <a:p>
            <a:endParaRPr lang="fi-FI"/>
          </a:p>
        </p:txBody>
      </p:sp>
    </p:spTree>
    <p:extLst>
      <p:ext uri="{BB962C8B-B14F-4D97-AF65-F5344CB8AC3E}">
        <p14:creationId xmlns:p14="http://schemas.microsoft.com/office/powerpoint/2010/main" val="1273621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0984EE75-84C9-474F-9CF3-012F65B0C618}"/>
              </a:ext>
            </a:extLst>
          </p:cNvPr>
          <p:cNvSpPr>
            <a:spLocks noGrp="1"/>
          </p:cNvSpPr>
          <p:nvPr>
            <p:ph idx="1"/>
          </p:nvPr>
        </p:nvSpPr>
        <p:spPr/>
        <p:txBody>
          <a:bodyPr/>
          <a:lstStyle/>
          <a:p>
            <a:r>
              <a:rPr lang="fi-FI" dirty="0">
                <a:hlinkClick r:id="rId2"/>
              </a:rPr>
              <a:t>https://jamsafi-my.sharepoint.com/personal/soile_kukkonen_jamsa_fi/Documents/Opiskeluhuolto/Yhteiset%20toimintamallit/Poissaolomalli/Poissaolomalli/PDFPoissaolojen%20seuranta%20ja%20niihin%20puuttuminen%20perusopetus.pdf</a:t>
            </a:r>
            <a:endParaRPr lang="fi-FI" dirty="0"/>
          </a:p>
          <a:p>
            <a:endParaRPr lang="fi-FI" dirty="0"/>
          </a:p>
        </p:txBody>
      </p:sp>
      <p:sp>
        <p:nvSpPr>
          <p:cNvPr id="3" name="Otsikko 2">
            <a:extLst>
              <a:ext uri="{FF2B5EF4-FFF2-40B4-BE49-F238E27FC236}">
                <a16:creationId xmlns:a16="http://schemas.microsoft.com/office/drawing/2014/main" id="{3315C24F-DAB0-40DF-B275-B058E2FA4B13}"/>
              </a:ext>
            </a:extLst>
          </p:cNvPr>
          <p:cNvSpPr>
            <a:spLocks noGrp="1"/>
          </p:cNvSpPr>
          <p:nvPr>
            <p:ph type="title"/>
          </p:nvPr>
        </p:nvSpPr>
        <p:spPr/>
        <p:txBody>
          <a:bodyPr/>
          <a:lstStyle/>
          <a:p>
            <a:r>
              <a:rPr lang="fi-FI" dirty="0"/>
              <a:t>POISSAOLOMALLI</a:t>
            </a:r>
          </a:p>
        </p:txBody>
      </p:sp>
    </p:spTree>
    <p:extLst>
      <p:ext uri="{BB962C8B-B14F-4D97-AF65-F5344CB8AC3E}">
        <p14:creationId xmlns:p14="http://schemas.microsoft.com/office/powerpoint/2010/main" val="223624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AE5C6AFC-5420-49EB-B826-867B88BEEF8D}"/>
              </a:ext>
            </a:extLst>
          </p:cNvPr>
          <p:cNvSpPr>
            <a:spLocks noGrp="1"/>
          </p:cNvSpPr>
          <p:nvPr>
            <p:ph idx="1"/>
          </p:nvPr>
        </p:nvSpPr>
        <p:spPr/>
        <p:txBody>
          <a:bodyPr/>
          <a:lstStyle/>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Koulupoissaolojen varhaisen puuttumisen toimintamalli</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Jämsän perusopetuksen kouluissa on otettu käyttöön uudistettu koulupoissaolojen varhaisen puuttumisen -toimintamalli. Toimintamallin tarkoitus on ennaltaehkäistä poissaoloja. Poissaoloihin on tärkeää puuttua varhaisessa vaiheessa oppilaan hyvinvoinnin ja koulunkäynnin tukemiseksi ja turvaamiseksi. Koulupoissaoloihin tulee puuttua ensisijaisesti kodin ja koulun tiiviillä yhteistyöllä.</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Perusopetuslain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PoL</a:t>
            </a:r>
            <a:r>
              <a:rPr lang="fi-FI" sz="1800" dirty="0">
                <a:effectLst/>
                <a:latin typeface="Calibri" panose="020F0502020204030204" pitchFamily="34" charset="0"/>
                <a:ea typeface="Calibri" panose="020F0502020204030204" pitchFamily="34" charset="0"/>
                <a:cs typeface="Times New Roman" panose="02020603050405020304" pitchFamily="18" charset="0"/>
              </a:rPr>
              <a:t> 26§) mukaan huoltajan on huolehdittava lapsensa oppivelvollisuuden suorittamisesta. Huoltajalla on velvollisuus ilmoittaa lapsensa poissaolosta koululle päivittäin. Etukäteen anottuihin poissaoloihin on oltava perusteltu syy. Oppilaan tai huoltajan on itse otettava selvää poissaoloajalla opiskeltavista asioista ja sovittava kokeiden suorittamisesta. Huoltajan velvollisuus on huolehtia oppilaan opiskelusta poissaolon ajan. </a:t>
            </a:r>
          </a:p>
          <a:p>
            <a:endParaRPr lang="fi-FI" dirty="0"/>
          </a:p>
        </p:txBody>
      </p:sp>
      <p:sp>
        <p:nvSpPr>
          <p:cNvPr id="3" name="Otsikko 2">
            <a:extLst>
              <a:ext uri="{FF2B5EF4-FFF2-40B4-BE49-F238E27FC236}">
                <a16:creationId xmlns:a16="http://schemas.microsoft.com/office/drawing/2014/main" id="{66121010-B50F-46DA-A128-76883440870C}"/>
              </a:ext>
            </a:extLst>
          </p:cNvPr>
          <p:cNvSpPr>
            <a:spLocks noGrp="1"/>
          </p:cNvSpPr>
          <p:nvPr>
            <p:ph type="title"/>
          </p:nvPr>
        </p:nvSpPr>
        <p:spPr/>
        <p:txBody>
          <a:bodyPr/>
          <a:lstStyle/>
          <a:p>
            <a:endParaRPr lang="fi-FI"/>
          </a:p>
        </p:txBody>
      </p:sp>
    </p:spTree>
    <p:extLst>
      <p:ext uri="{BB962C8B-B14F-4D97-AF65-F5344CB8AC3E}">
        <p14:creationId xmlns:p14="http://schemas.microsoft.com/office/powerpoint/2010/main" val="3966035795"/>
      </p:ext>
    </p:extLst>
  </p:cSld>
  <p:clrMapOvr>
    <a:masterClrMapping/>
  </p:clrMapOvr>
</p:sld>
</file>

<file path=ppt/theme/theme1.xml><?xml version="1.0" encoding="utf-8"?>
<a:theme xmlns:a="http://schemas.openxmlformats.org/drawingml/2006/main" name="JÄMSÄ_teema">
  <a:themeElements>
    <a:clrScheme name="JÄMSÄ">
      <a:dk1>
        <a:srgbClr val="DC0781"/>
      </a:dk1>
      <a:lt1>
        <a:srgbClr val="FFFFFF"/>
      </a:lt1>
      <a:dk2>
        <a:srgbClr val="331F8F"/>
      </a:dk2>
      <a:lt2>
        <a:srgbClr val="FFFFFF"/>
      </a:lt2>
      <a:accent1>
        <a:srgbClr val="331F8F"/>
      </a:accent1>
      <a:accent2>
        <a:srgbClr val="DC0781"/>
      </a:accent2>
      <a:accent3>
        <a:srgbClr val="F482B9"/>
      </a:accent3>
      <a:accent4>
        <a:srgbClr val="FCBF2C"/>
      </a:accent4>
      <a:accent5>
        <a:srgbClr val="00BFB3"/>
      </a:accent5>
      <a:accent6>
        <a:srgbClr val="FEF0F7"/>
      </a:accent6>
      <a:hlink>
        <a:srgbClr val="DC0781"/>
      </a:hlink>
      <a:folHlink>
        <a:srgbClr val="F9BFD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ÄMSÄ_teema" id="{570DA9D5-D880-438A-BDAC-F65951C529EF}" vid="{B0109BE6-6D9D-4F16-935E-7C4ACC35BE7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49A0C80EA9F6E64BA5D372DE0EFF03C6" ma:contentTypeVersion="11" ma:contentTypeDescription="Luo uusi asiakirja." ma:contentTypeScope="" ma:versionID="cd6cd5a07200ac9ee1a470b09c0df05d">
  <xsd:schema xmlns:xsd="http://www.w3.org/2001/XMLSchema" xmlns:xs="http://www.w3.org/2001/XMLSchema" xmlns:p="http://schemas.microsoft.com/office/2006/metadata/properties" xmlns:ns2="55f51445-054b-4eed-ae9f-bd2042bae032" xmlns:ns3="efd8660b-b21b-4b31-b51b-0c97fc74946f" targetNamespace="http://schemas.microsoft.com/office/2006/metadata/properties" ma:root="true" ma:fieldsID="7ab1a690e3acf562d2091abe1497b5c8" ns2:_="" ns3:_="">
    <xsd:import namespace="55f51445-054b-4eed-ae9f-bd2042bae032"/>
    <xsd:import namespace="efd8660b-b21b-4b31-b51b-0c97fc74946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f51445-054b-4eed-ae9f-bd2042bae0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d8660b-b21b-4b31-b51b-0c97fc74946f" elementFormDefault="qualified">
    <xsd:import namespace="http://schemas.microsoft.com/office/2006/documentManagement/types"/>
    <xsd:import namespace="http://schemas.microsoft.com/office/infopath/2007/PartnerControls"/>
    <xsd:element name="SharedWithUsers" ma:index="1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fd8660b-b21b-4b31-b51b-0c97fc74946f">
      <UserInfo>
        <DisplayName>Marja-Liisa Särkivuori</DisplayName>
        <AccountId>30</AccountId>
        <AccountType/>
      </UserInfo>
    </SharedWithUsers>
  </documentManagement>
</p:properties>
</file>

<file path=customXml/itemProps1.xml><?xml version="1.0" encoding="utf-8"?>
<ds:datastoreItem xmlns:ds="http://schemas.openxmlformats.org/officeDocument/2006/customXml" ds:itemID="{EE1F34D7-519D-4DB8-B110-E1E380E9DED1}">
  <ds:schemaRefs>
    <ds:schemaRef ds:uri="http://schemas.microsoft.com/sharepoint/v3/contenttype/forms"/>
  </ds:schemaRefs>
</ds:datastoreItem>
</file>

<file path=customXml/itemProps2.xml><?xml version="1.0" encoding="utf-8"?>
<ds:datastoreItem xmlns:ds="http://schemas.openxmlformats.org/officeDocument/2006/customXml" ds:itemID="{B36D4742-B932-4F2F-ADC8-70C7486509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f51445-054b-4eed-ae9f-bd2042bae032"/>
    <ds:schemaRef ds:uri="efd8660b-b21b-4b31-b51b-0c97fc7494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201BDD-9D16-47A9-BE63-F00BF8874BB8}">
  <ds:schemaRefs>
    <ds:schemaRef ds:uri="http://schemas.microsoft.com/office/2006/metadata/properties"/>
    <ds:schemaRef ds:uri="http://schemas.microsoft.com/office/infopath/2007/PartnerControls"/>
    <ds:schemaRef ds:uri="efd8660b-b21b-4b31-b51b-0c97fc74946f"/>
  </ds:schemaRefs>
</ds:datastoreItem>
</file>

<file path=docProps/app.xml><?xml version="1.0" encoding="utf-8"?>
<Properties xmlns="http://schemas.openxmlformats.org/officeDocument/2006/extended-properties" xmlns:vt="http://schemas.openxmlformats.org/officeDocument/2006/docPropsVTypes">
  <Template>JÄMSÄ_teema</Template>
  <TotalTime>575</TotalTime>
  <Words>267</Words>
  <Application>Microsoft Office PowerPoint</Application>
  <PresentationFormat>Widescreen</PresentationFormat>
  <Paragraphs>39</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JÄMSÄ_teema</vt:lpstr>
      <vt:lpstr>7. LUOKKIEN VANHEMPAINILTA JÄMSÄNJOEN YHTENÄISKOULU</vt:lpstr>
      <vt:lpstr>OPISKELUHUOLTO-HENKILÖSTÖ</vt:lpstr>
      <vt:lpstr>OPPIMISEN TUKI </vt:lpstr>
      <vt:lpstr>POISSAOLOMALLI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Saara Niemi / KMG Turku</dc:creator>
  <cp:lastModifiedBy>Soile Kukkonen</cp:lastModifiedBy>
  <cp:revision>38</cp:revision>
  <dcterms:created xsi:type="dcterms:W3CDTF">2021-03-09T08:12:04Z</dcterms:created>
  <dcterms:modified xsi:type="dcterms:W3CDTF">2021-09-28T12:00:01Z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0x01010049A0C80EA9F6E64BA5D372DE0EFF03C6</vt:lpwstr>
  </property>
</Properties>
</file>