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13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700761-2BE1-4B38-A996-E62C9424BAC9}"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6AD3211-80EF-4A1A-B9EF-C481DB7DE794}">
      <dgm:prSet/>
      <dgm:spPr/>
      <dgm:t>
        <a:bodyPr/>
        <a:lstStyle/>
        <a:p>
          <a:pPr>
            <a:defRPr b="1"/>
          </a:pPr>
          <a:r>
            <a:rPr lang="fi-FI"/>
            <a:t>Liikunta ja yhdessä liikkuminen</a:t>
          </a:r>
          <a:endParaRPr lang="en-US"/>
        </a:p>
      </dgm:t>
    </dgm:pt>
    <dgm:pt modelId="{94E575C9-B913-432F-8AFA-8FB2C79E9B0B}" type="parTrans" cxnId="{D943D7D9-87B8-4B32-AC39-3AB683D70C73}">
      <dgm:prSet/>
      <dgm:spPr/>
      <dgm:t>
        <a:bodyPr/>
        <a:lstStyle/>
        <a:p>
          <a:endParaRPr lang="en-US"/>
        </a:p>
      </dgm:t>
    </dgm:pt>
    <dgm:pt modelId="{C6A0BE28-5172-4595-A037-63A42077D50E}" type="sibTrans" cxnId="{D943D7D9-87B8-4B32-AC39-3AB683D70C73}">
      <dgm:prSet/>
      <dgm:spPr/>
      <dgm:t>
        <a:bodyPr/>
        <a:lstStyle/>
        <a:p>
          <a:endParaRPr lang="en-US"/>
        </a:p>
      </dgm:t>
    </dgm:pt>
    <dgm:pt modelId="{0388E805-E8FE-43B3-9FBD-55C033AEE4BE}">
      <dgm:prSet custT="1"/>
      <dgm:spPr/>
      <dgm:t>
        <a:bodyPr/>
        <a:lstStyle/>
        <a:p>
          <a:r>
            <a:rPr lang="fi-FI" sz="1800" dirty="0"/>
            <a:t>Arkiliikunta on hyödyllistä!</a:t>
          </a:r>
        </a:p>
      </dgm:t>
    </dgm:pt>
    <dgm:pt modelId="{9B8A0C23-2A97-4F6C-AC5C-B65C7F5AF4AE}" type="parTrans" cxnId="{47A24D07-123E-498E-B03F-44A2742294B6}">
      <dgm:prSet/>
      <dgm:spPr/>
      <dgm:t>
        <a:bodyPr/>
        <a:lstStyle/>
        <a:p>
          <a:endParaRPr lang="en-US"/>
        </a:p>
      </dgm:t>
    </dgm:pt>
    <dgm:pt modelId="{91B07877-2790-4E20-A748-C157531DE605}" type="sibTrans" cxnId="{47A24D07-123E-498E-B03F-44A2742294B6}">
      <dgm:prSet/>
      <dgm:spPr/>
      <dgm:t>
        <a:bodyPr/>
        <a:lstStyle/>
        <a:p>
          <a:endParaRPr lang="en-US"/>
        </a:p>
      </dgm:t>
    </dgm:pt>
    <dgm:pt modelId="{F55EF6EB-F9CF-4951-9649-A485D8B4031C}">
      <dgm:prSet custT="1"/>
      <dgm:spPr/>
      <dgm:t>
        <a:bodyPr/>
        <a:lstStyle/>
        <a:p>
          <a:endParaRPr lang="en-US" sz="1800" dirty="0"/>
        </a:p>
      </dgm:t>
    </dgm:pt>
    <dgm:pt modelId="{2C6C0F41-5C79-49C4-90AC-954FD48E74D1}" type="parTrans" cxnId="{1C51A81C-B396-4C98-A2C3-8F1AAC82A45A}">
      <dgm:prSet/>
      <dgm:spPr/>
      <dgm:t>
        <a:bodyPr/>
        <a:lstStyle/>
        <a:p>
          <a:endParaRPr lang="en-US"/>
        </a:p>
      </dgm:t>
    </dgm:pt>
    <dgm:pt modelId="{96DC56EB-46CB-45E9-9E24-FA4E7B41AF09}" type="sibTrans" cxnId="{1C51A81C-B396-4C98-A2C3-8F1AAC82A45A}">
      <dgm:prSet/>
      <dgm:spPr/>
      <dgm:t>
        <a:bodyPr/>
        <a:lstStyle/>
        <a:p>
          <a:endParaRPr lang="en-US"/>
        </a:p>
      </dgm:t>
    </dgm:pt>
    <dgm:pt modelId="{D6B9A1DA-373C-469D-BFF2-BEC1830583DB}">
      <dgm:prSet custT="1"/>
      <dgm:spPr/>
      <dgm:t>
        <a:bodyPr/>
        <a:lstStyle/>
        <a:p>
          <a:r>
            <a:rPr lang="fi-FI" sz="1800" dirty="0"/>
            <a:t>Luonnossa liikkuminen yksin ja yhdessä</a:t>
          </a:r>
          <a:endParaRPr lang="en-US" sz="1800" dirty="0"/>
        </a:p>
      </dgm:t>
    </dgm:pt>
    <dgm:pt modelId="{E2231B01-8D8E-47DE-8372-F82E0CDB1770}" type="parTrans" cxnId="{62EEBD9C-D566-4E32-B5F7-A969F326E7F0}">
      <dgm:prSet/>
      <dgm:spPr/>
      <dgm:t>
        <a:bodyPr/>
        <a:lstStyle/>
        <a:p>
          <a:endParaRPr lang="en-US"/>
        </a:p>
      </dgm:t>
    </dgm:pt>
    <dgm:pt modelId="{1102897B-B114-416B-9A91-6B8D7068678F}" type="sibTrans" cxnId="{62EEBD9C-D566-4E32-B5F7-A969F326E7F0}">
      <dgm:prSet/>
      <dgm:spPr/>
      <dgm:t>
        <a:bodyPr/>
        <a:lstStyle/>
        <a:p>
          <a:endParaRPr lang="en-US"/>
        </a:p>
      </dgm:t>
    </dgm:pt>
    <dgm:pt modelId="{28AF6821-C061-417C-9184-756A55F64D59}">
      <dgm:prSet custT="1"/>
      <dgm:spPr/>
      <dgm:t>
        <a:bodyPr/>
        <a:lstStyle/>
        <a:p>
          <a:r>
            <a:rPr lang="fi-FI" sz="1800" dirty="0"/>
            <a:t>Salilla käynti</a:t>
          </a:r>
        </a:p>
        <a:p>
          <a:r>
            <a:rPr lang="en-US" sz="1800" dirty="0" err="1"/>
            <a:t>Ulkoilu</a:t>
          </a:r>
          <a:endParaRPr lang="en-US" sz="1800" dirty="0"/>
        </a:p>
      </dgm:t>
    </dgm:pt>
    <dgm:pt modelId="{A5CA9DCC-36D0-4A1E-8ACB-87A3886A8F81}" type="parTrans" cxnId="{0AF45C3F-581B-4011-B831-0A9007C28508}">
      <dgm:prSet/>
      <dgm:spPr/>
      <dgm:t>
        <a:bodyPr/>
        <a:lstStyle/>
        <a:p>
          <a:endParaRPr lang="en-US"/>
        </a:p>
      </dgm:t>
    </dgm:pt>
    <dgm:pt modelId="{B85F85DA-125C-46BC-9C9F-3C7D9436FB7C}" type="sibTrans" cxnId="{0AF45C3F-581B-4011-B831-0A9007C28508}">
      <dgm:prSet/>
      <dgm:spPr/>
      <dgm:t>
        <a:bodyPr/>
        <a:lstStyle/>
        <a:p>
          <a:endParaRPr lang="en-US"/>
        </a:p>
      </dgm:t>
    </dgm:pt>
    <dgm:pt modelId="{83A42811-321B-4518-9D92-64010708D724}">
      <dgm:prSet/>
      <dgm:spPr/>
      <dgm:t>
        <a:bodyPr/>
        <a:lstStyle/>
        <a:p>
          <a:pPr>
            <a:defRPr b="1"/>
          </a:pPr>
          <a:r>
            <a:rPr lang="fi-FI"/>
            <a:t>Harrastukset ja luovuus</a:t>
          </a:r>
          <a:endParaRPr lang="en-US"/>
        </a:p>
      </dgm:t>
    </dgm:pt>
    <dgm:pt modelId="{C073211D-276C-4980-9BB5-6FE41C132C07}" type="parTrans" cxnId="{3273BDCF-B8E7-4659-8BB9-86D9CC22AC00}">
      <dgm:prSet/>
      <dgm:spPr/>
      <dgm:t>
        <a:bodyPr/>
        <a:lstStyle/>
        <a:p>
          <a:endParaRPr lang="en-US"/>
        </a:p>
      </dgm:t>
    </dgm:pt>
    <dgm:pt modelId="{3B130AA1-CA93-45DA-9616-A8F1D933DDD2}" type="sibTrans" cxnId="{3273BDCF-B8E7-4659-8BB9-86D9CC22AC00}">
      <dgm:prSet/>
      <dgm:spPr/>
      <dgm:t>
        <a:bodyPr/>
        <a:lstStyle/>
        <a:p>
          <a:endParaRPr lang="en-US"/>
        </a:p>
      </dgm:t>
    </dgm:pt>
    <dgm:pt modelId="{1D9363C3-4593-4F55-98CC-1208546D913C}">
      <dgm:prSet custT="1"/>
      <dgm:spPr/>
      <dgm:t>
        <a:bodyPr/>
        <a:lstStyle/>
        <a:p>
          <a:r>
            <a:rPr lang="fi-FI" sz="1800" dirty="0"/>
            <a:t>Harrastaa voi ryhmässä tai yksin</a:t>
          </a:r>
          <a:endParaRPr lang="en-US" sz="1800" dirty="0"/>
        </a:p>
      </dgm:t>
    </dgm:pt>
    <dgm:pt modelId="{E58E18BD-A520-4A28-824F-50B8EB23D176}" type="parTrans" cxnId="{4A139550-2C2C-4DA7-B6E6-6F4DB64DC579}">
      <dgm:prSet/>
      <dgm:spPr/>
      <dgm:t>
        <a:bodyPr/>
        <a:lstStyle/>
        <a:p>
          <a:endParaRPr lang="en-US"/>
        </a:p>
      </dgm:t>
    </dgm:pt>
    <dgm:pt modelId="{543EE3A7-3EB6-4BE1-AD64-A3AC4CF7F688}" type="sibTrans" cxnId="{4A139550-2C2C-4DA7-B6E6-6F4DB64DC579}">
      <dgm:prSet/>
      <dgm:spPr/>
      <dgm:t>
        <a:bodyPr/>
        <a:lstStyle/>
        <a:p>
          <a:endParaRPr lang="en-US"/>
        </a:p>
      </dgm:t>
    </dgm:pt>
    <dgm:pt modelId="{AA9E32B7-597A-48E8-A686-9C1D8EA546C6}">
      <dgm:prSet custT="1"/>
      <dgm:spPr/>
      <dgm:t>
        <a:bodyPr/>
        <a:lstStyle/>
        <a:p>
          <a:endParaRPr lang="fi-FI" sz="1800" dirty="0"/>
        </a:p>
        <a:p>
          <a:r>
            <a:rPr lang="fi-FI" sz="1800" dirty="0"/>
            <a:t>Arjen harrastukset (piirtäminen, leipominen, moponkorjaus, metsätyöt, metsästys ja kalastus, pyöräily, kävely jne.)</a:t>
          </a:r>
          <a:endParaRPr lang="en-US" sz="1800" dirty="0"/>
        </a:p>
      </dgm:t>
    </dgm:pt>
    <dgm:pt modelId="{AED00A70-5FF6-4138-B240-DEA7043C72C6}" type="parTrans" cxnId="{6B4CFA73-5244-4561-8674-3C4866161DA5}">
      <dgm:prSet/>
      <dgm:spPr/>
      <dgm:t>
        <a:bodyPr/>
        <a:lstStyle/>
        <a:p>
          <a:endParaRPr lang="en-US"/>
        </a:p>
      </dgm:t>
    </dgm:pt>
    <dgm:pt modelId="{660BCB03-F1A6-4812-ABEC-BF11503B81F6}" type="sibTrans" cxnId="{6B4CFA73-5244-4561-8674-3C4866161DA5}">
      <dgm:prSet/>
      <dgm:spPr/>
      <dgm:t>
        <a:bodyPr/>
        <a:lstStyle/>
        <a:p>
          <a:endParaRPr lang="en-US"/>
        </a:p>
      </dgm:t>
    </dgm:pt>
    <dgm:pt modelId="{84080360-5F02-4471-8D1A-2BB16403F0E6}">
      <dgm:prSet/>
      <dgm:spPr/>
      <dgm:t>
        <a:bodyPr/>
        <a:lstStyle/>
        <a:p>
          <a:pPr>
            <a:defRPr b="1"/>
          </a:pPr>
          <a:r>
            <a:rPr lang="fi-FI"/>
            <a:t>Uni ja lepo</a:t>
          </a:r>
          <a:endParaRPr lang="en-US"/>
        </a:p>
      </dgm:t>
    </dgm:pt>
    <dgm:pt modelId="{E94FB8AD-4C30-4C61-B3ED-E80AF06BBA85}" type="parTrans" cxnId="{A0F1DD04-1C58-4637-9A7D-F5B7280EEC7C}">
      <dgm:prSet/>
      <dgm:spPr/>
      <dgm:t>
        <a:bodyPr/>
        <a:lstStyle/>
        <a:p>
          <a:endParaRPr lang="en-US"/>
        </a:p>
      </dgm:t>
    </dgm:pt>
    <dgm:pt modelId="{F125F038-9F94-4DF2-BBC0-0963D967A8B1}" type="sibTrans" cxnId="{A0F1DD04-1C58-4637-9A7D-F5B7280EEC7C}">
      <dgm:prSet/>
      <dgm:spPr/>
      <dgm:t>
        <a:bodyPr/>
        <a:lstStyle/>
        <a:p>
          <a:endParaRPr lang="en-US"/>
        </a:p>
      </dgm:t>
    </dgm:pt>
    <dgm:pt modelId="{7A4B16F1-A418-4B99-96E9-8BD37F20E293}">
      <dgm:prSet custT="1"/>
      <dgm:spPr/>
      <dgm:t>
        <a:bodyPr/>
        <a:lstStyle/>
        <a:p>
          <a:r>
            <a:rPr lang="fi-FI" sz="1800" dirty="0"/>
            <a:t>Nuori tarvitsee unta vielä 8-10 tuntia.</a:t>
          </a:r>
          <a:endParaRPr lang="en-US" sz="1800" dirty="0"/>
        </a:p>
      </dgm:t>
    </dgm:pt>
    <dgm:pt modelId="{B995163E-91CF-43CC-9BDE-DC83A80F5590}" type="parTrans" cxnId="{A8CBFC8C-48E9-415B-8AA4-4C97BBE7141D}">
      <dgm:prSet/>
      <dgm:spPr/>
      <dgm:t>
        <a:bodyPr/>
        <a:lstStyle/>
        <a:p>
          <a:endParaRPr lang="en-US"/>
        </a:p>
      </dgm:t>
    </dgm:pt>
    <dgm:pt modelId="{4B991BA6-D9A6-45E6-AFD7-36C9892D99E6}" type="sibTrans" cxnId="{A8CBFC8C-48E9-415B-8AA4-4C97BBE7141D}">
      <dgm:prSet/>
      <dgm:spPr/>
      <dgm:t>
        <a:bodyPr/>
        <a:lstStyle/>
        <a:p>
          <a:endParaRPr lang="en-US"/>
        </a:p>
      </dgm:t>
    </dgm:pt>
    <dgm:pt modelId="{EFD7BB2F-6902-4A39-96C0-AFD399FA1538}">
      <dgm:prSet custT="1"/>
      <dgm:spPr/>
      <dgm:t>
        <a:bodyPr/>
        <a:lstStyle/>
        <a:p>
          <a:r>
            <a:rPr lang="fi-FI" sz="1800" dirty="0"/>
            <a:t>Päivän aikana olisi hyvä olla ”suorittamatonta” aikaa. Lepoa ja rentoutumista.</a:t>
          </a:r>
          <a:endParaRPr lang="en-US" sz="1800" dirty="0"/>
        </a:p>
      </dgm:t>
    </dgm:pt>
    <dgm:pt modelId="{402EA1D4-8962-4ECA-9639-A4D044DE2D2B}" type="parTrans" cxnId="{32EA8002-0B2B-4DEC-B711-1B28AA53EB10}">
      <dgm:prSet/>
      <dgm:spPr/>
      <dgm:t>
        <a:bodyPr/>
        <a:lstStyle/>
        <a:p>
          <a:endParaRPr lang="en-US"/>
        </a:p>
      </dgm:t>
    </dgm:pt>
    <dgm:pt modelId="{864D0E8A-CFDF-4502-8A7A-4EE1DA2FB283}" type="sibTrans" cxnId="{32EA8002-0B2B-4DEC-B711-1B28AA53EB10}">
      <dgm:prSet/>
      <dgm:spPr/>
      <dgm:t>
        <a:bodyPr/>
        <a:lstStyle/>
        <a:p>
          <a:endParaRPr lang="en-US"/>
        </a:p>
      </dgm:t>
    </dgm:pt>
    <dgm:pt modelId="{F99AD7A4-924D-473C-85FD-86392B20591F}">
      <dgm:prSet custT="1"/>
      <dgm:spPr/>
      <dgm:t>
        <a:bodyPr/>
        <a:lstStyle/>
        <a:p>
          <a:r>
            <a:rPr lang="fi-FI" sz="1800" dirty="0"/>
            <a:t>Arki-iltaisin on hyvä rauhoittua iltatoimille viimeistään 21-22 aikoihin.</a:t>
          </a:r>
          <a:endParaRPr lang="en-US" sz="1800" dirty="0"/>
        </a:p>
      </dgm:t>
    </dgm:pt>
    <dgm:pt modelId="{4C6C89C1-CEB4-4C33-A75E-D2670D7F5615}" type="parTrans" cxnId="{DCB6C7EF-EB22-40C3-BCA6-0CAB112FFAF0}">
      <dgm:prSet/>
      <dgm:spPr/>
      <dgm:t>
        <a:bodyPr/>
        <a:lstStyle/>
        <a:p>
          <a:endParaRPr lang="en-US"/>
        </a:p>
      </dgm:t>
    </dgm:pt>
    <dgm:pt modelId="{73952ECC-AEEE-45DF-957F-03D81772CF53}" type="sibTrans" cxnId="{DCB6C7EF-EB22-40C3-BCA6-0CAB112FFAF0}">
      <dgm:prSet/>
      <dgm:spPr/>
      <dgm:t>
        <a:bodyPr/>
        <a:lstStyle/>
        <a:p>
          <a:endParaRPr lang="en-US"/>
        </a:p>
      </dgm:t>
    </dgm:pt>
    <dgm:pt modelId="{5CC3396E-0811-4755-892A-4BE4CE0C58F2}" type="pres">
      <dgm:prSet presAssocID="{83700761-2BE1-4B38-A996-E62C9424BAC9}" presName="root" presStyleCnt="0">
        <dgm:presLayoutVars>
          <dgm:dir/>
          <dgm:resizeHandles val="exact"/>
        </dgm:presLayoutVars>
      </dgm:prSet>
      <dgm:spPr/>
    </dgm:pt>
    <dgm:pt modelId="{213AF0B7-E74C-4C8B-BBE5-6981E7B5BE75}" type="pres">
      <dgm:prSet presAssocID="{76AD3211-80EF-4A1A-B9EF-C481DB7DE794}" presName="compNode" presStyleCnt="0"/>
      <dgm:spPr/>
    </dgm:pt>
    <dgm:pt modelId="{D58891D3-75D5-44D4-9DB3-0AFC3D39000F}" type="pres">
      <dgm:prSet presAssocID="{76AD3211-80EF-4A1A-B9EF-C481DB7DE79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Kävely"/>
        </a:ext>
      </dgm:extLst>
    </dgm:pt>
    <dgm:pt modelId="{AD8BCDAE-6C6B-4A10-90AB-5CA1657AD480}" type="pres">
      <dgm:prSet presAssocID="{76AD3211-80EF-4A1A-B9EF-C481DB7DE794}" presName="iconSpace" presStyleCnt="0"/>
      <dgm:spPr/>
    </dgm:pt>
    <dgm:pt modelId="{7AC89E81-571F-483B-968E-F66FD4622E8A}" type="pres">
      <dgm:prSet presAssocID="{76AD3211-80EF-4A1A-B9EF-C481DB7DE794}" presName="parTx" presStyleLbl="revTx" presStyleIdx="0" presStyleCnt="6">
        <dgm:presLayoutVars>
          <dgm:chMax val="0"/>
          <dgm:chPref val="0"/>
        </dgm:presLayoutVars>
      </dgm:prSet>
      <dgm:spPr/>
    </dgm:pt>
    <dgm:pt modelId="{3748B59B-0C04-4221-820A-1BC7A7A2143A}" type="pres">
      <dgm:prSet presAssocID="{76AD3211-80EF-4A1A-B9EF-C481DB7DE794}" presName="txSpace" presStyleCnt="0"/>
      <dgm:spPr/>
    </dgm:pt>
    <dgm:pt modelId="{E533725B-792D-47FA-AF6D-B36E46C5E5F8}" type="pres">
      <dgm:prSet presAssocID="{76AD3211-80EF-4A1A-B9EF-C481DB7DE794}" presName="desTx" presStyleLbl="revTx" presStyleIdx="1" presStyleCnt="6">
        <dgm:presLayoutVars/>
      </dgm:prSet>
      <dgm:spPr/>
    </dgm:pt>
    <dgm:pt modelId="{3E256CF8-3ADD-4EEA-81A6-DE2FBFE7DB22}" type="pres">
      <dgm:prSet presAssocID="{C6A0BE28-5172-4595-A037-63A42077D50E}" presName="sibTrans" presStyleCnt="0"/>
      <dgm:spPr/>
    </dgm:pt>
    <dgm:pt modelId="{46202B07-CD00-4636-B6B9-54499A391B4A}" type="pres">
      <dgm:prSet presAssocID="{83A42811-321B-4518-9D92-64010708D724}" presName="compNode" presStyleCnt="0"/>
      <dgm:spPr/>
    </dgm:pt>
    <dgm:pt modelId="{6186AC81-CCFE-4872-9110-1F4F8D008132}" type="pres">
      <dgm:prSet presAssocID="{83A42811-321B-4518-9D92-64010708D72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orest scene"/>
        </a:ext>
      </dgm:extLst>
    </dgm:pt>
    <dgm:pt modelId="{EE72ACDC-AA9D-48F4-B872-6893BC8D0DB0}" type="pres">
      <dgm:prSet presAssocID="{83A42811-321B-4518-9D92-64010708D724}" presName="iconSpace" presStyleCnt="0"/>
      <dgm:spPr/>
    </dgm:pt>
    <dgm:pt modelId="{961EBDC4-C873-4D1D-A152-BA4330B48344}" type="pres">
      <dgm:prSet presAssocID="{83A42811-321B-4518-9D92-64010708D724}" presName="parTx" presStyleLbl="revTx" presStyleIdx="2" presStyleCnt="6">
        <dgm:presLayoutVars>
          <dgm:chMax val="0"/>
          <dgm:chPref val="0"/>
        </dgm:presLayoutVars>
      </dgm:prSet>
      <dgm:spPr/>
    </dgm:pt>
    <dgm:pt modelId="{00733F69-5CD0-4EAD-BFB4-0CB391A986FF}" type="pres">
      <dgm:prSet presAssocID="{83A42811-321B-4518-9D92-64010708D724}" presName="txSpace" presStyleCnt="0"/>
      <dgm:spPr/>
    </dgm:pt>
    <dgm:pt modelId="{32EDFC0F-0610-4703-BCDF-113731F6C255}" type="pres">
      <dgm:prSet presAssocID="{83A42811-321B-4518-9D92-64010708D724}" presName="desTx" presStyleLbl="revTx" presStyleIdx="3" presStyleCnt="6">
        <dgm:presLayoutVars/>
      </dgm:prSet>
      <dgm:spPr/>
    </dgm:pt>
    <dgm:pt modelId="{67E7AE25-80CD-4F59-A517-D2F3BD76DD67}" type="pres">
      <dgm:prSet presAssocID="{3B130AA1-CA93-45DA-9616-A8F1D933DDD2}" presName="sibTrans" presStyleCnt="0"/>
      <dgm:spPr/>
    </dgm:pt>
    <dgm:pt modelId="{85B7C9EC-10F4-41CB-989D-004DDA70BA2D}" type="pres">
      <dgm:prSet presAssocID="{84080360-5F02-4471-8D1A-2BB16403F0E6}" presName="compNode" presStyleCnt="0"/>
      <dgm:spPr/>
    </dgm:pt>
    <dgm:pt modelId="{F152AFFE-1F63-4C12-B180-D5718EDCD8D2}" type="pres">
      <dgm:prSet presAssocID="{84080360-5F02-4471-8D1A-2BB16403F0E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Vuode"/>
        </a:ext>
      </dgm:extLst>
    </dgm:pt>
    <dgm:pt modelId="{28CF8F38-2DDE-4607-814A-D285DC2F6319}" type="pres">
      <dgm:prSet presAssocID="{84080360-5F02-4471-8D1A-2BB16403F0E6}" presName="iconSpace" presStyleCnt="0"/>
      <dgm:spPr/>
    </dgm:pt>
    <dgm:pt modelId="{E519B05D-8B35-48CE-ACCD-F146846B7837}" type="pres">
      <dgm:prSet presAssocID="{84080360-5F02-4471-8D1A-2BB16403F0E6}" presName="parTx" presStyleLbl="revTx" presStyleIdx="4" presStyleCnt="6">
        <dgm:presLayoutVars>
          <dgm:chMax val="0"/>
          <dgm:chPref val="0"/>
        </dgm:presLayoutVars>
      </dgm:prSet>
      <dgm:spPr/>
    </dgm:pt>
    <dgm:pt modelId="{82B9ED94-D4A6-4B25-86B9-279DBE476036}" type="pres">
      <dgm:prSet presAssocID="{84080360-5F02-4471-8D1A-2BB16403F0E6}" presName="txSpace" presStyleCnt="0"/>
      <dgm:spPr/>
    </dgm:pt>
    <dgm:pt modelId="{3BF19FE7-12C9-47A9-B958-370CF1F5A081}" type="pres">
      <dgm:prSet presAssocID="{84080360-5F02-4471-8D1A-2BB16403F0E6}" presName="desTx" presStyleLbl="revTx" presStyleIdx="5" presStyleCnt="6">
        <dgm:presLayoutVars/>
      </dgm:prSet>
      <dgm:spPr/>
    </dgm:pt>
  </dgm:ptLst>
  <dgm:cxnLst>
    <dgm:cxn modelId="{32EA8002-0B2B-4DEC-B711-1B28AA53EB10}" srcId="{84080360-5F02-4471-8D1A-2BB16403F0E6}" destId="{EFD7BB2F-6902-4A39-96C0-AFD399FA1538}" srcOrd="1" destOrd="0" parTransId="{402EA1D4-8962-4ECA-9639-A4D044DE2D2B}" sibTransId="{864D0E8A-CFDF-4502-8A7A-4EE1DA2FB283}"/>
    <dgm:cxn modelId="{A0F1DD04-1C58-4637-9A7D-F5B7280EEC7C}" srcId="{83700761-2BE1-4B38-A996-E62C9424BAC9}" destId="{84080360-5F02-4471-8D1A-2BB16403F0E6}" srcOrd="2" destOrd="0" parTransId="{E94FB8AD-4C30-4C61-B3ED-E80AF06BBA85}" sibTransId="{F125F038-9F94-4DF2-BBC0-0963D967A8B1}"/>
    <dgm:cxn modelId="{47A24D07-123E-498E-B03F-44A2742294B6}" srcId="{76AD3211-80EF-4A1A-B9EF-C481DB7DE794}" destId="{0388E805-E8FE-43B3-9FBD-55C033AEE4BE}" srcOrd="0" destOrd="0" parTransId="{9B8A0C23-2A97-4F6C-AC5C-B65C7F5AF4AE}" sibTransId="{91B07877-2790-4E20-A748-C157531DE605}"/>
    <dgm:cxn modelId="{150D2410-110D-421E-B963-482E1304BE8E}" type="presOf" srcId="{83A42811-321B-4518-9D92-64010708D724}" destId="{961EBDC4-C873-4D1D-A152-BA4330B48344}" srcOrd="0" destOrd="0" presId="urn:microsoft.com/office/officeart/2018/5/layout/CenteredIconLabelDescriptionList"/>
    <dgm:cxn modelId="{1C51A81C-B396-4C98-A2C3-8F1AAC82A45A}" srcId="{76AD3211-80EF-4A1A-B9EF-C481DB7DE794}" destId="{F55EF6EB-F9CF-4951-9649-A485D8B4031C}" srcOrd="1" destOrd="0" parTransId="{2C6C0F41-5C79-49C4-90AC-954FD48E74D1}" sibTransId="{96DC56EB-46CB-45E9-9E24-FA4E7B41AF09}"/>
    <dgm:cxn modelId="{79BC8B27-863D-42E7-9F86-3F69816B2F95}" type="presOf" srcId="{1D9363C3-4593-4F55-98CC-1208546D913C}" destId="{32EDFC0F-0610-4703-BCDF-113731F6C255}" srcOrd="0" destOrd="0" presId="urn:microsoft.com/office/officeart/2018/5/layout/CenteredIconLabelDescriptionList"/>
    <dgm:cxn modelId="{1460792B-73D4-4923-92BC-250349A1E0C9}" type="presOf" srcId="{F55EF6EB-F9CF-4951-9649-A485D8B4031C}" destId="{E533725B-792D-47FA-AF6D-B36E46C5E5F8}" srcOrd="0" destOrd="1" presId="urn:microsoft.com/office/officeart/2018/5/layout/CenteredIconLabelDescriptionList"/>
    <dgm:cxn modelId="{1A46102F-E79F-4250-AD58-E25CD079CD55}" type="presOf" srcId="{0388E805-E8FE-43B3-9FBD-55C033AEE4BE}" destId="{E533725B-792D-47FA-AF6D-B36E46C5E5F8}" srcOrd="0" destOrd="0" presId="urn:microsoft.com/office/officeart/2018/5/layout/CenteredIconLabelDescriptionList"/>
    <dgm:cxn modelId="{B4565436-97F3-4A93-B9A9-75CCA9261330}" type="presOf" srcId="{EFD7BB2F-6902-4A39-96C0-AFD399FA1538}" destId="{3BF19FE7-12C9-47A9-B958-370CF1F5A081}" srcOrd="0" destOrd="1" presId="urn:microsoft.com/office/officeart/2018/5/layout/CenteredIconLabelDescriptionList"/>
    <dgm:cxn modelId="{EF948B37-28FC-48DC-BCE2-F0AEB9294805}" type="presOf" srcId="{F99AD7A4-924D-473C-85FD-86392B20591F}" destId="{3BF19FE7-12C9-47A9-B958-370CF1F5A081}" srcOrd="0" destOrd="2" presId="urn:microsoft.com/office/officeart/2018/5/layout/CenteredIconLabelDescriptionList"/>
    <dgm:cxn modelId="{B0470C3D-817F-446A-B53D-42DAFD01383D}" type="presOf" srcId="{7A4B16F1-A418-4B99-96E9-8BD37F20E293}" destId="{3BF19FE7-12C9-47A9-B958-370CF1F5A081}" srcOrd="0" destOrd="0" presId="urn:microsoft.com/office/officeart/2018/5/layout/CenteredIconLabelDescriptionList"/>
    <dgm:cxn modelId="{1E2A663D-54A1-4B86-B7C1-16308891097D}" type="presOf" srcId="{83700761-2BE1-4B38-A996-E62C9424BAC9}" destId="{5CC3396E-0811-4755-892A-4BE4CE0C58F2}" srcOrd="0" destOrd="0" presId="urn:microsoft.com/office/officeart/2018/5/layout/CenteredIconLabelDescriptionList"/>
    <dgm:cxn modelId="{0AF45C3F-581B-4011-B831-0A9007C28508}" srcId="{76AD3211-80EF-4A1A-B9EF-C481DB7DE794}" destId="{28AF6821-C061-417C-9184-756A55F64D59}" srcOrd="3" destOrd="0" parTransId="{A5CA9DCC-36D0-4A1E-8ACB-87A3886A8F81}" sibTransId="{B85F85DA-125C-46BC-9C9F-3C7D9436FB7C}"/>
    <dgm:cxn modelId="{5821364A-C94B-4CF1-AC00-26486D5057D2}" type="presOf" srcId="{AA9E32B7-597A-48E8-A686-9C1D8EA546C6}" destId="{32EDFC0F-0610-4703-BCDF-113731F6C255}" srcOrd="0" destOrd="1" presId="urn:microsoft.com/office/officeart/2018/5/layout/CenteredIconLabelDescriptionList"/>
    <dgm:cxn modelId="{4A139550-2C2C-4DA7-B6E6-6F4DB64DC579}" srcId="{83A42811-321B-4518-9D92-64010708D724}" destId="{1D9363C3-4593-4F55-98CC-1208546D913C}" srcOrd="0" destOrd="0" parTransId="{E58E18BD-A520-4A28-824F-50B8EB23D176}" sibTransId="{543EE3A7-3EB6-4BE1-AD64-A3AC4CF7F688}"/>
    <dgm:cxn modelId="{6B4CFA73-5244-4561-8674-3C4866161DA5}" srcId="{83A42811-321B-4518-9D92-64010708D724}" destId="{AA9E32B7-597A-48E8-A686-9C1D8EA546C6}" srcOrd="1" destOrd="0" parTransId="{AED00A70-5FF6-4138-B240-DEA7043C72C6}" sibTransId="{660BCB03-F1A6-4812-ABEC-BF11503B81F6}"/>
    <dgm:cxn modelId="{7AE5DD59-C9F1-421B-B1F0-F2AE10F1DC1D}" type="presOf" srcId="{84080360-5F02-4471-8D1A-2BB16403F0E6}" destId="{E519B05D-8B35-48CE-ACCD-F146846B7837}" srcOrd="0" destOrd="0" presId="urn:microsoft.com/office/officeart/2018/5/layout/CenteredIconLabelDescriptionList"/>
    <dgm:cxn modelId="{DE200481-E212-423C-A947-4363E43173B4}" type="presOf" srcId="{76AD3211-80EF-4A1A-B9EF-C481DB7DE794}" destId="{7AC89E81-571F-483B-968E-F66FD4622E8A}" srcOrd="0" destOrd="0" presId="urn:microsoft.com/office/officeart/2018/5/layout/CenteredIconLabelDescriptionList"/>
    <dgm:cxn modelId="{9BE33A8A-911D-4784-B3EC-48D9F35C54FF}" type="presOf" srcId="{D6B9A1DA-373C-469D-BFF2-BEC1830583DB}" destId="{E533725B-792D-47FA-AF6D-B36E46C5E5F8}" srcOrd="0" destOrd="2" presId="urn:microsoft.com/office/officeart/2018/5/layout/CenteredIconLabelDescriptionList"/>
    <dgm:cxn modelId="{A8CBFC8C-48E9-415B-8AA4-4C97BBE7141D}" srcId="{84080360-5F02-4471-8D1A-2BB16403F0E6}" destId="{7A4B16F1-A418-4B99-96E9-8BD37F20E293}" srcOrd="0" destOrd="0" parTransId="{B995163E-91CF-43CC-9BDE-DC83A80F5590}" sibTransId="{4B991BA6-D9A6-45E6-AFD7-36C9892D99E6}"/>
    <dgm:cxn modelId="{62EEBD9C-D566-4E32-B5F7-A969F326E7F0}" srcId="{76AD3211-80EF-4A1A-B9EF-C481DB7DE794}" destId="{D6B9A1DA-373C-469D-BFF2-BEC1830583DB}" srcOrd="2" destOrd="0" parTransId="{E2231B01-8D8E-47DE-8372-F82E0CDB1770}" sibTransId="{1102897B-B114-416B-9A91-6B8D7068678F}"/>
    <dgm:cxn modelId="{D00107B7-C108-4990-A6BB-DBF9575A275B}" type="presOf" srcId="{28AF6821-C061-417C-9184-756A55F64D59}" destId="{E533725B-792D-47FA-AF6D-B36E46C5E5F8}" srcOrd="0" destOrd="3" presId="urn:microsoft.com/office/officeart/2018/5/layout/CenteredIconLabelDescriptionList"/>
    <dgm:cxn modelId="{3273BDCF-B8E7-4659-8BB9-86D9CC22AC00}" srcId="{83700761-2BE1-4B38-A996-E62C9424BAC9}" destId="{83A42811-321B-4518-9D92-64010708D724}" srcOrd="1" destOrd="0" parTransId="{C073211D-276C-4980-9BB5-6FE41C132C07}" sibTransId="{3B130AA1-CA93-45DA-9616-A8F1D933DDD2}"/>
    <dgm:cxn modelId="{D943D7D9-87B8-4B32-AC39-3AB683D70C73}" srcId="{83700761-2BE1-4B38-A996-E62C9424BAC9}" destId="{76AD3211-80EF-4A1A-B9EF-C481DB7DE794}" srcOrd="0" destOrd="0" parTransId="{94E575C9-B913-432F-8AFA-8FB2C79E9B0B}" sibTransId="{C6A0BE28-5172-4595-A037-63A42077D50E}"/>
    <dgm:cxn modelId="{DCB6C7EF-EB22-40C3-BCA6-0CAB112FFAF0}" srcId="{84080360-5F02-4471-8D1A-2BB16403F0E6}" destId="{F99AD7A4-924D-473C-85FD-86392B20591F}" srcOrd="2" destOrd="0" parTransId="{4C6C89C1-CEB4-4C33-A75E-D2670D7F5615}" sibTransId="{73952ECC-AEEE-45DF-957F-03D81772CF53}"/>
    <dgm:cxn modelId="{0CCC6B5F-00AB-4991-92DE-BCC825F391F2}" type="presParOf" srcId="{5CC3396E-0811-4755-892A-4BE4CE0C58F2}" destId="{213AF0B7-E74C-4C8B-BBE5-6981E7B5BE75}" srcOrd="0" destOrd="0" presId="urn:microsoft.com/office/officeart/2018/5/layout/CenteredIconLabelDescriptionList"/>
    <dgm:cxn modelId="{289713A2-58C0-4852-AD77-7BC8125A68AF}" type="presParOf" srcId="{213AF0B7-E74C-4C8B-BBE5-6981E7B5BE75}" destId="{D58891D3-75D5-44D4-9DB3-0AFC3D39000F}" srcOrd="0" destOrd="0" presId="urn:microsoft.com/office/officeart/2018/5/layout/CenteredIconLabelDescriptionList"/>
    <dgm:cxn modelId="{1BB5BAFE-FF99-45F8-A7AB-F2DA6F6009EE}" type="presParOf" srcId="{213AF0B7-E74C-4C8B-BBE5-6981E7B5BE75}" destId="{AD8BCDAE-6C6B-4A10-90AB-5CA1657AD480}" srcOrd="1" destOrd="0" presId="urn:microsoft.com/office/officeart/2018/5/layout/CenteredIconLabelDescriptionList"/>
    <dgm:cxn modelId="{F4812966-EF71-4133-9071-7411FBB8E577}" type="presParOf" srcId="{213AF0B7-E74C-4C8B-BBE5-6981E7B5BE75}" destId="{7AC89E81-571F-483B-968E-F66FD4622E8A}" srcOrd="2" destOrd="0" presId="urn:microsoft.com/office/officeart/2018/5/layout/CenteredIconLabelDescriptionList"/>
    <dgm:cxn modelId="{5070EFEB-0FD3-4BEF-AA0A-D02A40A927C9}" type="presParOf" srcId="{213AF0B7-E74C-4C8B-BBE5-6981E7B5BE75}" destId="{3748B59B-0C04-4221-820A-1BC7A7A2143A}" srcOrd="3" destOrd="0" presId="urn:microsoft.com/office/officeart/2018/5/layout/CenteredIconLabelDescriptionList"/>
    <dgm:cxn modelId="{2141DEAC-3010-4377-9119-D430CAA59CCE}" type="presParOf" srcId="{213AF0B7-E74C-4C8B-BBE5-6981E7B5BE75}" destId="{E533725B-792D-47FA-AF6D-B36E46C5E5F8}" srcOrd="4" destOrd="0" presId="urn:microsoft.com/office/officeart/2018/5/layout/CenteredIconLabelDescriptionList"/>
    <dgm:cxn modelId="{837D6BDD-88B5-4D7A-979F-5768E9D8A3F4}" type="presParOf" srcId="{5CC3396E-0811-4755-892A-4BE4CE0C58F2}" destId="{3E256CF8-3ADD-4EEA-81A6-DE2FBFE7DB22}" srcOrd="1" destOrd="0" presId="urn:microsoft.com/office/officeart/2018/5/layout/CenteredIconLabelDescriptionList"/>
    <dgm:cxn modelId="{727D098F-FBCF-4851-B434-721E8103EEAD}" type="presParOf" srcId="{5CC3396E-0811-4755-892A-4BE4CE0C58F2}" destId="{46202B07-CD00-4636-B6B9-54499A391B4A}" srcOrd="2" destOrd="0" presId="urn:microsoft.com/office/officeart/2018/5/layout/CenteredIconLabelDescriptionList"/>
    <dgm:cxn modelId="{E68D3521-24C8-47D9-B433-665A85C3AAF8}" type="presParOf" srcId="{46202B07-CD00-4636-B6B9-54499A391B4A}" destId="{6186AC81-CCFE-4872-9110-1F4F8D008132}" srcOrd="0" destOrd="0" presId="urn:microsoft.com/office/officeart/2018/5/layout/CenteredIconLabelDescriptionList"/>
    <dgm:cxn modelId="{06EA4442-F634-4018-B159-7E401B04C21B}" type="presParOf" srcId="{46202B07-CD00-4636-B6B9-54499A391B4A}" destId="{EE72ACDC-AA9D-48F4-B872-6893BC8D0DB0}" srcOrd="1" destOrd="0" presId="urn:microsoft.com/office/officeart/2018/5/layout/CenteredIconLabelDescriptionList"/>
    <dgm:cxn modelId="{C990F809-1E1E-47A7-AE36-8F5B36A5E9CC}" type="presParOf" srcId="{46202B07-CD00-4636-B6B9-54499A391B4A}" destId="{961EBDC4-C873-4D1D-A152-BA4330B48344}" srcOrd="2" destOrd="0" presId="urn:microsoft.com/office/officeart/2018/5/layout/CenteredIconLabelDescriptionList"/>
    <dgm:cxn modelId="{966C0DC0-390F-4DC4-80B8-8F73D004B214}" type="presParOf" srcId="{46202B07-CD00-4636-B6B9-54499A391B4A}" destId="{00733F69-5CD0-4EAD-BFB4-0CB391A986FF}" srcOrd="3" destOrd="0" presId="urn:microsoft.com/office/officeart/2018/5/layout/CenteredIconLabelDescriptionList"/>
    <dgm:cxn modelId="{F914C979-2F03-4EDE-91F5-69F48F30CE9A}" type="presParOf" srcId="{46202B07-CD00-4636-B6B9-54499A391B4A}" destId="{32EDFC0F-0610-4703-BCDF-113731F6C255}" srcOrd="4" destOrd="0" presId="urn:microsoft.com/office/officeart/2018/5/layout/CenteredIconLabelDescriptionList"/>
    <dgm:cxn modelId="{25EAAD00-966C-4C38-9419-EA97819B93E6}" type="presParOf" srcId="{5CC3396E-0811-4755-892A-4BE4CE0C58F2}" destId="{67E7AE25-80CD-4F59-A517-D2F3BD76DD67}" srcOrd="3" destOrd="0" presId="urn:microsoft.com/office/officeart/2018/5/layout/CenteredIconLabelDescriptionList"/>
    <dgm:cxn modelId="{B5A4BC8C-2F04-4C23-97D7-B4670B7D6174}" type="presParOf" srcId="{5CC3396E-0811-4755-892A-4BE4CE0C58F2}" destId="{85B7C9EC-10F4-41CB-989D-004DDA70BA2D}" srcOrd="4" destOrd="0" presId="urn:microsoft.com/office/officeart/2018/5/layout/CenteredIconLabelDescriptionList"/>
    <dgm:cxn modelId="{4DDAFE98-BF9F-4B3B-AD68-4FD5BE6E7432}" type="presParOf" srcId="{85B7C9EC-10F4-41CB-989D-004DDA70BA2D}" destId="{F152AFFE-1F63-4C12-B180-D5718EDCD8D2}" srcOrd="0" destOrd="0" presId="urn:microsoft.com/office/officeart/2018/5/layout/CenteredIconLabelDescriptionList"/>
    <dgm:cxn modelId="{9F3A939E-266E-4F24-BAEF-DB8386ECA78A}" type="presParOf" srcId="{85B7C9EC-10F4-41CB-989D-004DDA70BA2D}" destId="{28CF8F38-2DDE-4607-814A-D285DC2F6319}" srcOrd="1" destOrd="0" presId="urn:microsoft.com/office/officeart/2018/5/layout/CenteredIconLabelDescriptionList"/>
    <dgm:cxn modelId="{2F0B7E5A-BB86-4BCB-BC79-D5AB0E663A26}" type="presParOf" srcId="{85B7C9EC-10F4-41CB-989D-004DDA70BA2D}" destId="{E519B05D-8B35-48CE-ACCD-F146846B7837}" srcOrd="2" destOrd="0" presId="urn:microsoft.com/office/officeart/2018/5/layout/CenteredIconLabelDescriptionList"/>
    <dgm:cxn modelId="{66085DCB-D0CF-4FDA-BB78-6B574868A856}" type="presParOf" srcId="{85B7C9EC-10F4-41CB-989D-004DDA70BA2D}" destId="{82B9ED94-D4A6-4B25-86B9-279DBE476036}" srcOrd="3" destOrd="0" presId="urn:microsoft.com/office/officeart/2018/5/layout/CenteredIconLabelDescriptionList"/>
    <dgm:cxn modelId="{D6770BC0-5F71-41FF-8CF7-5F24E3500FC8}" type="presParOf" srcId="{85B7C9EC-10F4-41CB-989D-004DDA70BA2D}" destId="{3BF19FE7-12C9-47A9-B958-370CF1F5A081}"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8891D3-75D5-44D4-9DB3-0AFC3D39000F}">
      <dsp:nvSpPr>
        <dsp:cNvPr id="0" name=""/>
        <dsp:cNvSpPr/>
      </dsp:nvSpPr>
      <dsp:spPr>
        <a:xfrm>
          <a:off x="1061437" y="49511"/>
          <a:ext cx="1141382" cy="114138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AC89E81-571F-483B-968E-F66FD4622E8A}">
      <dsp:nvSpPr>
        <dsp:cNvPr id="0" name=""/>
        <dsp:cNvSpPr/>
      </dsp:nvSpPr>
      <dsp:spPr>
        <a:xfrm>
          <a:off x="1582" y="1366926"/>
          <a:ext cx="3261093" cy="48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b="1"/>
          </a:pPr>
          <a:r>
            <a:rPr lang="fi-FI" sz="1900" kern="1200"/>
            <a:t>Liikunta ja yhdessä liikkuminen</a:t>
          </a:r>
          <a:endParaRPr lang="en-US" sz="1900" kern="1200"/>
        </a:p>
      </dsp:txBody>
      <dsp:txXfrm>
        <a:off x="1582" y="1366926"/>
        <a:ext cx="3261093" cy="489164"/>
      </dsp:txXfrm>
    </dsp:sp>
    <dsp:sp modelId="{E533725B-792D-47FA-AF6D-B36E46C5E5F8}">
      <dsp:nvSpPr>
        <dsp:cNvPr id="0" name=""/>
        <dsp:cNvSpPr/>
      </dsp:nvSpPr>
      <dsp:spPr>
        <a:xfrm>
          <a:off x="1582" y="1937966"/>
          <a:ext cx="3261093" cy="2205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fi-FI" sz="1800" kern="1200" dirty="0"/>
            <a:t>Arkiliikunta on hyödyllistä!</a:t>
          </a:r>
        </a:p>
        <a:p>
          <a:pPr marL="0" lvl="0" indent="0" algn="ctr" defTabSz="800100">
            <a:lnSpc>
              <a:spcPct val="90000"/>
            </a:lnSpc>
            <a:spcBef>
              <a:spcPct val="0"/>
            </a:spcBef>
            <a:spcAft>
              <a:spcPct val="35000"/>
            </a:spcAft>
            <a:buNone/>
          </a:pPr>
          <a:endParaRPr lang="en-US" sz="1800" kern="1200" dirty="0"/>
        </a:p>
        <a:p>
          <a:pPr marL="0" lvl="0" indent="0" algn="ctr" defTabSz="800100">
            <a:lnSpc>
              <a:spcPct val="90000"/>
            </a:lnSpc>
            <a:spcBef>
              <a:spcPct val="0"/>
            </a:spcBef>
            <a:spcAft>
              <a:spcPct val="35000"/>
            </a:spcAft>
            <a:buNone/>
          </a:pPr>
          <a:r>
            <a:rPr lang="fi-FI" sz="1800" kern="1200" dirty="0"/>
            <a:t>Luonnossa liikkuminen yksin ja yhdessä</a:t>
          </a:r>
          <a:endParaRPr lang="en-US" sz="1800" kern="1200" dirty="0"/>
        </a:p>
        <a:p>
          <a:pPr marL="0" lvl="0" indent="0" algn="ctr" defTabSz="800100">
            <a:lnSpc>
              <a:spcPct val="90000"/>
            </a:lnSpc>
            <a:spcBef>
              <a:spcPct val="0"/>
            </a:spcBef>
            <a:spcAft>
              <a:spcPct val="35000"/>
            </a:spcAft>
            <a:buNone/>
          </a:pPr>
          <a:r>
            <a:rPr lang="fi-FI" sz="1800" kern="1200" dirty="0"/>
            <a:t>Salilla käynti</a:t>
          </a:r>
        </a:p>
        <a:p>
          <a:pPr marL="0" lvl="0" indent="0" algn="ctr" defTabSz="800100">
            <a:lnSpc>
              <a:spcPct val="90000"/>
            </a:lnSpc>
            <a:spcBef>
              <a:spcPct val="0"/>
            </a:spcBef>
            <a:spcAft>
              <a:spcPct val="35000"/>
            </a:spcAft>
            <a:buNone/>
          </a:pPr>
          <a:r>
            <a:rPr lang="en-US" sz="1800" kern="1200" dirty="0" err="1"/>
            <a:t>Ulkoilu</a:t>
          </a:r>
          <a:endParaRPr lang="en-US" sz="1800" kern="1200" dirty="0"/>
        </a:p>
      </dsp:txBody>
      <dsp:txXfrm>
        <a:off x="1582" y="1937966"/>
        <a:ext cx="3261093" cy="2205326"/>
      </dsp:txXfrm>
    </dsp:sp>
    <dsp:sp modelId="{6186AC81-CCFE-4872-9110-1F4F8D008132}">
      <dsp:nvSpPr>
        <dsp:cNvPr id="0" name=""/>
        <dsp:cNvSpPr/>
      </dsp:nvSpPr>
      <dsp:spPr>
        <a:xfrm>
          <a:off x="4893223" y="49511"/>
          <a:ext cx="1141382" cy="114138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61EBDC4-C873-4D1D-A152-BA4330B48344}">
      <dsp:nvSpPr>
        <dsp:cNvPr id="0" name=""/>
        <dsp:cNvSpPr/>
      </dsp:nvSpPr>
      <dsp:spPr>
        <a:xfrm>
          <a:off x="3833367" y="1366926"/>
          <a:ext cx="3261093" cy="48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b="1"/>
          </a:pPr>
          <a:r>
            <a:rPr lang="fi-FI" sz="1900" kern="1200"/>
            <a:t>Harrastukset ja luovuus</a:t>
          </a:r>
          <a:endParaRPr lang="en-US" sz="1900" kern="1200"/>
        </a:p>
      </dsp:txBody>
      <dsp:txXfrm>
        <a:off x="3833367" y="1366926"/>
        <a:ext cx="3261093" cy="489164"/>
      </dsp:txXfrm>
    </dsp:sp>
    <dsp:sp modelId="{32EDFC0F-0610-4703-BCDF-113731F6C255}">
      <dsp:nvSpPr>
        <dsp:cNvPr id="0" name=""/>
        <dsp:cNvSpPr/>
      </dsp:nvSpPr>
      <dsp:spPr>
        <a:xfrm>
          <a:off x="3833367" y="1937966"/>
          <a:ext cx="3261093" cy="2205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fi-FI" sz="1800" kern="1200" dirty="0"/>
            <a:t>Harrastaa voi ryhmässä tai yksin</a:t>
          </a:r>
          <a:endParaRPr lang="en-US" sz="1800" kern="1200" dirty="0"/>
        </a:p>
        <a:p>
          <a:pPr marL="0" lvl="0" indent="0" algn="ctr" defTabSz="800100">
            <a:lnSpc>
              <a:spcPct val="90000"/>
            </a:lnSpc>
            <a:spcBef>
              <a:spcPct val="0"/>
            </a:spcBef>
            <a:spcAft>
              <a:spcPct val="35000"/>
            </a:spcAft>
            <a:buNone/>
          </a:pPr>
          <a:endParaRPr lang="fi-FI" sz="1800" kern="1200" dirty="0"/>
        </a:p>
        <a:p>
          <a:pPr marL="0" lvl="0" indent="0" algn="ctr" defTabSz="800100">
            <a:lnSpc>
              <a:spcPct val="90000"/>
            </a:lnSpc>
            <a:spcBef>
              <a:spcPct val="0"/>
            </a:spcBef>
            <a:spcAft>
              <a:spcPct val="35000"/>
            </a:spcAft>
            <a:buNone/>
          </a:pPr>
          <a:r>
            <a:rPr lang="fi-FI" sz="1800" kern="1200" dirty="0"/>
            <a:t>Arjen harrastukset (piirtäminen, leipominen, moponkorjaus, metsätyöt, metsästys ja kalastus, pyöräily, kävely jne.)</a:t>
          </a:r>
          <a:endParaRPr lang="en-US" sz="1800" kern="1200" dirty="0"/>
        </a:p>
      </dsp:txBody>
      <dsp:txXfrm>
        <a:off x="3833367" y="1937966"/>
        <a:ext cx="3261093" cy="2205326"/>
      </dsp:txXfrm>
    </dsp:sp>
    <dsp:sp modelId="{F152AFFE-1F63-4C12-B180-D5718EDCD8D2}">
      <dsp:nvSpPr>
        <dsp:cNvPr id="0" name=""/>
        <dsp:cNvSpPr/>
      </dsp:nvSpPr>
      <dsp:spPr>
        <a:xfrm>
          <a:off x="8725008" y="49511"/>
          <a:ext cx="1141382" cy="114138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519B05D-8B35-48CE-ACCD-F146846B7837}">
      <dsp:nvSpPr>
        <dsp:cNvPr id="0" name=""/>
        <dsp:cNvSpPr/>
      </dsp:nvSpPr>
      <dsp:spPr>
        <a:xfrm>
          <a:off x="7665152" y="1366926"/>
          <a:ext cx="3261093" cy="48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b="1"/>
          </a:pPr>
          <a:r>
            <a:rPr lang="fi-FI" sz="1900" kern="1200"/>
            <a:t>Uni ja lepo</a:t>
          </a:r>
          <a:endParaRPr lang="en-US" sz="1900" kern="1200"/>
        </a:p>
      </dsp:txBody>
      <dsp:txXfrm>
        <a:off x="7665152" y="1366926"/>
        <a:ext cx="3261093" cy="489164"/>
      </dsp:txXfrm>
    </dsp:sp>
    <dsp:sp modelId="{3BF19FE7-12C9-47A9-B958-370CF1F5A081}">
      <dsp:nvSpPr>
        <dsp:cNvPr id="0" name=""/>
        <dsp:cNvSpPr/>
      </dsp:nvSpPr>
      <dsp:spPr>
        <a:xfrm>
          <a:off x="7665152" y="1937966"/>
          <a:ext cx="3261093" cy="2205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fi-FI" sz="1800" kern="1200" dirty="0"/>
            <a:t>Nuori tarvitsee unta vielä 8-10 tuntia.</a:t>
          </a:r>
          <a:endParaRPr lang="en-US" sz="1800" kern="1200" dirty="0"/>
        </a:p>
        <a:p>
          <a:pPr marL="0" lvl="0" indent="0" algn="ctr" defTabSz="800100">
            <a:lnSpc>
              <a:spcPct val="90000"/>
            </a:lnSpc>
            <a:spcBef>
              <a:spcPct val="0"/>
            </a:spcBef>
            <a:spcAft>
              <a:spcPct val="35000"/>
            </a:spcAft>
            <a:buNone/>
          </a:pPr>
          <a:r>
            <a:rPr lang="fi-FI" sz="1800" kern="1200" dirty="0"/>
            <a:t>Päivän aikana olisi hyvä olla ”suorittamatonta” aikaa. Lepoa ja rentoutumista.</a:t>
          </a:r>
          <a:endParaRPr lang="en-US" sz="1800" kern="1200" dirty="0"/>
        </a:p>
        <a:p>
          <a:pPr marL="0" lvl="0" indent="0" algn="ctr" defTabSz="800100">
            <a:lnSpc>
              <a:spcPct val="90000"/>
            </a:lnSpc>
            <a:spcBef>
              <a:spcPct val="0"/>
            </a:spcBef>
            <a:spcAft>
              <a:spcPct val="35000"/>
            </a:spcAft>
            <a:buNone/>
          </a:pPr>
          <a:r>
            <a:rPr lang="fi-FI" sz="1800" kern="1200" dirty="0"/>
            <a:t>Arki-iltaisin on hyvä rauhoittua iltatoimille viimeistään 21-22 aikoihin.</a:t>
          </a:r>
          <a:endParaRPr lang="en-US" sz="1800" kern="1200" dirty="0"/>
        </a:p>
      </dsp:txBody>
      <dsp:txXfrm>
        <a:off x="7665152" y="1937966"/>
        <a:ext cx="3261093" cy="2205326"/>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619BED5D-F742-47D0-BA23-A7A80DFAE0DE}" type="datetimeFigureOut">
              <a:rPr lang="fi-FI" smtClean="0"/>
              <a:t>12.9.2023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F85C16D1-09CF-4C36-9D22-24E762DFA40B}" type="slidenum">
              <a:rPr lang="fi-FI" smtClean="0"/>
              <a:t>‹#›</a:t>
            </a:fld>
            <a:endParaRPr lang="fi-FI"/>
          </a:p>
        </p:txBody>
      </p:sp>
    </p:spTree>
    <p:extLst>
      <p:ext uri="{BB962C8B-B14F-4D97-AF65-F5344CB8AC3E}">
        <p14:creationId xmlns:p14="http://schemas.microsoft.com/office/powerpoint/2010/main" val="498907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619BED5D-F742-47D0-BA23-A7A80DFAE0DE}" type="datetimeFigureOut">
              <a:rPr lang="fi-FI" smtClean="0"/>
              <a:t>12.9.2023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F85C16D1-09CF-4C36-9D22-24E762DFA40B}" type="slidenum">
              <a:rPr lang="fi-FI" smtClean="0"/>
              <a:t>‹#›</a:t>
            </a:fld>
            <a:endParaRPr lang="fi-FI"/>
          </a:p>
        </p:txBody>
      </p:sp>
    </p:spTree>
    <p:extLst>
      <p:ext uri="{BB962C8B-B14F-4D97-AF65-F5344CB8AC3E}">
        <p14:creationId xmlns:p14="http://schemas.microsoft.com/office/powerpoint/2010/main" val="1946550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619BED5D-F742-47D0-BA23-A7A80DFAE0DE}" type="datetimeFigureOut">
              <a:rPr lang="fi-FI" smtClean="0"/>
              <a:t>12.9.2023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F85C16D1-09CF-4C36-9D22-24E762DFA40B}" type="slidenum">
              <a:rPr lang="fi-FI" smtClean="0"/>
              <a:t>‹#›</a:t>
            </a:fld>
            <a:endParaRPr lang="fi-FI"/>
          </a:p>
        </p:txBody>
      </p:sp>
    </p:spTree>
    <p:extLst>
      <p:ext uri="{BB962C8B-B14F-4D97-AF65-F5344CB8AC3E}">
        <p14:creationId xmlns:p14="http://schemas.microsoft.com/office/powerpoint/2010/main" val="2435136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619BED5D-F742-47D0-BA23-A7A80DFAE0DE}" type="datetimeFigureOut">
              <a:rPr lang="fi-FI" smtClean="0"/>
              <a:t>12.9.2023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F85C16D1-09CF-4C36-9D22-24E762DFA40B}" type="slidenum">
              <a:rPr lang="fi-FI" smtClean="0"/>
              <a:t>‹#›</a:t>
            </a:fld>
            <a:endParaRPr lang="fi-FI"/>
          </a:p>
        </p:txBody>
      </p:sp>
    </p:spTree>
    <p:extLst>
      <p:ext uri="{BB962C8B-B14F-4D97-AF65-F5344CB8AC3E}">
        <p14:creationId xmlns:p14="http://schemas.microsoft.com/office/powerpoint/2010/main" val="2905716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perustyyl. napsautt.</a:t>
            </a:r>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4" name="Päivämäärän paikkamerkki 3"/>
          <p:cNvSpPr>
            <a:spLocks noGrp="1"/>
          </p:cNvSpPr>
          <p:nvPr>
            <p:ph type="dt" sz="half" idx="10"/>
          </p:nvPr>
        </p:nvSpPr>
        <p:spPr/>
        <p:txBody>
          <a:bodyPr/>
          <a:lstStyle/>
          <a:p>
            <a:fld id="{619BED5D-F742-47D0-BA23-A7A80DFAE0DE}" type="datetimeFigureOut">
              <a:rPr lang="fi-FI" smtClean="0"/>
              <a:t>12.9.2023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F85C16D1-09CF-4C36-9D22-24E762DFA40B}" type="slidenum">
              <a:rPr lang="fi-FI" smtClean="0"/>
              <a:t>‹#›</a:t>
            </a:fld>
            <a:endParaRPr lang="fi-FI"/>
          </a:p>
        </p:txBody>
      </p:sp>
    </p:spTree>
    <p:extLst>
      <p:ext uri="{BB962C8B-B14F-4D97-AF65-F5344CB8AC3E}">
        <p14:creationId xmlns:p14="http://schemas.microsoft.com/office/powerpoint/2010/main" val="1480144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838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619BED5D-F742-47D0-BA23-A7A80DFAE0DE}" type="datetimeFigureOut">
              <a:rPr lang="fi-FI" smtClean="0"/>
              <a:t>12.9.2023</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F85C16D1-09CF-4C36-9D22-24E762DFA40B}" type="slidenum">
              <a:rPr lang="fi-FI" smtClean="0"/>
              <a:t>‹#›</a:t>
            </a:fld>
            <a:endParaRPr lang="fi-FI"/>
          </a:p>
        </p:txBody>
      </p:sp>
    </p:spTree>
    <p:extLst>
      <p:ext uri="{BB962C8B-B14F-4D97-AF65-F5344CB8AC3E}">
        <p14:creationId xmlns:p14="http://schemas.microsoft.com/office/powerpoint/2010/main" val="434964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a:t>Muokkaa perustyyl. napsautt.</a:t>
            </a:r>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Sisällön paikkamerkki 3"/>
          <p:cNvSpPr>
            <a:spLocks noGrp="1"/>
          </p:cNvSpPr>
          <p:nvPr>
            <p:ph sz="half" idx="2"/>
          </p:nvPr>
        </p:nvSpPr>
        <p:spPr>
          <a:xfrm>
            <a:off x="839788" y="2505075"/>
            <a:ext cx="5157787"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Sisällön paikkamerkki 5"/>
          <p:cNvSpPr>
            <a:spLocks noGrp="1"/>
          </p:cNvSpPr>
          <p:nvPr>
            <p:ph sz="quarter" idx="4"/>
          </p:nvPr>
        </p:nvSpPr>
        <p:spPr>
          <a:xfrm>
            <a:off x="6172200" y="2505075"/>
            <a:ext cx="5183188"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619BED5D-F742-47D0-BA23-A7A80DFAE0DE}" type="datetimeFigureOut">
              <a:rPr lang="fi-FI" smtClean="0"/>
              <a:t>12.9.2023</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F85C16D1-09CF-4C36-9D22-24E762DFA40B}" type="slidenum">
              <a:rPr lang="fi-FI" smtClean="0"/>
              <a:t>‹#›</a:t>
            </a:fld>
            <a:endParaRPr lang="fi-FI"/>
          </a:p>
        </p:txBody>
      </p:sp>
    </p:spTree>
    <p:extLst>
      <p:ext uri="{BB962C8B-B14F-4D97-AF65-F5344CB8AC3E}">
        <p14:creationId xmlns:p14="http://schemas.microsoft.com/office/powerpoint/2010/main" val="2136799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619BED5D-F742-47D0-BA23-A7A80DFAE0DE}" type="datetimeFigureOut">
              <a:rPr lang="fi-FI" smtClean="0"/>
              <a:t>12.9.2023</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F85C16D1-09CF-4C36-9D22-24E762DFA40B}" type="slidenum">
              <a:rPr lang="fi-FI" smtClean="0"/>
              <a:t>‹#›</a:t>
            </a:fld>
            <a:endParaRPr lang="fi-FI"/>
          </a:p>
        </p:txBody>
      </p:sp>
    </p:spTree>
    <p:extLst>
      <p:ext uri="{BB962C8B-B14F-4D97-AF65-F5344CB8AC3E}">
        <p14:creationId xmlns:p14="http://schemas.microsoft.com/office/powerpoint/2010/main" val="2680774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619BED5D-F742-47D0-BA23-A7A80DFAE0DE}" type="datetimeFigureOut">
              <a:rPr lang="fi-FI" smtClean="0"/>
              <a:t>12.9.2023</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F85C16D1-09CF-4C36-9D22-24E762DFA40B}" type="slidenum">
              <a:rPr lang="fi-FI" smtClean="0"/>
              <a:t>‹#›</a:t>
            </a:fld>
            <a:endParaRPr lang="fi-FI"/>
          </a:p>
        </p:txBody>
      </p:sp>
    </p:spTree>
    <p:extLst>
      <p:ext uri="{BB962C8B-B14F-4D97-AF65-F5344CB8AC3E}">
        <p14:creationId xmlns:p14="http://schemas.microsoft.com/office/powerpoint/2010/main" val="2759413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p:cNvSpPr>
            <a:spLocks noGrp="1"/>
          </p:cNvSpPr>
          <p:nvPr>
            <p:ph type="dt" sz="half" idx="10"/>
          </p:nvPr>
        </p:nvSpPr>
        <p:spPr/>
        <p:txBody>
          <a:bodyPr/>
          <a:lstStyle/>
          <a:p>
            <a:fld id="{619BED5D-F742-47D0-BA23-A7A80DFAE0DE}" type="datetimeFigureOut">
              <a:rPr lang="fi-FI" smtClean="0"/>
              <a:t>12.9.2023</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F85C16D1-09CF-4C36-9D22-24E762DFA40B}" type="slidenum">
              <a:rPr lang="fi-FI" smtClean="0"/>
              <a:t>‹#›</a:t>
            </a:fld>
            <a:endParaRPr lang="fi-FI"/>
          </a:p>
        </p:txBody>
      </p:sp>
    </p:spTree>
    <p:extLst>
      <p:ext uri="{BB962C8B-B14F-4D97-AF65-F5344CB8AC3E}">
        <p14:creationId xmlns:p14="http://schemas.microsoft.com/office/powerpoint/2010/main" val="2003333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p:cNvSpPr>
            <a:spLocks noGrp="1"/>
          </p:cNvSpPr>
          <p:nvPr>
            <p:ph type="dt" sz="half" idx="10"/>
          </p:nvPr>
        </p:nvSpPr>
        <p:spPr/>
        <p:txBody>
          <a:bodyPr/>
          <a:lstStyle/>
          <a:p>
            <a:fld id="{619BED5D-F742-47D0-BA23-A7A80DFAE0DE}" type="datetimeFigureOut">
              <a:rPr lang="fi-FI" smtClean="0"/>
              <a:t>12.9.2023</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F85C16D1-09CF-4C36-9D22-24E762DFA40B}" type="slidenum">
              <a:rPr lang="fi-FI" smtClean="0"/>
              <a:t>‹#›</a:t>
            </a:fld>
            <a:endParaRPr lang="fi-FI"/>
          </a:p>
        </p:txBody>
      </p:sp>
    </p:spTree>
    <p:extLst>
      <p:ext uri="{BB962C8B-B14F-4D97-AF65-F5344CB8AC3E}">
        <p14:creationId xmlns:p14="http://schemas.microsoft.com/office/powerpoint/2010/main" val="3066709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9BED5D-F742-47D0-BA23-A7A80DFAE0DE}" type="datetimeFigureOut">
              <a:rPr lang="fi-FI" smtClean="0"/>
              <a:t>12.9.2023</a:t>
            </a:fld>
            <a:endParaRPr lang="fi-FI"/>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5C16D1-09CF-4C36-9D22-24E762DFA40B}" type="slidenum">
              <a:rPr lang="fi-FI" smtClean="0"/>
              <a:t>‹#›</a:t>
            </a:fld>
            <a:endParaRPr lang="fi-FI"/>
          </a:p>
        </p:txBody>
      </p:sp>
    </p:spTree>
    <p:extLst>
      <p:ext uri="{BB962C8B-B14F-4D97-AF65-F5344CB8AC3E}">
        <p14:creationId xmlns:p14="http://schemas.microsoft.com/office/powerpoint/2010/main" val="16294396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6CCA5F87-1D1E-45CB-8D83-FC7EEFAD9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80917C0-D336-AC7A-129B-600760637F9A}"/>
              </a:ext>
            </a:extLst>
          </p:cNvPr>
          <p:cNvPicPr>
            <a:picLocks noChangeAspect="1"/>
          </p:cNvPicPr>
          <p:nvPr/>
        </p:nvPicPr>
        <p:blipFill rotWithShape="1">
          <a:blip r:embed="rId2"/>
          <a:srcRect l="27636" r="1" b="1"/>
          <a:stretch/>
        </p:blipFill>
        <p:spPr>
          <a:xfrm>
            <a:off x="20" y="10"/>
            <a:ext cx="8668492" cy="6857990"/>
          </a:xfrm>
          <a:prstGeom prst="rect">
            <a:avLst/>
          </a:prstGeom>
        </p:spPr>
      </p:pic>
      <p:sp>
        <p:nvSpPr>
          <p:cNvPr id="18" name="Rectangle 10">
            <a:extLst>
              <a:ext uri="{FF2B5EF4-FFF2-40B4-BE49-F238E27FC236}">
                <a16:creationId xmlns:a16="http://schemas.microsoft.com/office/drawing/2014/main" id="{7CCFC2C6-6238-4A2F-93DE-2ADF74AF6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tsikko 1"/>
          <p:cNvSpPr>
            <a:spLocks noGrp="1"/>
          </p:cNvSpPr>
          <p:nvPr>
            <p:ph type="ctrTitle"/>
          </p:nvPr>
        </p:nvSpPr>
        <p:spPr>
          <a:xfrm>
            <a:off x="7848600" y="1122363"/>
            <a:ext cx="4023360" cy="3204134"/>
          </a:xfrm>
        </p:spPr>
        <p:txBody>
          <a:bodyPr anchor="b">
            <a:normAutofit/>
          </a:bodyPr>
          <a:lstStyle/>
          <a:p>
            <a:pPr algn="l"/>
            <a:r>
              <a:rPr lang="fi-FI" sz="4800" dirty="0"/>
              <a:t>7. luokkien vanhempainilta</a:t>
            </a:r>
          </a:p>
        </p:txBody>
      </p:sp>
      <p:sp>
        <p:nvSpPr>
          <p:cNvPr id="3" name="Alaotsikko 2"/>
          <p:cNvSpPr>
            <a:spLocks noGrp="1"/>
          </p:cNvSpPr>
          <p:nvPr>
            <p:ph type="subTitle" idx="1"/>
          </p:nvPr>
        </p:nvSpPr>
        <p:spPr>
          <a:xfrm>
            <a:off x="7848600" y="4872922"/>
            <a:ext cx="4023360" cy="1208141"/>
          </a:xfrm>
        </p:spPr>
        <p:txBody>
          <a:bodyPr>
            <a:normAutofit/>
          </a:bodyPr>
          <a:lstStyle/>
          <a:p>
            <a:pPr algn="l"/>
            <a:r>
              <a:rPr lang="fi-FI" sz="2000"/>
              <a:t>12.9.2023</a:t>
            </a:r>
          </a:p>
        </p:txBody>
      </p:sp>
      <p:sp>
        <p:nvSpPr>
          <p:cNvPr id="19"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8120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1" name="Rectangle 11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p:cNvSpPr>
            <a:spLocks noGrp="1"/>
          </p:cNvSpPr>
          <p:nvPr>
            <p:ph type="title"/>
          </p:nvPr>
        </p:nvSpPr>
        <p:spPr>
          <a:xfrm>
            <a:off x="838201" y="365125"/>
            <a:ext cx="5251316" cy="1807305"/>
          </a:xfrm>
        </p:spPr>
        <p:txBody>
          <a:bodyPr>
            <a:normAutofit/>
          </a:bodyPr>
          <a:lstStyle/>
          <a:p>
            <a:r>
              <a:rPr lang="fi-FI" sz="4100"/>
              <a:t>Suuret muutokset alakoulusta yläkouluun</a:t>
            </a:r>
          </a:p>
        </p:txBody>
      </p:sp>
      <p:sp>
        <p:nvSpPr>
          <p:cNvPr id="76" name="Sisällön paikkamerkki 2"/>
          <p:cNvSpPr>
            <a:spLocks noGrp="1"/>
          </p:cNvSpPr>
          <p:nvPr>
            <p:ph idx="1"/>
          </p:nvPr>
        </p:nvSpPr>
        <p:spPr>
          <a:xfrm>
            <a:off x="487680" y="2072640"/>
            <a:ext cx="5738487" cy="4511039"/>
          </a:xfrm>
        </p:spPr>
        <p:txBody>
          <a:bodyPr>
            <a:noAutofit/>
          </a:bodyPr>
          <a:lstStyle/>
          <a:p>
            <a:r>
              <a:rPr lang="fi-FI" sz="2000" dirty="0"/>
              <a:t>Uusi luokka ja uudet ihmiset – oman paikan löytäminen/roolin hakeminen</a:t>
            </a:r>
          </a:p>
          <a:p>
            <a:r>
              <a:rPr lang="fi-FI" sz="2000" dirty="0"/>
              <a:t>Oma opettaja vaihtuu luokanvalvojaan</a:t>
            </a:r>
          </a:p>
          <a:p>
            <a:r>
              <a:rPr lang="fi-FI" sz="2000" dirty="0"/>
              <a:t>Vaihtuvat aikuiset – eri opettajilla omanlainen tapa opettaa</a:t>
            </a:r>
          </a:p>
          <a:p>
            <a:r>
              <a:rPr lang="fi-FI" sz="2000" dirty="0"/>
              <a:t>Uusia oppiaineita (mm. opo, kotitalous, terveystieto)</a:t>
            </a:r>
          </a:p>
          <a:p>
            <a:r>
              <a:rPr lang="fi-FI" sz="2000" dirty="0"/>
              <a:t>Oppitunnit eri luokissa</a:t>
            </a:r>
          </a:p>
          <a:p>
            <a:r>
              <a:rPr lang="fi-FI" sz="2000" dirty="0"/>
              <a:t>Uusi lukujärjestys → enemmän tunteja kuin alakoulussa</a:t>
            </a:r>
          </a:p>
          <a:p>
            <a:r>
              <a:rPr lang="fi-FI" sz="2000" dirty="0"/>
              <a:t>Nuoren kehitykselliset haasteet (rajojen kokeilu, auktoriteettien haastaminen, provosointi)</a:t>
            </a:r>
          </a:p>
        </p:txBody>
      </p:sp>
      <p:pic>
        <p:nvPicPr>
          <p:cNvPr id="96" name="Picture 95" descr="Punainen kynä pystyssä korkeammalla ja terävämpänä kuin muut kynät">
            <a:extLst>
              <a:ext uri="{FF2B5EF4-FFF2-40B4-BE49-F238E27FC236}">
                <a16:creationId xmlns:a16="http://schemas.microsoft.com/office/drawing/2014/main" id="{6935893F-FC79-85DB-6D6E-15A41511948B}"/>
              </a:ext>
            </a:extLst>
          </p:cNvPr>
          <p:cNvPicPr>
            <a:picLocks noChangeAspect="1"/>
          </p:cNvPicPr>
          <p:nvPr/>
        </p:nvPicPr>
        <p:blipFill rotWithShape="1">
          <a:blip r:embed="rId2"/>
          <a:srcRect l="17350" r="24612"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934628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5868557" y="1138036"/>
            <a:ext cx="5444382" cy="1402470"/>
          </a:xfrm>
        </p:spPr>
        <p:txBody>
          <a:bodyPr anchor="t">
            <a:normAutofit/>
          </a:bodyPr>
          <a:lstStyle/>
          <a:p>
            <a:r>
              <a:rPr lang="fi-FI" sz="3200"/>
              <a:t>Tämän päivän haasteet nuorilla</a:t>
            </a:r>
          </a:p>
        </p:txBody>
      </p:sp>
      <p:pic>
        <p:nvPicPr>
          <p:cNvPr id="5" name="Picture 4" descr="Suuri laskuvarjohyppääjien ryhmä taivaalla">
            <a:extLst>
              <a:ext uri="{FF2B5EF4-FFF2-40B4-BE49-F238E27FC236}">
                <a16:creationId xmlns:a16="http://schemas.microsoft.com/office/drawing/2014/main" id="{DA8BA339-2887-CA0E-E020-ED22EA9AB9FE}"/>
              </a:ext>
            </a:extLst>
          </p:cNvPr>
          <p:cNvPicPr>
            <a:picLocks noChangeAspect="1"/>
          </p:cNvPicPr>
          <p:nvPr/>
        </p:nvPicPr>
        <p:blipFill rotWithShape="1">
          <a:blip r:embed="rId2"/>
          <a:srcRect l="25525" r="24526"/>
          <a:stretch/>
        </p:blipFill>
        <p:spPr>
          <a:xfrm>
            <a:off x="-1" y="10"/>
            <a:ext cx="5151179" cy="6857990"/>
          </a:xfrm>
          <a:prstGeom prst="rect">
            <a:avLst/>
          </a:prstGeom>
        </p:spPr>
      </p:pic>
      <p:cxnSp>
        <p:nvCxnSpPr>
          <p:cNvPr id="25" name="Straight Connector 24">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Sisällön paikkamerkki 2"/>
          <p:cNvSpPr>
            <a:spLocks noGrp="1"/>
          </p:cNvSpPr>
          <p:nvPr>
            <p:ph idx="1"/>
          </p:nvPr>
        </p:nvSpPr>
        <p:spPr>
          <a:xfrm>
            <a:off x="5868556" y="1818640"/>
            <a:ext cx="5988164" cy="4734560"/>
          </a:xfrm>
        </p:spPr>
        <p:txBody>
          <a:bodyPr>
            <a:normAutofit lnSpcReduction="10000"/>
          </a:bodyPr>
          <a:lstStyle/>
          <a:p>
            <a:r>
              <a:rPr lang="fi-FI" sz="1800" dirty="0"/>
              <a:t>Nuoren ylikuormitus (stressi)</a:t>
            </a:r>
          </a:p>
          <a:p>
            <a:r>
              <a:rPr lang="fi-FI" sz="1800" dirty="0"/>
              <a:t>Unettomuus</a:t>
            </a:r>
          </a:p>
          <a:p>
            <a:r>
              <a:rPr lang="fi-FI" sz="1800" dirty="0"/>
              <a:t>Motivaation puute koulussa ja kotona</a:t>
            </a:r>
          </a:p>
          <a:p>
            <a:r>
              <a:rPr lang="fi-FI" sz="1800" dirty="0"/>
              <a:t>Keskittymisen haasteet (vaikuttavat luokan työrauhaan)</a:t>
            </a:r>
          </a:p>
          <a:p>
            <a:r>
              <a:rPr lang="fi-FI" sz="1800" dirty="0"/>
              <a:t>Väsymys</a:t>
            </a:r>
          </a:p>
          <a:p>
            <a:r>
              <a:rPr lang="fi-FI" sz="1800" dirty="0"/>
              <a:t>Kaverihaasteet</a:t>
            </a:r>
          </a:p>
          <a:p>
            <a:r>
              <a:rPr lang="fi-FI" sz="1800" dirty="0"/>
              <a:t>Kiusaamisen kokemukset</a:t>
            </a:r>
          </a:p>
          <a:p>
            <a:r>
              <a:rPr lang="fi-FI" sz="1800" dirty="0"/>
              <a:t>Syömiseen liittyvät haasteet</a:t>
            </a:r>
          </a:p>
          <a:p>
            <a:r>
              <a:rPr lang="fi-FI" sz="1800" dirty="0"/>
              <a:t>Mielenterveyden haasteet</a:t>
            </a:r>
          </a:p>
          <a:p>
            <a:pPr marL="0" indent="0">
              <a:buNone/>
            </a:pPr>
            <a:endParaRPr lang="fi-FI" sz="1800" dirty="0"/>
          </a:p>
          <a:p>
            <a:pPr marL="0" indent="0">
              <a:buNone/>
            </a:pPr>
            <a:r>
              <a:rPr lang="fi-FI" sz="1800" dirty="0"/>
              <a:t>Isolla osalla nuorista menee ihan hyvin. Nuoruuden kehitykseen kuitenkin liittyy paljon muutoksia ja edellä luetellut haasteet ovat yleisiä. Vanhempi on edelleen tärkeä tuki nuoren arjessa, vaikka hänen on vaikea ottaa ohjausta vastaan.</a:t>
            </a:r>
          </a:p>
          <a:p>
            <a:endParaRPr lang="fi-FI" sz="1100" dirty="0"/>
          </a:p>
        </p:txBody>
      </p:sp>
    </p:spTree>
    <p:extLst>
      <p:ext uri="{BB962C8B-B14F-4D97-AF65-F5344CB8AC3E}">
        <p14:creationId xmlns:p14="http://schemas.microsoft.com/office/powerpoint/2010/main" val="2925051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9" name="Group 28">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30" name="Freeform: Shape 29">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Otsikko 1"/>
          <p:cNvSpPr>
            <a:spLocks noGrp="1"/>
          </p:cNvSpPr>
          <p:nvPr>
            <p:ph type="title"/>
          </p:nvPr>
        </p:nvSpPr>
        <p:spPr>
          <a:xfrm>
            <a:off x="640080" y="1243013"/>
            <a:ext cx="3855720" cy="4371974"/>
          </a:xfrm>
        </p:spPr>
        <p:txBody>
          <a:bodyPr>
            <a:normAutofit/>
          </a:bodyPr>
          <a:lstStyle/>
          <a:p>
            <a:r>
              <a:rPr lang="fi-FI" sz="3600">
                <a:solidFill>
                  <a:schemeClr val="tx2"/>
                </a:solidFill>
              </a:rPr>
              <a:t>Mihin asioihin vanhemman olisi hyvä kiinnittää huomiota</a:t>
            </a:r>
          </a:p>
        </p:txBody>
      </p:sp>
      <p:sp>
        <p:nvSpPr>
          <p:cNvPr id="3" name="Sisällön paikkamerkki 2"/>
          <p:cNvSpPr>
            <a:spLocks noGrp="1"/>
          </p:cNvSpPr>
          <p:nvPr>
            <p:ph idx="1"/>
          </p:nvPr>
        </p:nvSpPr>
        <p:spPr>
          <a:xfrm>
            <a:off x="6172200" y="804672"/>
            <a:ext cx="5221224" cy="5230368"/>
          </a:xfrm>
        </p:spPr>
        <p:txBody>
          <a:bodyPr anchor="ctr">
            <a:normAutofit/>
          </a:bodyPr>
          <a:lstStyle/>
          <a:p>
            <a:pPr marL="0" indent="0">
              <a:buNone/>
            </a:pPr>
            <a:r>
              <a:rPr lang="fi-FI" sz="2000" b="1" dirty="0">
                <a:solidFill>
                  <a:schemeClr val="tx2"/>
                </a:solidFill>
              </a:rPr>
              <a:t>Ravinto ja ruokailu</a:t>
            </a:r>
          </a:p>
          <a:p>
            <a:pPr lvl="1"/>
            <a:r>
              <a:rPr lang="fi-FI" sz="1800" dirty="0">
                <a:solidFill>
                  <a:schemeClr val="tx2"/>
                </a:solidFill>
              </a:rPr>
              <a:t>Kaikki alkaa aamupalasta</a:t>
            </a:r>
          </a:p>
          <a:p>
            <a:pPr lvl="1"/>
            <a:r>
              <a:rPr lang="fi-FI" sz="1800" dirty="0">
                <a:solidFill>
                  <a:schemeClr val="tx2"/>
                </a:solidFill>
              </a:rPr>
              <a:t>Ravinnolla suuri merkitys nuoren jaksamiseen</a:t>
            </a:r>
          </a:p>
          <a:p>
            <a:pPr lvl="1"/>
            <a:r>
              <a:rPr lang="fi-FI" sz="1800" dirty="0">
                <a:solidFill>
                  <a:schemeClr val="tx2"/>
                </a:solidFill>
              </a:rPr>
              <a:t>Seuraa ruokailua ja nuoren rahankäyttöä</a:t>
            </a:r>
          </a:p>
          <a:p>
            <a:pPr marL="457200" lvl="1" indent="0">
              <a:buNone/>
            </a:pPr>
            <a:endParaRPr lang="fi-FI" sz="1800" dirty="0">
              <a:solidFill>
                <a:schemeClr val="tx2"/>
              </a:solidFill>
            </a:endParaRPr>
          </a:p>
          <a:p>
            <a:pPr marL="457200" lvl="1" indent="0">
              <a:buNone/>
            </a:pPr>
            <a:endParaRPr lang="fi-FI" sz="1800" dirty="0">
              <a:solidFill>
                <a:schemeClr val="tx2"/>
              </a:solidFill>
            </a:endParaRPr>
          </a:p>
          <a:p>
            <a:pPr marL="0" indent="0">
              <a:buNone/>
            </a:pPr>
            <a:r>
              <a:rPr lang="fi-FI" sz="2000" b="1" dirty="0">
                <a:solidFill>
                  <a:schemeClr val="tx2"/>
                </a:solidFill>
              </a:rPr>
              <a:t>Ihmissuhteet ja tunteet</a:t>
            </a:r>
          </a:p>
          <a:p>
            <a:pPr lvl="1"/>
            <a:r>
              <a:rPr lang="fi-FI" sz="1800" dirty="0">
                <a:solidFill>
                  <a:schemeClr val="tx2"/>
                </a:solidFill>
              </a:rPr>
              <a:t>Koulu ympäristönä on luo haasteita ja mahdollisuuksia ihmissuhteisiin</a:t>
            </a:r>
          </a:p>
          <a:p>
            <a:pPr lvl="1"/>
            <a:r>
              <a:rPr lang="fi-FI" sz="1800" dirty="0">
                <a:solidFill>
                  <a:schemeClr val="tx2"/>
                </a:solidFill>
              </a:rPr>
              <a:t>Ole kiinnostunut ja kysele koulupäivän tapahtumista</a:t>
            </a:r>
          </a:p>
          <a:p>
            <a:pPr lvl="1"/>
            <a:r>
              <a:rPr lang="fi-FI" sz="1800" dirty="0">
                <a:solidFill>
                  <a:schemeClr val="tx2"/>
                </a:solidFill>
              </a:rPr>
              <a:t>”Kaikki muutkin saavat” ei oikeasti pidä paikkaansa</a:t>
            </a:r>
          </a:p>
          <a:p>
            <a:pPr lvl="1"/>
            <a:r>
              <a:rPr lang="fi-FI" sz="1800" dirty="0">
                <a:solidFill>
                  <a:schemeClr val="tx2"/>
                </a:solidFill>
              </a:rPr>
              <a:t>Ihmissuhteet ovat tärkeitä myös kouluajan jälkeen</a:t>
            </a:r>
          </a:p>
          <a:p>
            <a:pPr lvl="2">
              <a:buFontTx/>
              <a:buChar char="-"/>
            </a:pPr>
            <a:r>
              <a:rPr lang="fi-FI" sz="1800" dirty="0">
                <a:solidFill>
                  <a:schemeClr val="tx2"/>
                </a:solidFill>
              </a:rPr>
              <a:t>Vanhemmat, ystävät, isovanhemmat, kummit, sukulaiset</a:t>
            </a:r>
          </a:p>
        </p:txBody>
      </p:sp>
    </p:spTree>
    <p:extLst>
      <p:ext uri="{BB962C8B-B14F-4D97-AF65-F5344CB8AC3E}">
        <p14:creationId xmlns:p14="http://schemas.microsoft.com/office/powerpoint/2010/main" val="2842675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tsikko 1"/>
          <p:cNvSpPr>
            <a:spLocks noGrp="1"/>
          </p:cNvSpPr>
          <p:nvPr>
            <p:ph type="title"/>
          </p:nvPr>
        </p:nvSpPr>
        <p:spPr>
          <a:xfrm>
            <a:off x="1371597" y="348865"/>
            <a:ext cx="10044023" cy="877729"/>
          </a:xfrm>
        </p:spPr>
        <p:txBody>
          <a:bodyPr anchor="ctr">
            <a:normAutofit/>
          </a:bodyPr>
          <a:lstStyle/>
          <a:p>
            <a:r>
              <a:rPr lang="fi-FI" sz="3400">
                <a:solidFill>
                  <a:srgbClr val="FFFFFF"/>
                </a:solidFill>
              </a:rPr>
              <a:t>Mihin asioihin vanhemman olisi hyvä kiinnittää huomiota</a:t>
            </a:r>
          </a:p>
        </p:txBody>
      </p:sp>
      <p:graphicFrame>
        <p:nvGraphicFramePr>
          <p:cNvPr id="5" name="Sisällön paikkamerkki 2">
            <a:extLst>
              <a:ext uri="{FF2B5EF4-FFF2-40B4-BE49-F238E27FC236}">
                <a16:creationId xmlns:a16="http://schemas.microsoft.com/office/drawing/2014/main" id="{AD57DAB8-28BC-7C67-35BD-A2D043677582}"/>
              </a:ext>
            </a:extLst>
          </p:cNvPr>
          <p:cNvGraphicFramePr>
            <a:graphicFrameLocks noGrp="1"/>
          </p:cNvGraphicFramePr>
          <p:nvPr>
            <p:ph idx="1"/>
            <p:extLst>
              <p:ext uri="{D42A27DB-BD31-4B8C-83A1-F6EECF244321}">
                <p14:modId xmlns:p14="http://schemas.microsoft.com/office/powerpoint/2010/main" val="2321703657"/>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0280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0" y="365125"/>
            <a:ext cx="2894029" cy="1812467"/>
          </a:xfrm>
        </p:spPr>
        <p:txBody>
          <a:bodyPr>
            <a:normAutofit/>
          </a:bodyPr>
          <a:lstStyle/>
          <a:p>
            <a:r>
              <a:rPr lang="fi-FI" sz="3600" dirty="0"/>
              <a:t>Keskustelun avuksi kysymyksiä</a:t>
            </a:r>
          </a:p>
        </p:txBody>
      </p:sp>
      <p:pic>
        <p:nvPicPr>
          <p:cNvPr id="4" name="Kuva 3"/>
          <p:cNvPicPr>
            <a:picLocks noChangeAspect="1"/>
          </p:cNvPicPr>
          <p:nvPr/>
        </p:nvPicPr>
        <p:blipFill>
          <a:blip r:embed="rId2"/>
          <a:stretch>
            <a:fillRect/>
          </a:stretch>
        </p:blipFill>
        <p:spPr>
          <a:xfrm>
            <a:off x="2308476" y="0"/>
            <a:ext cx="9851650" cy="6858000"/>
          </a:xfrm>
          <a:prstGeom prst="rect">
            <a:avLst/>
          </a:prstGeom>
        </p:spPr>
      </p:pic>
    </p:spTree>
    <p:extLst>
      <p:ext uri="{BB962C8B-B14F-4D97-AF65-F5344CB8AC3E}">
        <p14:creationId xmlns:p14="http://schemas.microsoft.com/office/powerpoint/2010/main" val="1103927529"/>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0D6ECAFA908E848B1C5E02C867EAFE5" ma:contentTypeVersion="9" ma:contentTypeDescription="Create a new document." ma:contentTypeScope="" ma:versionID="41ce46d3e57cbf7970f5fe4328c03f31">
  <xsd:schema xmlns:xsd="http://www.w3.org/2001/XMLSchema" xmlns:xs="http://www.w3.org/2001/XMLSchema" xmlns:p="http://schemas.microsoft.com/office/2006/metadata/properties" xmlns:ns3="e4e9f5d8-100c-4796-a171-83c0bbb69d84" targetNamespace="http://schemas.microsoft.com/office/2006/metadata/properties" ma:root="true" ma:fieldsID="bc58ab181fd983c88ff95959f8e27492" ns3:_="">
    <xsd:import namespace="e4e9f5d8-100c-4796-a171-83c0bbb69d84"/>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e9f5d8-100c-4796-a171-83c0bbb69d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37BE4EB-1276-428F-8BA6-69FA3370CB11}">
  <ds:schemaRefs>
    <ds:schemaRef ds:uri="http://schemas.microsoft.com/sharepoint/v3/contenttype/forms"/>
  </ds:schemaRefs>
</ds:datastoreItem>
</file>

<file path=customXml/itemProps2.xml><?xml version="1.0" encoding="utf-8"?>
<ds:datastoreItem xmlns:ds="http://schemas.openxmlformats.org/officeDocument/2006/customXml" ds:itemID="{F820F4B6-73D4-4722-AD0B-6E010FBF4CE9}">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e4e9f5d8-100c-4796-a171-83c0bbb69d84"/>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58F41E61-6EF2-45B7-ACAA-55F4E75A8E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e9f5d8-100c-4796-a171-83c0bbb69d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392</TotalTime>
  <Words>284</Words>
  <Application>Microsoft Office PowerPoint</Application>
  <PresentationFormat>Laajakuva</PresentationFormat>
  <Paragraphs>50</Paragraphs>
  <Slides>6</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6</vt:i4>
      </vt:variant>
    </vt:vector>
  </HeadingPairs>
  <TitlesOfParts>
    <vt:vector size="10" baseType="lpstr">
      <vt:lpstr>Arial</vt:lpstr>
      <vt:lpstr>Calibri</vt:lpstr>
      <vt:lpstr>Calibri Light</vt:lpstr>
      <vt:lpstr>Office-teema</vt:lpstr>
      <vt:lpstr>7. luokkien vanhempainilta</vt:lpstr>
      <vt:lpstr>Suuret muutokset alakoulusta yläkouluun</vt:lpstr>
      <vt:lpstr>Tämän päivän haasteet nuorilla</vt:lpstr>
      <vt:lpstr>Mihin asioihin vanhemman olisi hyvä kiinnittää huomiota</vt:lpstr>
      <vt:lpstr>Mihin asioihin vanhemman olisi hyvä kiinnittää huomiota</vt:lpstr>
      <vt:lpstr>Keskustelun avuksi kysymyksiä</vt:lpstr>
    </vt:vector>
  </TitlesOfParts>
  <Company>Jämsän kaupunki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Jari Aine</dc:creator>
  <cp:lastModifiedBy>Hanna Härmälä</cp:lastModifiedBy>
  <cp:revision>14</cp:revision>
  <dcterms:created xsi:type="dcterms:W3CDTF">2023-09-01T06:00:55Z</dcterms:created>
  <dcterms:modified xsi:type="dcterms:W3CDTF">2023-09-12T15:27:18Z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0x01010000D6ECAFA908E848B1C5E02C867EAFE5</vt:lpwstr>
  </property>
</Properties>
</file>