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58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CEE55-46EE-4DD7-AB04-662BB65FB36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D0671CAC-0DFD-46A1-892F-977530A412A6}">
      <dgm:prSet/>
      <dgm:spPr/>
      <dgm:t>
        <a:bodyPr/>
        <a:lstStyle/>
        <a:p>
          <a:r>
            <a:rPr lang="fi-FI"/>
            <a:t>ISLANTI</a:t>
          </a:r>
        </a:p>
      </dgm:t>
    </dgm:pt>
    <dgm:pt modelId="{DC2F17AA-FB9E-4DF3-BEA1-BD27DA3BF663}" type="parTrans" cxnId="{BC2B7B4A-F3BC-48CD-B491-55672CBB77CD}">
      <dgm:prSet/>
      <dgm:spPr/>
      <dgm:t>
        <a:bodyPr/>
        <a:lstStyle/>
        <a:p>
          <a:endParaRPr lang="fi-FI"/>
        </a:p>
      </dgm:t>
    </dgm:pt>
    <dgm:pt modelId="{1BF0B57A-E34D-47F1-8357-4486DE635C2F}" type="sibTrans" cxnId="{BC2B7B4A-F3BC-48CD-B491-55672CBB77CD}">
      <dgm:prSet/>
      <dgm:spPr/>
      <dgm:t>
        <a:bodyPr/>
        <a:lstStyle/>
        <a:p>
          <a:endParaRPr lang="fi-FI"/>
        </a:p>
      </dgm:t>
    </dgm:pt>
    <dgm:pt modelId="{383839F5-6E3E-4419-A02F-204C959B1C38}" type="pres">
      <dgm:prSet presAssocID="{175CEE55-46EE-4DD7-AB04-662BB65FB3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026329-503B-439A-81F0-EBE26F8AA228}" type="pres">
      <dgm:prSet presAssocID="{D0671CAC-0DFD-46A1-892F-977530A412A6}" presName="root" presStyleCnt="0"/>
      <dgm:spPr/>
    </dgm:pt>
    <dgm:pt modelId="{B9F03C71-DC6B-454A-B678-659A9C3CA9E4}" type="pres">
      <dgm:prSet presAssocID="{D0671CAC-0DFD-46A1-892F-977530A412A6}" presName="rootComposite" presStyleCnt="0"/>
      <dgm:spPr/>
    </dgm:pt>
    <dgm:pt modelId="{C58006FC-F307-4F49-B7BE-E04E9453CBB5}" type="pres">
      <dgm:prSet presAssocID="{D0671CAC-0DFD-46A1-892F-977530A412A6}" presName="rootText" presStyleLbl="node1" presStyleIdx="0" presStyleCnt="1" custLinFactNeighborX="-141" custLinFactNeighborY="22469"/>
      <dgm:spPr/>
    </dgm:pt>
    <dgm:pt modelId="{9FD020C8-9D90-4264-8F41-5CD966E508D6}" type="pres">
      <dgm:prSet presAssocID="{D0671CAC-0DFD-46A1-892F-977530A412A6}" presName="rootConnector" presStyleLbl="node1" presStyleIdx="0" presStyleCnt="1"/>
      <dgm:spPr/>
    </dgm:pt>
    <dgm:pt modelId="{1AF6CFC8-0AEA-4DB7-B263-63D1E1EC02BA}" type="pres">
      <dgm:prSet presAssocID="{D0671CAC-0DFD-46A1-892F-977530A412A6}" presName="childShape" presStyleCnt="0"/>
      <dgm:spPr/>
    </dgm:pt>
  </dgm:ptLst>
  <dgm:cxnLst>
    <dgm:cxn modelId="{BC2B7B4A-F3BC-48CD-B491-55672CBB77CD}" srcId="{175CEE55-46EE-4DD7-AB04-662BB65FB36E}" destId="{D0671CAC-0DFD-46A1-892F-977530A412A6}" srcOrd="0" destOrd="0" parTransId="{DC2F17AA-FB9E-4DF3-BEA1-BD27DA3BF663}" sibTransId="{1BF0B57A-E34D-47F1-8357-4486DE635C2F}"/>
    <dgm:cxn modelId="{2FD120A4-E19D-45CF-A4C3-9E2CF450ABA5}" type="presOf" srcId="{D0671CAC-0DFD-46A1-892F-977530A412A6}" destId="{C58006FC-F307-4F49-B7BE-E04E9453CBB5}" srcOrd="0" destOrd="0" presId="urn:microsoft.com/office/officeart/2005/8/layout/hierarchy3"/>
    <dgm:cxn modelId="{26F01DA6-E696-4966-B181-37DAC47C38E8}" type="presOf" srcId="{175CEE55-46EE-4DD7-AB04-662BB65FB36E}" destId="{383839F5-6E3E-4419-A02F-204C959B1C38}" srcOrd="0" destOrd="0" presId="urn:microsoft.com/office/officeart/2005/8/layout/hierarchy3"/>
    <dgm:cxn modelId="{3986A8E1-A2CB-4DDE-990D-357166F57E8C}" type="presOf" srcId="{D0671CAC-0DFD-46A1-892F-977530A412A6}" destId="{9FD020C8-9D90-4264-8F41-5CD966E508D6}" srcOrd="1" destOrd="0" presId="urn:microsoft.com/office/officeart/2005/8/layout/hierarchy3"/>
    <dgm:cxn modelId="{7633FB26-C4C6-4428-BCBB-844B581EA334}" type="presParOf" srcId="{383839F5-6E3E-4419-A02F-204C959B1C38}" destId="{CA026329-503B-439A-81F0-EBE26F8AA228}" srcOrd="0" destOrd="0" presId="urn:microsoft.com/office/officeart/2005/8/layout/hierarchy3"/>
    <dgm:cxn modelId="{88B60098-6D2A-4B80-A20F-E031A05190E6}" type="presParOf" srcId="{CA026329-503B-439A-81F0-EBE26F8AA228}" destId="{B9F03C71-DC6B-454A-B678-659A9C3CA9E4}" srcOrd="0" destOrd="0" presId="urn:microsoft.com/office/officeart/2005/8/layout/hierarchy3"/>
    <dgm:cxn modelId="{E6253482-059D-4E2C-A648-257B08C3826E}" type="presParOf" srcId="{B9F03C71-DC6B-454A-B678-659A9C3CA9E4}" destId="{C58006FC-F307-4F49-B7BE-E04E9453CBB5}" srcOrd="0" destOrd="0" presId="urn:microsoft.com/office/officeart/2005/8/layout/hierarchy3"/>
    <dgm:cxn modelId="{2FE2A00A-3628-4FD8-86FC-7A5D5BD033AB}" type="presParOf" srcId="{B9F03C71-DC6B-454A-B678-659A9C3CA9E4}" destId="{9FD020C8-9D90-4264-8F41-5CD966E508D6}" srcOrd="1" destOrd="0" presId="urn:microsoft.com/office/officeart/2005/8/layout/hierarchy3"/>
    <dgm:cxn modelId="{DE9DB628-C138-421F-B6AA-085E06E54865}" type="presParOf" srcId="{CA026329-503B-439A-81F0-EBE26F8AA228}" destId="{1AF6CFC8-0AEA-4DB7-B263-63D1E1EC02B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006FC-F307-4F49-B7BE-E04E9453CBB5}">
      <dsp:nvSpPr>
        <dsp:cNvPr id="0" name=""/>
        <dsp:cNvSpPr/>
      </dsp:nvSpPr>
      <dsp:spPr>
        <a:xfrm>
          <a:off x="1925980" y="3766"/>
          <a:ext cx="6238668" cy="3119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500" kern="1200"/>
            <a:t>ISLANTI</a:t>
          </a:r>
        </a:p>
      </dsp:txBody>
      <dsp:txXfrm>
        <a:off x="2017342" y="95128"/>
        <a:ext cx="6055944" cy="2936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ECB339-A50E-4A99-9AF3-4F4BB5CAB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660928-015F-4CCB-A43C-D1F2A97C5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6B2518-B404-42A4-8B5A-16EFAF4D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B7B-D086-4F14-AF6D-747201525574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1B76BE-F869-4794-8984-FE71A198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A1C1E6-F9DA-4ADE-8B6A-8B0495F3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2A0D-C701-445F-8740-8FE15A5300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44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5651F9-4D45-4DEB-B91D-1B64B081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5D64B55-5913-4B5A-90A8-C3809F618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BF088E-05B6-49AE-A121-C57DA664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B7B-D086-4F14-AF6D-747201525574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327AE0-103C-4EBD-814B-2ACFE8D5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1524B5-73B7-4808-8A3E-35C1B4CE1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2A0D-C701-445F-8740-8FE15A5300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64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10DEEEC-B63E-404A-B25C-6F2A9C33A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8A18719-B843-4A56-86B9-BF859E958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1800A0-CF3A-4366-AB9B-B7450E06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B7B-D086-4F14-AF6D-747201525574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CDF45B-6868-45AF-B659-F73034DA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E1B7FE-AB9B-4297-9BE1-F1EAFEDE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2A0D-C701-445F-8740-8FE15A5300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56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C1872E-EC4F-4704-BECB-03AE4F0A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2383D3-0AF5-4CC5-928E-27BBC18BE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31F18D-2704-40E1-9DDD-3C9BD32F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B7B-D086-4F14-AF6D-747201525574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8EBE9F-1C6D-4079-A47F-D4FF45AE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D02ADE-685F-4BB1-9439-0726F982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2A0D-C701-445F-8740-8FE15A5300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047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A080CC-0965-4889-BE54-4BB7FC0A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E9D0531-3FFA-4F19-A496-3B7F03F75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01AE59-9824-467F-A1AC-60E225EC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B7B-D086-4F14-AF6D-747201525574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46013F-D36D-499D-9516-1BC7AA15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270215-773A-4D51-9AD5-92B280EF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2A0D-C701-445F-8740-8FE15A5300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565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A75FAC-6FCF-4FD3-9901-9A82BB0A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AEF22E-DCFD-4BD0-89CE-E08334A4E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F8CACF-C8F4-4054-BCC1-20031F179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9C89072-7BA9-42D5-A631-ED66F384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B7B-D086-4F14-AF6D-747201525574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C7853F4-78A9-4606-8012-910C6928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DF2B6BB-0B29-4A37-A67A-9916304F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2A0D-C701-445F-8740-8FE15A5300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6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F8134A-659F-44BF-865B-BCFB2B64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1A4332-6656-460D-ACBF-3DF5E60E6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4B1363-FB6D-4DB7-BFE0-6FA61D971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B84200C-C586-4884-9B9E-EF05B3A63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8B0FB0F-E5C4-4048-8B5F-971C571C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A40651F-67BC-494E-ABFA-507E7B494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B7B-D086-4F14-AF6D-747201525574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F1817C5-5000-402F-8AEE-BC0A0597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B717AC-62E0-4FCA-88D4-4303D85D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2A0D-C701-445F-8740-8FE15A5300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39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D0A821-82AB-448C-A41B-4FBA7F69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FC390F3-0B43-4E12-9CE0-F8BCEDA4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B7B-D086-4F14-AF6D-747201525574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FFB3B5-46FF-4D84-9F86-4339ED7A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365E333-4635-4477-A984-1E36C3B7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2A0D-C701-445F-8740-8FE15A5300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547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EFC2DA3-8C8C-4A7A-B794-399CE037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B7B-D086-4F14-AF6D-747201525574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9A1D9A-1FDB-4860-BFD7-53DE786D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2DBAB1-6054-4C8F-84AF-435B929E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2A0D-C701-445F-8740-8FE15A5300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81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F8B4D8-BA99-470D-B55C-BB4CE9BF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86E04D-FBC8-41EB-8947-EDFC968B9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355D62-0DB0-46AC-9520-8A013D6A8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413BA5-DC7D-414F-BFEB-C82A2A9B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B7B-D086-4F14-AF6D-747201525574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4E30C41-DAA4-44C3-A866-B00F0FDD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EEDFC7C-654B-4FCE-A47F-182BB0BE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2A0D-C701-445F-8740-8FE15A5300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09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532B1-AC92-40EA-8DF6-B3191805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C387412-9D4E-4D08-B3C1-1B7F813C9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7AD36B9-7AC9-408F-9DFA-26946DC06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CE626F-6AE4-45B3-9E3F-C9A3FD26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B7B-D086-4F14-AF6D-747201525574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DE89F2-E295-4FF5-8F4D-13A46B9D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FFEF84E-EFFB-4868-BA59-0E8E26F7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2A0D-C701-445F-8740-8FE15A5300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69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EB087F0-D837-4232-B041-034171FF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A7BAD6-0CD1-4802-99EC-4A61F18AD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EFF18A-35B4-42EF-B6DD-7A3B0DCFA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4BB7B-D086-4F14-AF6D-747201525574}" type="datetimeFigureOut">
              <a:rPr lang="fi-FI" smtClean="0"/>
              <a:t>17.4.2018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8BF6E1-84BE-4630-A232-697AFE53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E78FC0-114C-4DE0-8F62-01767E664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E2A0D-C701-445F-8740-8FE15A5300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391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B9AA3B71-1401-446B-B92B-986A205F6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344500"/>
              </p:ext>
            </p:extLst>
          </p:nvPr>
        </p:nvGraphicFramePr>
        <p:xfrm>
          <a:off x="1041888" y="1607588"/>
          <a:ext cx="10108223" cy="312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laotsikko 2">
            <a:extLst>
              <a:ext uri="{FF2B5EF4-FFF2-40B4-BE49-F238E27FC236}">
                <a16:creationId xmlns:a16="http://schemas.microsoft.com/office/drawing/2014/main" id="{43F9B1C9-9F2A-4AC6-ABD5-5FE7CF9EDB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469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457F5217-F872-4617-977A-3B45AFD1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6370"/>
            <a:ext cx="10515600" cy="2219505"/>
          </a:xfrm>
        </p:spPr>
        <p:txBody>
          <a:bodyPr>
            <a:normAutofit/>
          </a:bodyPr>
          <a:lstStyle/>
          <a:p>
            <a:r>
              <a:rPr lang="fi-FI" sz="2400" dirty="0"/>
              <a:t>-Islannin pääkaupunki on Reykjavik</a:t>
            </a:r>
            <a:br>
              <a:rPr lang="fi-FI" sz="2400" dirty="0"/>
            </a:br>
            <a:r>
              <a:rPr lang="fi-FI" sz="2400" dirty="0"/>
              <a:t>-Väkiluku 328 170</a:t>
            </a:r>
            <a:br>
              <a:rPr lang="fi-FI" sz="2400" dirty="0"/>
            </a:br>
            <a:r>
              <a:rPr lang="fi-FI" sz="2400" dirty="0"/>
              <a:t>-Islannin pinta-ala 103 000 neliökilometriä</a:t>
            </a:r>
            <a:br>
              <a:rPr lang="fi-FI" sz="2400" dirty="0"/>
            </a:br>
            <a:r>
              <a:rPr lang="fi-FI" sz="2400" dirty="0"/>
              <a:t>-Valuutta islannin kruunu</a:t>
            </a:r>
            <a:br>
              <a:rPr lang="fi-FI" sz="2400" dirty="0"/>
            </a:br>
            <a:r>
              <a:rPr lang="fi-FI" sz="2400" dirty="0"/>
              <a:t>-Puhutaan islantia </a:t>
            </a:r>
            <a:br>
              <a:rPr lang="fi-FI" sz="2800" baseline="-25000" dirty="0"/>
            </a:br>
            <a:endParaRPr lang="fi-FI" sz="2400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210BB274-979A-4B67-9F85-E1E74E0BC86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5123" y="492125"/>
            <a:ext cx="4097338" cy="293687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76EEDC8-D39B-496D-A7ED-D151C58A7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212" y="365125"/>
            <a:ext cx="3168588" cy="335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6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B59416-CCD0-4D98-A4E5-ACE72883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2" y="4875579"/>
            <a:ext cx="10515600" cy="1325563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AB85EEF-CA3E-4B2C-819A-5858F9D3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62" y="656858"/>
            <a:ext cx="5001738" cy="3464167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5C46589-DEEC-45C4-B5EE-857556E3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512" y="1982420"/>
            <a:ext cx="5927767" cy="45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39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8C013-9134-4C59-8E7D-3CA7EF3E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79" y="36663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sz="2400" dirty="0"/>
              <a:t>Hekla                                                                                                             </a:t>
            </a:r>
            <a:r>
              <a:rPr lang="fi-FI" sz="2400" dirty="0" err="1"/>
              <a:t>Gullfoss</a:t>
            </a:r>
            <a:br>
              <a:rPr lang="fi-FI" sz="2400" dirty="0"/>
            </a:br>
            <a:r>
              <a:rPr lang="fi-FI" sz="2400" dirty="0"/>
              <a:t>                       </a:t>
            </a: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r>
              <a:rPr lang="fi-FI" sz="2400" dirty="0"/>
              <a:t>                                               Geysir</a:t>
            </a: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endParaRPr lang="fi-FI" sz="24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E247247-0CC0-427A-AC94-187D245E0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92" y="212187"/>
            <a:ext cx="4755173" cy="266289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EC4807A-4EA9-4C9E-BFD6-AE00D4916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936" y="212187"/>
            <a:ext cx="4075861" cy="266289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9874F14-C2E8-4AEE-8802-C6D4EE3BC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192" y="2935761"/>
            <a:ext cx="3269744" cy="42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53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FD8C94-7D95-40C1-87FE-A39E0042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B7AE631-C15B-434B-93BC-25A96BD16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192" y="612129"/>
            <a:ext cx="7883032" cy="56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92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FFB50F-C340-409A-ACDC-F5E99AB9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38" y="589085"/>
            <a:ext cx="10515600" cy="2725615"/>
          </a:xfrm>
        </p:spPr>
        <p:txBody>
          <a:bodyPr>
            <a:normAutofit/>
          </a:bodyPr>
          <a:lstStyle/>
          <a:p>
            <a:r>
              <a:rPr lang="fi-FI" sz="2800" dirty="0"/>
              <a:t>                                                                              lunni</a:t>
            </a:r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Islanninhevonen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E0E6C16-E3E0-4C27-8689-15EE0759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3" y="3220526"/>
            <a:ext cx="4917464" cy="327234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32AC1C7-B74A-41F1-927F-5C119D37E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262" y="324582"/>
            <a:ext cx="35718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05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316304-AD24-48E1-9B8E-B53FFE0C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168" y="2103437"/>
            <a:ext cx="3727939" cy="1325563"/>
          </a:xfrm>
        </p:spPr>
        <p:txBody>
          <a:bodyPr>
            <a:normAutofit/>
          </a:bodyPr>
          <a:lstStyle/>
          <a:p>
            <a:r>
              <a:rPr lang="fi-FI" sz="2800" dirty="0"/>
              <a:t>Laulaja Björk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78354D0-EAF1-439A-9AD4-542024924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228" y="190072"/>
            <a:ext cx="3571875" cy="5029200"/>
          </a:xfrm>
          <a:prstGeom prst="rect">
            <a:avLst/>
          </a:prstGeom>
        </p:spPr>
      </p:pic>
      <p:sp>
        <p:nvSpPr>
          <p:cNvPr id="4" name="Tähti: 5-sakarainen 3">
            <a:extLst>
              <a:ext uri="{FF2B5EF4-FFF2-40B4-BE49-F238E27FC236}">
                <a16:creationId xmlns:a16="http://schemas.microsoft.com/office/drawing/2014/main" id="{E4D7B3CD-680C-4DB9-BAC7-057BD3A53DB9}"/>
              </a:ext>
            </a:extLst>
          </p:cNvPr>
          <p:cNvSpPr/>
          <p:nvPr/>
        </p:nvSpPr>
        <p:spPr>
          <a:xfrm>
            <a:off x="318354" y="5635868"/>
            <a:ext cx="1151792" cy="1116623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ähti: 5-sakarainen 4">
            <a:extLst>
              <a:ext uri="{FF2B5EF4-FFF2-40B4-BE49-F238E27FC236}">
                <a16:creationId xmlns:a16="http://schemas.microsoft.com/office/drawing/2014/main" id="{E6C5A91F-C1AB-4548-82BA-D996BBBBA86D}"/>
              </a:ext>
            </a:extLst>
          </p:cNvPr>
          <p:cNvSpPr/>
          <p:nvPr/>
        </p:nvSpPr>
        <p:spPr>
          <a:xfrm>
            <a:off x="2104292" y="5635868"/>
            <a:ext cx="1151792" cy="1116623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ähti: 5-sakarainen 5">
            <a:extLst>
              <a:ext uri="{FF2B5EF4-FFF2-40B4-BE49-F238E27FC236}">
                <a16:creationId xmlns:a16="http://schemas.microsoft.com/office/drawing/2014/main" id="{646ED409-42CE-4510-99BF-B66C69F6C667}"/>
              </a:ext>
            </a:extLst>
          </p:cNvPr>
          <p:cNvSpPr/>
          <p:nvPr/>
        </p:nvSpPr>
        <p:spPr>
          <a:xfrm>
            <a:off x="3890229" y="5426928"/>
            <a:ext cx="1151792" cy="1325563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ähti: 5-sakarainen 6">
            <a:extLst>
              <a:ext uri="{FF2B5EF4-FFF2-40B4-BE49-F238E27FC236}">
                <a16:creationId xmlns:a16="http://schemas.microsoft.com/office/drawing/2014/main" id="{DA95E7DD-1F8B-4D3F-BA22-68B9F06A53F4}"/>
              </a:ext>
            </a:extLst>
          </p:cNvPr>
          <p:cNvSpPr/>
          <p:nvPr/>
        </p:nvSpPr>
        <p:spPr>
          <a:xfrm>
            <a:off x="5676166" y="5426927"/>
            <a:ext cx="1151792" cy="1325563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ähti: 5-sakarainen 7">
            <a:extLst>
              <a:ext uri="{FF2B5EF4-FFF2-40B4-BE49-F238E27FC236}">
                <a16:creationId xmlns:a16="http://schemas.microsoft.com/office/drawing/2014/main" id="{DB90A5A2-83A8-485B-B7AF-C186B3B3EFFE}"/>
              </a:ext>
            </a:extLst>
          </p:cNvPr>
          <p:cNvSpPr/>
          <p:nvPr/>
        </p:nvSpPr>
        <p:spPr>
          <a:xfrm>
            <a:off x="7347439" y="5426927"/>
            <a:ext cx="1151792" cy="1325563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ähti: 5-sakarainen 8">
            <a:extLst>
              <a:ext uri="{FF2B5EF4-FFF2-40B4-BE49-F238E27FC236}">
                <a16:creationId xmlns:a16="http://schemas.microsoft.com/office/drawing/2014/main" id="{B2507048-F930-47F1-BF4A-D0833D6729B2}"/>
              </a:ext>
            </a:extLst>
          </p:cNvPr>
          <p:cNvSpPr/>
          <p:nvPr/>
        </p:nvSpPr>
        <p:spPr>
          <a:xfrm>
            <a:off x="9018712" y="5426927"/>
            <a:ext cx="1151792" cy="1325563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ähti: 5-sakarainen 9">
            <a:extLst>
              <a:ext uri="{FF2B5EF4-FFF2-40B4-BE49-F238E27FC236}">
                <a16:creationId xmlns:a16="http://schemas.microsoft.com/office/drawing/2014/main" id="{F439E23D-14A4-4E8F-BB54-82E43210D39B}"/>
              </a:ext>
            </a:extLst>
          </p:cNvPr>
          <p:cNvSpPr/>
          <p:nvPr/>
        </p:nvSpPr>
        <p:spPr>
          <a:xfrm>
            <a:off x="10689985" y="5426927"/>
            <a:ext cx="1151792" cy="1325563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326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7AE4A0-C82A-419D-BA66-F954C5319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33" y="1692028"/>
            <a:ext cx="6626469" cy="1816103"/>
          </a:xfrm>
        </p:spPr>
        <p:txBody>
          <a:bodyPr>
            <a:normAutofit/>
          </a:bodyPr>
          <a:lstStyle/>
          <a:p>
            <a:r>
              <a:rPr lang="fi-FI" sz="2800" dirty="0"/>
              <a:t>Presidentti </a:t>
            </a:r>
            <a:r>
              <a:rPr lang="fi-FI" sz="2800" dirty="0" err="1"/>
              <a:t>Guðni</a:t>
            </a:r>
            <a:r>
              <a:rPr lang="fi-FI" sz="2800" dirty="0"/>
              <a:t> </a:t>
            </a:r>
            <a:r>
              <a:rPr lang="fi-FI" sz="2800" dirty="0" err="1"/>
              <a:t>Thorlacius</a:t>
            </a:r>
            <a:r>
              <a:rPr lang="fi-FI" sz="2800" dirty="0"/>
              <a:t> </a:t>
            </a:r>
            <a:r>
              <a:rPr lang="fi-FI" sz="2800" dirty="0" err="1"/>
              <a:t>Jóhannesson</a:t>
            </a:r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Valittiin kesäkuun 2016 vaaleissa.</a:t>
            </a:r>
            <a:br>
              <a:rPr lang="fi-FI" sz="2800" dirty="0"/>
            </a:br>
            <a:r>
              <a:rPr lang="fi-FI" sz="2800" dirty="0"/>
              <a:t> </a:t>
            </a:r>
          </a:p>
        </p:txBody>
      </p:sp>
      <p:sp>
        <p:nvSpPr>
          <p:cNvPr id="5" name="Vuokaaviosymboli: Liitin 4">
            <a:extLst>
              <a:ext uri="{FF2B5EF4-FFF2-40B4-BE49-F238E27FC236}">
                <a16:creationId xmlns:a16="http://schemas.microsoft.com/office/drawing/2014/main" id="{2565F6C4-A457-4B3F-9063-44744EBE00A9}"/>
              </a:ext>
            </a:extLst>
          </p:cNvPr>
          <p:cNvSpPr/>
          <p:nvPr/>
        </p:nvSpPr>
        <p:spPr>
          <a:xfrm>
            <a:off x="0" y="5723792"/>
            <a:ext cx="1090246" cy="11342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132B1BCF-F7C8-49CE-A896-B645A3CA2C39}"/>
              </a:ext>
            </a:extLst>
          </p:cNvPr>
          <p:cNvSpPr/>
          <p:nvPr/>
        </p:nvSpPr>
        <p:spPr>
          <a:xfrm>
            <a:off x="1743440" y="5721961"/>
            <a:ext cx="1090246" cy="11342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DB9C3230-8072-402E-A7AC-6181B88D5278}"/>
              </a:ext>
            </a:extLst>
          </p:cNvPr>
          <p:cNvSpPr/>
          <p:nvPr/>
        </p:nvSpPr>
        <p:spPr>
          <a:xfrm>
            <a:off x="3486881" y="5721961"/>
            <a:ext cx="1178169" cy="11342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C1A5F6BF-E587-4B14-8BD9-C7CEE6BB05EB}"/>
              </a:ext>
            </a:extLst>
          </p:cNvPr>
          <p:cNvSpPr/>
          <p:nvPr/>
        </p:nvSpPr>
        <p:spPr>
          <a:xfrm>
            <a:off x="5389685" y="5721961"/>
            <a:ext cx="1090246" cy="11342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68A0FE7C-2430-4267-B1D0-8407BEF2340E}"/>
              </a:ext>
            </a:extLst>
          </p:cNvPr>
          <p:cNvSpPr/>
          <p:nvPr/>
        </p:nvSpPr>
        <p:spPr>
          <a:xfrm>
            <a:off x="7153274" y="5721961"/>
            <a:ext cx="1090246" cy="11342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7ACA7B98-9BE5-4077-9246-8A6D670ADCEC}"/>
              </a:ext>
            </a:extLst>
          </p:cNvPr>
          <p:cNvSpPr/>
          <p:nvPr/>
        </p:nvSpPr>
        <p:spPr>
          <a:xfrm>
            <a:off x="8968154" y="5721961"/>
            <a:ext cx="1090246" cy="11342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D156400E-9C10-4845-A1DE-F40EAB448C6D}"/>
              </a:ext>
            </a:extLst>
          </p:cNvPr>
          <p:cNvSpPr/>
          <p:nvPr/>
        </p:nvSpPr>
        <p:spPr>
          <a:xfrm>
            <a:off x="10783034" y="5721961"/>
            <a:ext cx="1090246" cy="11342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2132814C-C444-404B-B9D9-1FF616E993BF}"/>
              </a:ext>
            </a:extLst>
          </p:cNvPr>
          <p:cNvSpPr/>
          <p:nvPr/>
        </p:nvSpPr>
        <p:spPr>
          <a:xfrm>
            <a:off x="0" y="105508"/>
            <a:ext cx="1090246" cy="113420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089C750B-7008-4901-96C3-F74A15C8EF1A}"/>
              </a:ext>
            </a:extLst>
          </p:cNvPr>
          <p:cNvSpPr/>
          <p:nvPr/>
        </p:nvSpPr>
        <p:spPr>
          <a:xfrm>
            <a:off x="1743440" y="114301"/>
            <a:ext cx="1090246" cy="113420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Vuokaaviosymboli: Liitin 13">
            <a:extLst>
              <a:ext uri="{FF2B5EF4-FFF2-40B4-BE49-F238E27FC236}">
                <a16:creationId xmlns:a16="http://schemas.microsoft.com/office/drawing/2014/main" id="{F1D63C7B-3891-485B-92BA-A38B51F143A6}"/>
              </a:ext>
            </a:extLst>
          </p:cNvPr>
          <p:cNvSpPr/>
          <p:nvPr/>
        </p:nvSpPr>
        <p:spPr>
          <a:xfrm>
            <a:off x="3486880" y="114301"/>
            <a:ext cx="1090247" cy="11254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Vuokaaviosymboli: Liitin 14">
            <a:extLst>
              <a:ext uri="{FF2B5EF4-FFF2-40B4-BE49-F238E27FC236}">
                <a16:creationId xmlns:a16="http://schemas.microsoft.com/office/drawing/2014/main" id="{2E69947C-DD81-42E5-8B1C-FCE859CB7E99}"/>
              </a:ext>
            </a:extLst>
          </p:cNvPr>
          <p:cNvSpPr/>
          <p:nvPr/>
        </p:nvSpPr>
        <p:spPr>
          <a:xfrm>
            <a:off x="5230321" y="114301"/>
            <a:ext cx="1090247" cy="11254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Vuokaaviosymboli: Liitin 15">
            <a:extLst>
              <a:ext uri="{FF2B5EF4-FFF2-40B4-BE49-F238E27FC236}">
                <a16:creationId xmlns:a16="http://schemas.microsoft.com/office/drawing/2014/main" id="{C239C821-C34B-4128-A180-BFFD343130BD}"/>
              </a:ext>
            </a:extLst>
          </p:cNvPr>
          <p:cNvSpPr/>
          <p:nvPr/>
        </p:nvSpPr>
        <p:spPr>
          <a:xfrm>
            <a:off x="7153274" y="114301"/>
            <a:ext cx="1090246" cy="11254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CEBF01B-5343-43A0-BD2C-3988C5C80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033" y="467823"/>
            <a:ext cx="37147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04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16</Words>
  <Application>Microsoft Office PowerPoint</Application>
  <PresentationFormat>Laajakuva</PresentationFormat>
  <Paragraphs>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PowerPoint-esitys</vt:lpstr>
      <vt:lpstr>-Islannin pääkaupunki on Reykjavik -Väkiluku 328 170 -Islannin pinta-ala 103 000 neliökilometriä -Valuutta islannin kruunu -Puhutaan islantia  </vt:lpstr>
      <vt:lpstr>PowerPoint-esitys</vt:lpstr>
      <vt:lpstr>Hekla                                                                                                             Gullfoss                                                                          Geysir    </vt:lpstr>
      <vt:lpstr>PowerPoint-esitys</vt:lpstr>
      <vt:lpstr>                                                                              lunni     Islanninhevonen </vt:lpstr>
      <vt:lpstr>Laulaja Björk</vt:lpstr>
      <vt:lpstr>Presidentti Guðni Thorlacius Jóhannesson  Valittiin kesäkuun 2016 vaaleissa.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ISLANTI</dc:title>
  <dc:creator>Iida</dc:creator>
  <cp:lastModifiedBy>Iida</cp:lastModifiedBy>
  <cp:revision>12</cp:revision>
  <dcterms:created xsi:type="dcterms:W3CDTF">2018-04-02T18:03:16Z</dcterms:created>
  <dcterms:modified xsi:type="dcterms:W3CDTF">2018-04-17T17:59:20Z</dcterms:modified>
</cp:coreProperties>
</file>