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1C103-6250-44CA-9CE4-49F592222689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49612-06D3-4ABE-92EF-688CBCED835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342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hape 157"/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14339" name="Shape 158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3289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12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400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09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071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67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41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466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44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82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49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583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B4D90-9E84-4D33-BDAB-B50F60F01BD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37EAE-C1B6-4141-AEF6-0883D6CE90C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/>
          <p:nvPr/>
        </p:nvSpPr>
        <p:spPr>
          <a:xfrm>
            <a:off x="4631267" y="2171701"/>
            <a:ext cx="2870200" cy="1435100"/>
          </a:xfrm>
          <a:prstGeom prst="ellipse">
            <a:avLst/>
          </a:prstGeom>
          <a:solidFill>
            <a:srgbClr val="7030A0"/>
          </a:solidFill>
          <a:ln w="25400" cap="flat" cmpd="sng">
            <a:solidFill>
              <a:schemeClr val="accent4">
                <a:lumMod val="75000"/>
              </a:schemeClr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121900" tIns="60933" rIns="121900" bIns="60933" anchor="ctr"/>
          <a:lstStyle/>
          <a:p>
            <a:pPr algn="ctr">
              <a:buClr>
                <a:srgbClr val="FFFFFF"/>
              </a:buClr>
              <a:buSzPct val="25000"/>
              <a:defRPr/>
            </a:pPr>
            <a:r>
              <a:rPr lang="en-US" sz="2400" b="1" kern="0" dirty="0" smtClean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RAAMATTU</a:t>
            </a:r>
            <a:endParaRPr lang="en-US" sz="2400" b="1" kern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5" name="Tekstiruutu 1"/>
          <p:cNvSpPr txBox="1">
            <a:spLocks noChangeArrowheads="1"/>
          </p:cNvSpPr>
          <p:nvPr/>
        </p:nvSpPr>
        <p:spPr bwMode="auto">
          <a:xfrm>
            <a:off x="3026833" y="2692400"/>
            <a:ext cx="1475084" cy="3796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Kirjoitusaika</a:t>
            </a:r>
          </a:p>
        </p:txBody>
      </p:sp>
      <p:sp>
        <p:nvSpPr>
          <p:cNvPr id="13316" name="Tekstiruutu 2"/>
          <p:cNvSpPr txBox="1">
            <a:spLocks noChangeArrowheads="1"/>
          </p:cNvSpPr>
          <p:nvPr/>
        </p:nvSpPr>
        <p:spPr bwMode="auto">
          <a:xfrm>
            <a:off x="7569201" y="2700867"/>
            <a:ext cx="1659429" cy="3796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Kirjoituskielet </a:t>
            </a:r>
          </a:p>
        </p:txBody>
      </p:sp>
      <p:sp>
        <p:nvSpPr>
          <p:cNvPr id="13317" name="Tekstiruutu 5"/>
          <p:cNvSpPr txBox="1">
            <a:spLocks noChangeArrowheads="1"/>
          </p:cNvSpPr>
          <p:nvPr/>
        </p:nvSpPr>
        <p:spPr bwMode="auto">
          <a:xfrm>
            <a:off x="2842685" y="1492251"/>
            <a:ext cx="2292487" cy="66697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Vanhan testamentin</a:t>
            </a:r>
          </a:p>
          <a:p>
            <a:r>
              <a:rPr lang="fi-FI" altLang="fi-FI" sz="1867"/>
              <a:t> sisältö</a:t>
            </a:r>
          </a:p>
        </p:txBody>
      </p:sp>
      <p:sp>
        <p:nvSpPr>
          <p:cNvPr id="13318" name="Tekstiruutu 6"/>
          <p:cNvSpPr txBox="1">
            <a:spLocks noChangeArrowheads="1"/>
          </p:cNvSpPr>
          <p:nvPr/>
        </p:nvSpPr>
        <p:spPr bwMode="auto">
          <a:xfrm>
            <a:off x="6910918" y="1509185"/>
            <a:ext cx="2255746" cy="66697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Uuden testamentin </a:t>
            </a:r>
          </a:p>
          <a:p>
            <a:r>
              <a:rPr lang="fi-FI" altLang="fi-FI" sz="1867"/>
              <a:t>sisältö</a:t>
            </a:r>
          </a:p>
        </p:txBody>
      </p:sp>
      <p:sp>
        <p:nvSpPr>
          <p:cNvPr id="13319" name="Tekstiruutu 7"/>
          <p:cNvSpPr txBox="1">
            <a:spLocks noChangeArrowheads="1"/>
          </p:cNvSpPr>
          <p:nvPr/>
        </p:nvSpPr>
        <p:spPr bwMode="auto">
          <a:xfrm>
            <a:off x="3350684" y="3486151"/>
            <a:ext cx="1553630" cy="3796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Kanonisointi </a:t>
            </a:r>
          </a:p>
        </p:txBody>
      </p:sp>
      <p:sp>
        <p:nvSpPr>
          <p:cNvPr id="13320" name="Tekstiruutu 9"/>
          <p:cNvSpPr txBox="1">
            <a:spLocks noChangeArrowheads="1"/>
          </p:cNvSpPr>
          <p:nvPr/>
        </p:nvSpPr>
        <p:spPr bwMode="auto">
          <a:xfrm>
            <a:off x="6910917" y="3486151"/>
            <a:ext cx="1078244" cy="37965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r>
              <a:rPr lang="fi-FI" altLang="fi-FI" sz="1867"/>
              <a:t>Tulkinta </a:t>
            </a:r>
          </a:p>
        </p:txBody>
      </p:sp>
    </p:spTree>
    <p:extLst>
      <p:ext uri="{BB962C8B-B14F-4D97-AF65-F5344CB8AC3E}">
        <p14:creationId xmlns:p14="http://schemas.microsoft.com/office/powerpoint/2010/main" val="241290230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Laajakuva</PresentationFormat>
  <Paragraphs>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Huumarkangas</dc:creator>
  <cp:lastModifiedBy>Minna Huumarkangas</cp:lastModifiedBy>
  <cp:revision>1</cp:revision>
  <dcterms:created xsi:type="dcterms:W3CDTF">2021-01-20T10:38:48Z</dcterms:created>
  <dcterms:modified xsi:type="dcterms:W3CDTF">2021-01-20T10:39:06Z</dcterms:modified>
</cp:coreProperties>
</file>