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30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76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9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62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11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95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95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581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3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25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64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477C0-DD04-4205-9807-9FC649413FED}" type="datetimeFigureOut">
              <a:rPr lang="fi-FI" smtClean="0"/>
              <a:t>25.3.2019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FCA5-CB55-449E-B45D-4A0FBFBDC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7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Käsitteet 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46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CBD</a:t>
            </a:r>
          </a:p>
          <a:p>
            <a:r>
              <a:rPr lang="fi-FI" dirty="0" err="1" smtClean="0"/>
              <a:t>Deurbanisaatio</a:t>
            </a:r>
            <a:endParaRPr lang="fi-FI" dirty="0" smtClean="0"/>
          </a:p>
          <a:p>
            <a:r>
              <a:rPr lang="fi-FI" dirty="0" smtClean="0"/>
              <a:t>Integraatio</a:t>
            </a:r>
          </a:p>
          <a:p>
            <a:r>
              <a:rPr lang="fi-FI" dirty="0" err="1" smtClean="0"/>
              <a:t>Nodaalialue</a:t>
            </a:r>
            <a:endParaRPr lang="fi-FI" dirty="0" smtClean="0"/>
          </a:p>
          <a:p>
            <a:r>
              <a:rPr lang="fi-FI" dirty="0" smtClean="0"/>
              <a:t>Periferia </a:t>
            </a:r>
          </a:p>
          <a:p>
            <a:r>
              <a:rPr lang="fi-FI" dirty="0" err="1" smtClean="0"/>
              <a:t>Randstad</a:t>
            </a:r>
            <a:endParaRPr lang="fi-FI" dirty="0" smtClean="0"/>
          </a:p>
          <a:p>
            <a:r>
              <a:rPr lang="fi-FI" dirty="0" smtClean="0"/>
              <a:t>Imeväiskuolleisuus</a:t>
            </a:r>
          </a:p>
          <a:p>
            <a:r>
              <a:rPr lang="fi-FI" dirty="0" smtClean="0"/>
              <a:t>Suomen päämaisema-alueet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346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Laajakuva</PresentationFormat>
  <Paragraphs>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Käsitteet 2</vt:lpstr>
      <vt:lpstr>PowerPoint-esitys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Käsitteet 2</dc:title>
  <dc:creator>Iisa Orell</dc:creator>
  <cp:lastModifiedBy>Iisa Orell</cp:lastModifiedBy>
  <cp:revision>2</cp:revision>
  <dcterms:created xsi:type="dcterms:W3CDTF">2019-03-25T10:23:06Z</dcterms:created>
  <dcterms:modified xsi:type="dcterms:W3CDTF">2019-03-25T10:24:41Z</dcterms:modified>
</cp:coreProperties>
</file>