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Fysiikan </a:t>
            </a:r>
            <a:r>
              <a:rPr lang="fi-FI" dirty="0" err="1" smtClean="0"/>
              <a:t>labrakurssi</a:t>
            </a:r>
            <a:r>
              <a:rPr lang="fi-FI" dirty="0" smtClean="0"/>
              <a:t> (Videoanalyysi)</a:t>
            </a: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103" y="1411688"/>
            <a:ext cx="11760308" cy="500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2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Fysiikan </a:t>
            </a:r>
            <a:r>
              <a:rPr lang="fi-FI" dirty="0" err="1"/>
              <a:t>labrakurssi</a:t>
            </a:r>
            <a:r>
              <a:rPr lang="fi-FI" dirty="0"/>
              <a:t> (Videoanalyysi)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2155371"/>
            <a:ext cx="10115422" cy="4348447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646111" y="1206917"/>
            <a:ext cx="11286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https://peda.net/yhdistykset/maol-ry/koulutus/dmfjk2l/materiaalit/fk/videot/tv/esimerkkivideoita/kll/liukukivi-mp4</a:t>
            </a:r>
          </a:p>
        </p:txBody>
      </p:sp>
    </p:spTree>
    <p:extLst>
      <p:ext uri="{BB962C8B-B14F-4D97-AF65-F5344CB8AC3E}">
        <p14:creationId xmlns:p14="http://schemas.microsoft.com/office/powerpoint/2010/main" val="40431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Materiaalin määritys kokeellisesti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err="1" smtClean="0"/>
              <a:t>alumiinkappaleet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Jokin neste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408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Fysiikan </a:t>
            </a:r>
            <a:r>
              <a:rPr lang="fi-FI" dirty="0" err="1"/>
              <a:t>labrakurssi</a:t>
            </a:r>
            <a:r>
              <a:rPr lang="fi-FI" dirty="0"/>
              <a:t> </a:t>
            </a:r>
            <a:r>
              <a:rPr lang="fi-FI" dirty="0" smtClean="0"/>
              <a:t>(Simulaatio)</a:t>
            </a:r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982" y="2268501"/>
            <a:ext cx="11559942" cy="307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Fysiikan </a:t>
            </a:r>
            <a:r>
              <a:rPr lang="fi-FI" dirty="0" err="1"/>
              <a:t>labrakurssi</a:t>
            </a:r>
            <a:r>
              <a:rPr lang="fi-FI" dirty="0"/>
              <a:t> (Simulaatio)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856" y="2081555"/>
            <a:ext cx="11453272" cy="399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1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Tiheysjuttuja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992834"/>
            <a:ext cx="9856426" cy="470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6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Tiheysjuttuja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919" y="1477872"/>
            <a:ext cx="2884109" cy="4839254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969" y="2036926"/>
            <a:ext cx="8327261" cy="372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9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Tiheysjuttuja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48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1273</TotalTime>
  <Words>32</Words>
  <Application>Microsoft Office PowerPoint</Application>
  <PresentationFormat>Laajakuva</PresentationFormat>
  <Paragraphs>11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Ioni</vt:lpstr>
      <vt:lpstr>Fysiikan labrakurssi (Videoanalyysi)</vt:lpstr>
      <vt:lpstr>Fysiikan labrakurssi (Videoanalyysi)</vt:lpstr>
      <vt:lpstr>Materiaalin määritys kokeellisesti</vt:lpstr>
      <vt:lpstr>Fysiikan labrakurssi (Simulaatio)</vt:lpstr>
      <vt:lpstr>Fysiikan labrakurssi (Simulaatio)</vt:lpstr>
      <vt:lpstr>Tiheysjuttuja</vt:lpstr>
      <vt:lpstr>Tiheysjuttuja</vt:lpstr>
      <vt:lpstr>Tiheysjuttuja</vt:lpstr>
    </vt:vector>
  </TitlesOfParts>
  <Company>Jämsän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Fysiikan labrakurssi (Videoanalyysi)</dc:title>
  <dc:creator>Teemu Nurmi</dc:creator>
  <cp:lastModifiedBy>Teemu Nurmi</cp:lastModifiedBy>
  <cp:revision>6</cp:revision>
  <dcterms:created xsi:type="dcterms:W3CDTF">2018-10-31T09:31:08Z</dcterms:created>
  <dcterms:modified xsi:type="dcterms:W3CDTF">2018-11-01T06:44:39Z</dcterms:modified>
</cp:coreProperties>
</file>