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57" r:id="rId3"/>
    <p:sldId id="270" r:id="rId4"/>
    <p:sldId id="279" r:id="rId5"/>
    <p:sldId id="280" r:id="rId6"/>
    <p:sldId id="278" r:id="rId7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07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B1BEF38-6D0D-4A10-BEFA-0E910F6A9041}" type="datetime1">
              <a:rPr lang="fi-FI" smtClean="0"/>
              <a:t>9.7.2018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C36BD-C8A7-4526-B1D8-4FC4F447CB8F}" type="datetime1">
              <a:rPr lang="fi-FI" noProof="0" smtClean="0"/>
              <a:pPr/>
              <a:t>9.7.2018</a:t>
            </a:fld>
            <a:endParaRPr lang="fi-FI" noProof="0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 dirty="0" smtClean="0"/>
              <a:t>Muokkaa tekstin perustyylejä napsauttamalla</a:t>
            </a:r>
          </a:p>
          <a:p>
            <a:pPr lvl="1" rtl="0"/>
            <a:r>
              <a:rPr lang="fi-FI" noProof="0" dirty="0" smtClean="0"/>
              <a:t>Toinen taso</a:t>
            </a:r>
          </a:p>
          <a:p>
            <a:pPr lvl="2" rtl="0"/>
            <a:r>
              <a:rPr lang="fi-FI" noProof="0" dirty="0" smtClean="0"/>
              <a:t>Kolmas taso</a:t>
            </a:r>
          </a:p>
          <a:p>
            <a:pPr lvl="3" rtl="0"/>
            <a:r>
              <a:rPr lang="fi-FI" noProof="0" dirty="0" smtClean="0"/>
              <a:t>Neljäs taso</a:t>
            </a:r>
          </a:p>
          <a:p>
            <a:pPr lvl="4" rtl="0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6627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fi-FI" smtClean="0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8651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fi-FI" smtClean="0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4468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fi-FI" smtClean="0"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9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rtlCol="0"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38200" y="3854659"/>
            <a:ext cx="10515600" cy="1143000"/>
          </a:xfrm>
        </p:spPr>
        <p:txBody>
          <a:bodyPr rtlCol="0">
            <a:normAutofit/>
          </a:bodyPr>
          <a:lstStyle>
            <a:lvl1pPr marL="0" indent="0" algn="ctr" rtl="0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 dirty="0" smtClean="0"/>
              <a:t>MUOKKAA ALAOTSIKON PERUSTYYLIÄ NAPSAUTTAMALLA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6" name="Kuvan paikkamerkki 2" descr="Tyhjä paikkamerkki kuvan lisäämistä varten. Napsauta paikkamerkkiä ja valitse kuva, jonka haluat lisätä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8362E8-349E-4212-AEFC-15ACCCB1F216}" type="datetime1">
              <a:rPr lang="fi-FI" noProof="0" smtClean="0"/>
              <a:t>9.7.2018</a:t>
            </a:fld>
            <a:endParaRPr lang="fi-FI" noProof="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31B0F6-297C-4463-9EC5-645686294E3D}" type="datetime1">
              <a:rPr lang="fi-FI" noProof="0" smtClean="0"/>
              <a:t>9.7.2018</a:t>
            </a:fld>
            <a:endParaRPr lang="fi-FI" noProof="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ja kuva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lnSpc>
                <a:spcPct val="80000"/>
              </a:lnSpc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9" name="Kuvan paikkamerkki 2" descr="Tyhjä paikkamerkki kuvan lisäämistä varten. Napsauta paikkamerkkiä ja valitse kuva, jonka haluat lisätä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3" name="Kuvan paikkamerkki 2" descr="Tyhjä paikkamerkki kuvan lisäämistä varten. Napsauta paikkamerkkiä ja valitse kuva, jonka haluat lisätä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4" name="Kuvan paikkamerkki 2" descr="Tyhjä paikkamerkki kuvan lisäämistä varten. Napsauta paikkamerkkiä ja valitse kuva, jonka haluat lisätä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16361-E65B-4F35-9843-07724AF7B388}" type="datetime1">
              <a:rPr lang="fi-FI" noProof="0" smtClean="0"/>
              <a:t>9.7.2018</a:t>
            </a:fld>
            <a:endParaRPr lang="fi-FI" noProof="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otsikko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23E5C7-16A3-4200-90CB-F20648770941}" type="datetime1">
              <a:rPr lang="fi-FI" noProof="0" smtClean="0"/>
              <a:t>9.7.2018</a:t>
            </a:fld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F8CCFB-4449-4C91-AE6C-019AC5BA3ACD}" type="datetime1">
              <a:rPr lang="fi-FI" noProof="0" smtClean="0"/>
              <a:t>9.7.2018</a:t>
            </a:fld>
            <a:endParaRPr lang="fi-FI" noProof="0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0C4936-BB80-4658-871B-19EC6D8166A5}" type="datetime1">
              <a:rPr lang="fi-FI" noProof="0" smtClean="0"/>
              <a:t>9.7.2018</a:t>
            </a:fld>
            <a:endParaRPr lang="fi-FI" noProof="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711A5A-42F7-449E-9139-19D5F707BB37}" type="datetime1">
              <a:rPr lang="fi-FI" noProof="0" smtClean="0"/>
              <a:t>9.7.2018</a:t>
            </a:fld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 noProof="0" dirty="0" smtClean="0"/>
              <a:t>Muokkaa otsikon perustyyliä napsauttamalla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 dirty="0" smtClean="0"/>
              <a:t>Muokkaa tekstin perustyyliä</a:t>
            </a:r>
          </a:p>
          <a:p>
            <a:pPr lvl="1" rtl="0"/>
            <a:r>
              <a:rPr lang="fi-FI" noProof="0" dirty="0" smtClean="0"/>
              <a:t>Toinen taso</a:t>
            </a:r>
          </a:p>
          <a:p>
            <a:pPr lvl="2" rtl="0"/>
            <a:r>
              <a:rPr lang="fi-FI" noProof="0" dirty="0" smtClean="0"/>
              <a:t>Kolmas taso</a:t>
            </a:r>
          </a:p>
          <a:p>
            <a:pPr lvl="3" rtl="0"/>
            <a:r>
              <a:rPr lang="fi-FI" noProof="0" dirty="0" smtClean="0"/>
              <a:t>Neljäs taso</a:t>
            </a:r>
          </a:p>
          <a:p>
            <a:pPr lvl="4" rtl="0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7" name="Suorakulmio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D135EEFD-08B2-4662-A257-8EE4AD82DE53}" type="datetime1">
              <a:rPr lang="fi-FI" noProof="0" smtClean="0"/>
              <a:t>9.7.2018</a:t>
            </a:fld>
            <a:endParaRPr lang="fi-FI" noProof="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fi-FI" dirty="0" smtClean="0"/>
              <a:t>Mikrobit ja entsyymit bioteollisuudessa</a:t>
            </a:r>
            <a:endParaRPr lang="fi-FI" dirty="0"/>
          </a:p>
        </p:txBody>
      </p:sp>
      <p:pic>
        <p:nvPicPr>
          <p:cNvPr id="7" name="Kuvan paikkamerkki 6" descr="Kaksi henkilöä nostamassa painoja"/>
          <p:cNvPicPr>
            <a:picLocks noGrp="1" noChangeAspect="1"/>
          </p:cNvPicPr>
          <p:nvPr>
            <p:ph type="pic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pic>
        <p:nvPicPr>
          <p:cNvPr id="8" name="Kuvan paikkamerkki 7" descr="Lähikuva Granny Smith -omenasta ja mitasta"/>
          <p:cNvPicPr>
            <a:picLocks noGrp="1" noChangeAspect="1"/>
          </p:cNvPicPr>
          <p:nvPr>
            <p:ph type="pic" idx="1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/>
        </p:blipFill>
        <p:spPr/>
      </p:pic>
      <p:pic>
        <p:nvPicPr>
          <p:cNvPr id="9" name="Kuvan paikkamerkki 8" descr="Mies ja nainen juoksemassa sisäjuoksuradalla"/>
          <p:cNvPicPr>
            <a:picLocks noGrp="1" noChangeAspect="1"/>
          </p:cNvPicPr>
          <p:nvPr>
            <p:ph type="pic" idx="12"/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" b="39"/>
          <a:stretch/>
        </p:blipFill>
        <p:spPr/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dirty="0" smtClean="0"/>
              <a:t>Bioteollisuus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fi-FI" dirty="0" smtClean="0"/>
              <a:t>Biotalouden ala</a:t>
            </a:r>
          </a:p>
          <a:p>
            <a:pPr lvl="1"/>
            <a:r>
              <a:rPr lang="fi-FI" dirty="0" smtClean="0"/>
              <a:t>Hyödynnetään eläviä eliöitä</a:t>
            </a:r>
          </a:p>
          <a:p>
            <a:pPr lvl="1"/>
            <a:r>
              <a:rPr lang="fi-FI" dirty="0" smtClean="0"/>
              <a:t>Hyödynnetään entsyymejä</a:t>
            </a:r>
          </a:p>
          <a:p>
            <a:pPr lvl="2"/>
            <a:r>
              <a:rPr lang="fi-FI" dirty="0" smtClean="0"/>
              <a:t>Proteiini </a:t>
            </a:r>
          </a:p>
          <a:p>
            <a:pPr lvl="2"/>
            <a:r>
              <a:rPr lang="fi-FI" dirty="0" smtClean="0"/>
              <a:t>Katalyytti</a:t>
            </a:r>
          </a:p>
          <a:p>
            <a:pPr lvl="2"/>
            <a:r>
              <a:rPr lang="fi-FI" dirty="0" smtClean="0"/>
              <a:t>Muuttumaton</a:t>
            </a:r>
          </a:p>
          <a:p>
            <a:pPr lvl="2"/>
            <a:r>
              <a:rPr lang="fi-FI" dirty="0" smtClean="0"/>
              <a:t>Spesifi</a:t>
            </a:r>
          </a:p>
          <a:p>
            <a:pPr lvl="2"/>
            <a:r>
              <a:rPr lang="fi-FI" dirty="0" smtClean="0"/>
              <a:t>Ympäristötekijöistä riippuvainen</a:t>
            </a:r>
          </a:p>
          <a:p>
            <a:pPr lvl="2"/>
            <a:r>
              <a:rPr lang="fi-FI" dirty="0" smtClean="0"/>
              <a:t>Teollisuuden entsyymit</a:t>
            </a:r>
          </a:p>
          <a:p>
            <a:pPr lvl="3"/>
            <a:r>
              <a:rPr lang="fi-FI" dirty="0" err="1" smtClean="0"/>
              <a:t>Arkeoneista</a:t>
            </a:r>
            <a:r>
              <a:rPr lang="fi-FI" dirty="0" smtClean="0"/>
              <a:t> ja bakteereista</a:t>
            </a:r>
          </a:p>
          <a:p>
            <a:pPr lvl="3"/>
            <a:r>
              <a:rPr lang="fi-FI" dirty="0" smtClean="0"/>
              <a:t>Tuotetaan mikrobeissa</a:t>
            </a:r>
          </a:p>
          <a:p>
            <a:pPr lvl="4"/>
            <a:r>
              <a:rPr lang="fi-FI" dirty="0" smtClean="0"/>
              <a:t>bioreaktorit</a:t>
            </a:r>
          </a:p>
        </p:txBody>
      </p:sp>
    </p:spTree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524000" y="1714500"/>
            <a:ext cx="9144000" cy="3458391"/>
          </a:xfrm>
        </p:spPr>
        <p:txBody>
          <a:bodyPr>
            <a:normAutofit/>
          </a:bodyPr>
          <a:lstStyle/>
          <a:p>
            <a:r>
              <a:rPr lang="fi-FI" dirty="0" smtClean="0"/>
              <a:t>Biotekniikkaa hyödyntävät teollisuuden alat</a:t>
            </a:r>
          </a:p>
          <a:p>
            <a:pPr lvl="1">
              <a:buClr>
                <a:srgbClr val="87A91B">
                  <a:lumMod val="50000"/>
                </a:srgbClr>
              </a:buClr>
            </a:pPr>
            <a:r>
              <a:rPr lang="fi-FI" dirty="0" smtClean="0">
                <a:solidFill>
                  <a:srgbClr val="595959"/>
                </a:solidFill>
              </a:rPr>
              <a:t>Pesuaineteollisuus</a:t>
            </a:r>
          </a:p>
          <a:p>
            <a:pPr lvl="1">
              <a:buClr>
                <a:srgbClr val="87A91B">
                  <a:lumMod val="50000"/>
                </a:srgbClr>
              </a:buClr>
            </a:pPr>
            <a:r>
              <a:rPr lang="fi-FI" dirty="0" smtClean="0">
                <a:solidFill>
                  <a:srgbClr val="595959"/>
                </a:solidFill>
              </a:rPr>
              <a:t>Tekstiiliteollisuus </a:t>
            </a:r>
          </a:p>
          <a:p>
            <a:pPr lvl="1">
              <a:buClr>
                <a:srgbClr val="87A91B">
                  <a:lumMod val="50000"/>
                </a:srgbClr>
              </a:buClr>
            </a:pPr>
            <a:r>
              <a:rPr lang="fi-FI" dirty="0" smtClean="0">
                <a:solidFill>
                  <a:srgbClr val="595959"/>
                </a:solidFill>
              </a:rPr>
              <a:t>Metsäteollisuus</a:t>
            </a:r>
          </a:p>
          <a:p>
            <a:pPr lvl="1">
              <a:buClr>
                <a:srgbClr val="87A91B">
                  <a:lumMod val="50000"/>
                </a:srgbClr>
              </a:buClr>
            </a:pPr>
            <a:r>
              <a:rPr lang="fi-FI" dirty="0" smtClean="0">
                <a:solidFill>
                  <a:srgbClr val="595959"/>
                </a:solidFill>
              </a:rPr>
              <a:t>Elintarviketeollisuus</a:t>
            </a:r>
          </a:p>
          <a:p>
            <a:pPr lvl="1">
              <a:buClr>
                <a:srgbClr val="87A91B">
                  <a:lumMod val="50000"/>
                </a:srgbClr>
              </a:buClr>
            </a:pPr>
            <a:r>
              <a:rPr lang="fi-FI" dirty="0">
                <a:solidFill>
                  <a:srgbClr val="595959"/>
                </a:solidFill>
              </a:rPr>
              <a:t>Biopuhdistus</a:t>
            </a:r>
          </a:p>
          <a:p>
            <a:pPr lvl="1">
              <a:buClr>
                <a:srgbClr val="87A91B">
                  <a:lumMod val="50000"/>
                </a:srgbClr>
              </a:buClr>
            </a:pPr>
            <a:r>
              <a:rPr lang="fi-FI" dirty="0">
                <a:solidFill>
                  <a:srgbClr val="595959"/>
                </a:solidFill>
              </a:rPr>
              <a:t>Kompostointi</a:t>
            </a:r>
          </a:p>
          <a:p>
            <a:pPr lvl="1">
              <a:buClr>
                <a:srgbClr val="87A91B">
                  <a:lumMod val="50000"/>
                </a:srgbClr>
              </a:buClr>
            </a:pPr>
            <a:r>
              <a:rPr lang="fi-FI" dirty="0">
                <a:solidFill>
                  <a:srgbClr val="595959"/>
                </a:solidFill>
              </a:rPr>
              <a:t>Jätevesien puhdistus</a:t>
            </a:r>
          </a:p>
          <a:p>
            <a:pPr lvl="1">
              <a:buClr>
                <a:srgbClr val="87A91B">
                  <a:lumMod val="50000"/>
                </a:srgbClr>
              </a:buClr>
            </a:pPr>
            <a:endParaRPr lang="fi-FI" dirty="0" smtClean="0">
              <a:solidFill>
                <a:srgbClr val="595959"/>
              </a:solidFill>
            </a:endParaRPr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459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Täydennetään yhdessä taulukko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Linkki: </a:t>
            </a:r>
          </a:p>
          <a:p>
            <a:pPr lvl="1"/>
            <a:r>
              <a:rPr lang="fi-FI" dirty="0" smtClean="0"/>
              <a:t>Kirjoittakaa taulukon sarakkeisiin mm. </a:t>
            </a:r>
          </a:p>
          <a:p>
            <a:pPr lvl="2"/>
            <a:r>
              <a:rPr lang="fi-FI" dirty="0"/>
              <a:t>M</a:t>
            </a:r>
            <a:r>
              <a:rPr lang="fi-FI" dirty="0" smtClean="0"/>
              <a:t>ikä mikrobi/entsyymi ko. teollisuuden alalla käytetään</a:t>
            </a:r>
          </a:p>
          <a:p>
            <a:pPr lvl="2"/>
            <a:r>
              <a:rPr lang="fi-FI" dirty="0" smtClean="0"/>
              <a:t>käyttötarkoitus</a:t>
            </a:r>
          </a:p>
          <a:p>
            <a:pPr lvl="2"/>
            <a:r>
              <a:rPr lang="fi-FI" dirty="0" smtClean="0"/>
              <a:t>Selvennä prosessia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984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Tehdään tehtävät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2, 4, 5, 6, 7 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328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dirty="0" smtClean="0"/>
              <a:t>Lisää dian otsikko – 6</a:t>
            </a:r>
            <a:endParaRPr lang="fi-FI" dirty="0"/>
          </a:p>
        </p:txBody>
      </p:sp>
      <p:sp>
        <p:nvSpPr>
          <p:cNvPr id="2" name="Kuvan paikkamerkki 1" descr="Tyhjä paikkamerkki kuvan lisäämistä varten. Napsauta paikkamerkkiä ja valitse kuva, jonka haluat lisätä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kstin paikkamerkki 2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616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rveys ja kuntoilu 16: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3784_TF02922391" id="{F9B0F8DC-B44E-4E21-BD5E-E1685DB3A52C}" vid="{EA116CA7-E136-4685-A740-1B1547D055D2}"/>
    </a:ext>
  </a:extLst>
</a:theme>
</file>

<file path=ppt/theme/theme2.xml><?xml version="1.0" encoding="utf-8"?>
<a:theme xmlns:a="http://schemas.openxmlformats.org/drawingml/2006/main" name="Office-teema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Terveyden ja hyvinvoinnin esitys (laajakuva)</Template>
  <TotalTime>24</TotalTime>
  <Words>78</Words>
  <Application>Microsoft Office PowerPoint</Application>
  <PresentationFormat>Laajakuva</PresentationFormat>
  <Paragraphs>35</Paragraphs>
  <Slides>6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Terveys ja kuntoilu 16:9</vt:lpstr>
      <vt:lpstr>Mikrobit ja entsyymit bioteollisuudessa</vt:lpstr>
      <vt:lpstr>Bioteollisuus</vt:lpstr>
      <vt:lpstr>PowerPoint-esitys</vt:lpstr>
      <vt:lpstr>Täydennetään yhdessä taulukko</vt:lpstr>
      <vt:lpstr>Tehdään tehtävät</vt:lpstr>
      <vt:lpstr>Lisää dian otsikko – 6</vt:lpstr>
    </vt:vector>
  </TitlesOfParts>
  <Company>Jämsän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Mikrobit ja entsyymit bioteollisuudessa</dc:title>
  <dc:creator>Iisa Orell</dc:creator>
  <cp:lastModifiedBy>Iisa Orell</cp:lastModifiedBy>
  <cp:revision>6</cp:revision>
  <dcterms:created xsi:type="dcterms:W3CDTF">2018-07-09T20:12:14Z</dcterms:created>
  <dcterms:modified xsi:type="dcterms:W3CDTF">2018-07-09T20:36:25Z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