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 id="2147483672" r:id="rId5"/>
  </p:sldMasterIdLst>
  <p:notesMasterIdLst>
    <p:notesMasterId r:id="rId48"/>
  </p:notesMasterIdLst>
  <p:sldIdLst>
    <p:sldId id="343" r:id="rId6"/>
    <p:sldId id="281" r:id="rId7"/>
    <p:sldId id="282" r:id="rId8"/>
    <p:sldId id="331" r:id="rId9"/>
    <p:sldId id="361" r:id="rId10"/>
    <p:sldId id="333" r:id="rId11"/>
    <p:sldId id="332" r:id="rId12"/>
    <p:sldId id="348" r:id="rId13"/>
    <p:sldId id="330" r:id="rId14"/>
    <p:sldId id="349" r:id="rId15"/>
    <p:sldId id="284" r:id="rId16"/>
    <p:sldId id="350" r:id="rId17"/>
    <p:sldId id="283" r:id="rId18"/>
    <p:sldId id="324" r:id="rId19"/>
    <p:sldId id="362" r:id="rId20"/>
    <p:sldId id="285" r:id="rId21"/>
    <p:sldId id="351" r:id="rId22"/>
    <p:sldId id="291" r:id="rId23"/>
    <p:sldId id="352" r:id="rId24"/>
    <p:sldId id="286" r:id="rId25"/>
    <p:sldId id="290" r:id="rId26"/>
    <p:sldId id="363" r:id="rId27"/>
    <p:sldId id="287" r:id="rId28"/>
    <p:sldId id="356" r:id="rId29"/>
    <p:sldId id="337" r:id="rId30"/>
    <p:sldId id="355" r:id="rId31"/>
    <p:sldId id="336" r:id="rId32"/>
    <p:sldId id="353" r:id="rId33"/>
    <p:sldId id="288" r:id="rId34"/>
    <p:sldId id="339" r:id="rId35"/>
    <p:sldId id="289" r:id="rId36"/>
    <p:sldId id="296" r:id="rId37"/>
    <p:sldId id="340" r:id="rId38"/>
    <p:sldId id="357" r:id="rId39"/>
    <p:sldId id="437" r:id="rId40"/>
    <p:sldId id="431" r:id="rId41"/>
    <p:sldId id="432" r:id="rId42"/>
    <p:sldId id="433" r:id="rId43"/>
    <p:sldId id="438" r:id="rId44"/>
    <p:sldId id="439" r:id="rId45"/>
    <p:sldId id="436" r:id="rId46"/>
    <p:sldId id="327"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Open Sans" panose="020B0606030504020204" pitchFamily="34" charset="0"/>
      <p:regular r:id="rId55"/>
      <p:bold r:id="rId56"/>
      <p:italic r:id="rId57"/>
      <p:boldItalic r:id="rId58"/>
    </p:embeddedFont>
    <p:embeddedFont>
      <p:font typeface="Oswald" panose="00000500000000000000" pitchFamily="2" charset="0"/>
      <p:regular r:id="rId59"/>
      <p:bold r:id="rId60"/>
    </p:embeddedFont>
    <p:embeddedFont>
      <p:font typeface="Oswald SemiBold" panose="00000700000000000000" pitchFamily="2" charset="0"/>
      <p:bold r:id="rId61"/>
    </p:embeddedFont>
    <p:embeddedFont>
      <p:font typeface="Roboto" panose="02000000000000000000" pitchFamily="2" charset="0"/>
      <p:regular r:id="rId62"/>
      <p:bold r:id="rId63"/>
      <p:italic r:id="rId64"/>
      <p:boldItalic r:id="rId65"/>
    </p:embeddedFont>
    <p:embeddedFont>
      <p:font typeface="Tenorite" panose="000005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letusosa" id="{C1E32732-9099-4428-8259-84900EBB2BD5}">
          <p14:sldIdLst>
            <p14:sldId id="343"/>
          </p14:sldIdLst>
        </p14:section>
        <p14:section name="1. Tapaturmavaarojen tunnistaminen" id="{B7425FE3-CB15-4D51-96B3-63AFDD07539C}">
          <p14:sldIdLst>
            <p14:sldId id="281"/>
            <p14:sldId id="282"/>
            <p14:sldId id="331"/>
          </p14:sldIdLst>
        </p14:section>
        <p14:section name="2. Tapaturmien välttäminen" id="{6D4F7CAC-78CF-4E6F-88E4-5A78046293AB}">
          <p14:sldIdLst>
            <p14:sldId id="361"/>
            <p14:sldId id="333"/>
            <p14:sldId id="332"/>
            <p14:sldId id="348"/>
            <p14:sldId id="330"/>
            <p14:sldId id="349"/>
            <p14:sldId id="284"/>
            <p14:sldId id="350"/>
            <p14:sldId id="283"/>
            <p14:sldId id="324"/>
          </p14:sldIdLst>
        </p14:section>
        <p14:section name="3. Ensitoimet onnettomuuden sattuessa" id="{7E918B13-564E-4B7E-8314-7E88CA09B3DE}">
          <p14:sldIdLst>
            <p14:sldId id="362"/>
            <p14:sldId id="285"/>
            <p14:sldId id="351"/>
            <p14:sldId id="291"/>
            <p14:sldId id="352"/>
            <p14:sldId id="286"/>
            <p14:sldId id="290"/>
          </p14:sldIdLst>
        </p14:section>
        <p14:section name="4. Ensiapu" id="{A8C182C3-3204-4E16-9541-71F30C80DFAA}">
          <p14:sldIdLst>
            <p14:sldId id="363"/>
            <p14:sldId id="287"/>
            <p14:sldId id="356"/>
            <p14:sldId id="337"/>
            <p14:sldId id="355"/>
            <p14:sldId id="336"/>
            <p14:sldId id="353"/>
            <p14:sldId id="288"/>
            <p14:sldId id="339"/>
            <p14:sldId id="289"/>
            <p14:sldId id="296"/>
            <p14:sldId id="340"/>
            <p14:sldId id="357"/>
            <p14:sldId id="437"/>
            <p14:sldId id="431"/>
            <p14:sldId id="432"/>
            <p14:sldId id="433"/>
            <p14:sldId id="438"/>
            <p14:sldId id="439"/>
            <p14:sldId id="436"/>
            <p14:sldId id="32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pos="305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jDYKcrXRFH4YuqEfDTNhW9yi5S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838A"/>
    <a:srgbClr val="828E75"/>
    <a:srgbClr val="98BDC3"/>
    <a:srgbClr val="D92331"/>
    <a:srgbClr val="796451"/>
    <a:srgbClr val="E2C79D"/>
    <a:srgbClr val="3C515C"/>
    <a:srgbClr val="AEB5A5"/>
    <a:srgbClr val="D6E0CA"/>
    <a:srgbClr val="BAC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6BAFB2-6634-4679-8DFE-D03220544596}" v="1" dt="2022-11-23T07:36:40.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78" autoAdjust="0"/>
  </p:normalViewPr>
  <p:slideViewPr>
    <p:cSldViewPr snapToGrid="0">
      <p:cViewPr varScale="1">
        <p:scale>
          <a:sx n="118" d="100"/>
          <a:sy n="118" d="100"/>
        </p:scale>
        <p:origin x="1404" y="96"/>
      </p:cViewPr>
      <p:guideLst>
        <p:guide orient="horz" pos="1620"/>
        <p:guide pos="2880"/>
        <p:guide pos="305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microsoft.com/office/2016/11/relationships/changesInfo" Target="changesInfos/changesInfo1.xml"/><Relationship Id="rId7" Type="http://schemas.openxmlformats.org/officeDocument/2006/relationships/slide" Target="slides/slide2.xml"/><Relationship Id="rId71"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 Hiltunen" userId="3ba0df6f-4160-478d-879d-8482f0bd4b46" providerId="ADAL" clId="{684B5B1A-66ED-4259-8B83-8BA7134E89CD}"/>
    <pc:docChg chg="undo custSel addSld delSld modSld sldOrd addSection modSection">
      <pc:chgData name="Rita Hiltunen" userId="3ba0df6f-4160-478d-879d-8482f0bd4b46" providerId="ADAL" clId="{684B5B1A-66ED-4259-8B83-8BA7134E89CD}" dt="2022-11-11T11:12:57.418" v="3447" actId="20577"/>
      <pc:docMkLst>
        <pc:docMk/>
      </pc:docMkLst>
      <pc:sldChg chg="delSp modSp mod delAnim modAnim modNotesTx">
        <pc:chgData name="Rita Hiltunen" userId="3ba0df6f-4160-478d-879d-8482f0bd4b46" providerId="ADAL" clId="{684B5B1A-66ED-4259-8B83-8BA7134E89CD}" dt="2022-11-10T15:18:34.514" v="179" actId="20577"/>
        <pc:sldMkLst>
          <pc:docMk/>
          <pc:sldMk cId="0" sldId="281"/>
        </pc:sldMkLst>
        <pc:spChg chg="mod">
          <ac:chgData name="Rita Hiltunen" userId="3ba0df6f-4160-478d-879d-8482f0bd4b46" providerId="ADAL" clId="{684B5B1A-66ED-4259-8B83-8BA7134E89CD}" dt="2022-11-10T15:18:34.514" v="179" actId="20577"/>
          <ac:spMkLst>
            <pc:docMk/>
            <pc:sldMk cId="0" sldId="281"/>
            <ac:spMk id="17" creationId="{CA0EF5F3-B2CE-4F1E-A0AD-4D486EA0B79D}"/>
          </ac:spMkLst>
        </pc:spChg>
        <pc:grpChg chg="del">
          <ac:chgData name="Rita Hiltunen" userId="3ba0df6f-4160-478d-879d-8482f0bd4b46" providerId="ADAL" clId="{684B5B1A-66ED-4259-8B83-8BA7134E89CD}" dt="2022-11-10T15:17:26.928" v="174" actId="478"/>
          <ac:grpSpMkLst>
            <pc:docMk/>
            <pc:sldMk cId="0" sldId="281"/>
            <ac:grpSpMk id="15" creationId="{6E504EAF-BB72-4043-9F9B-E296E41E28D2}"/>
          </ac:grpSpMkLst>
        </pc:grpChg>
        <pc:grpChg chg="mod">
          <ac:chgData name="Rita Hiltunen" userId="3ba0df6f-4160-478d-879d-8482f0bd4b46" providerId="ADAL" clId="{684B5B1A-66ED-4259-8B83-8BA7134E89CD}" dt="2022-11-10T15:18:13.376" v="178" actId="1076"/>
          <ac:grpSpMkLst>
            <pc:docMk/>
            <pc:sldMk cId="0" sldId="281"/>
            <ac:grpSpMk id="21" creationId="{D84DAD87-E6FA-4008-B0DC-D7F859F0FBBF}"/>
          </ac:grpSpMkLst>
        </pc:grpChg>
      </pc:sldChg>
      <pc:sldChg chg="delSp modSp mod delAnim modAnim modNotesTx">
        <pc:chgData name="Rita Hiltunen" userId="3ba0df6f-4160-478d-879d-8482f0bd4b46" providerId="ADAL" clId="{684B5B1A-66ED-4259-8B83-8BA7134E89CD}" dt="2022-11-10T16:59:19.147" v="3203" actId="478"/>
        <pc:sldMkLst>
          <pc:docMk/>
          <pc:sldMk cId="0" sldId="282"/>
        </pc:sldMkLst>
        <pc:spChg chg="del topLvl">
          <ac:chgData name="Rita Hiltunen" userId="3ba0df6f-4160-478d-879d-8482f0bd4b46" providerId="ADAL" clId="{684B5B1A-66ED-4259-8B83-8BA7134E89CD}" dt="2022-11-10T16:59:18.096" v="3202" actId="478"/>
          <ac:spMkLst>
            <pc:docMk/>
            <pc:sldMk cId="0" sldId="282"/>
            <ac:spMk id="18" creationId="{C5D210A3-DBC1-47C0-9AD9-DAC725182CE3}"/>
          </ac:spMkLst>
        </pc:spChg>
        <pc:grpChg chg="del">
          <ac:chgData name="Rita Hiltunen" userId="3ba0df6f-4160-478d-879d-8482f0bd4b46" providerId="ADAL" clId="{684B5B1A-66ED-4259-8B83-8BA7134E89CD}" dt="2022-11-10T15:19:03.357" v="184" actId="478"/>
          <ac:grpSpMkLst>
            <pc:docMk/>
            <pc:sldMk cId="0" sldId="282"/>
            <ac:grpSpMk id="11" creationId="{12092E2D-A7FD-40D4-97D1-7234F79BEE58}"/>
          </ac:grpSpMkLst>
        </pc:grpChg>
        <pc:grpChg chg="mod">
          <ac:chgData name="Rita Hiltunen" userId="3ba0df6f-4160-478d-879d-8482f0bd4b46" providerId="ADAL" clId="{684B5B1A-66ED-4259-8B83-8BA7134E89CD}" dt="2022-11-10T15:19:22.423" v="187" actId="1076"/>
          <ac:grpSpMkLst>
            <pc:docMk/>
            <pc:sldMk cId="0" sldId="282"/>
            <ac:grpSpMk id="14" creationId="{1F313350-D8D0-46B1-9032-34197F8B37D9}"/>
          </ac:grpSpMkLst>
        </pc:grpChg>
        <pc:grpChg chg="del mod">
          <ac:chgData name="Rita Hiltunen" userId="3ba0df6f-4160-478d-879d-8482f0bd4b46" providerId="ADAL" clId="{684B5B1A-66ED-4259-8B83-8BA7134E89CD}" dt="2022-11-10T16:59:18.096" v="3202" actId="478"/>
          <ac:grpSpMkLst>
            <pc:docMk/>
            <pc:sldMk cId="0" sldId="282"/>
            <ac:grpSpMk id="16" creationId="{F4E5EE39-9BC0-4877-9AF0-B841300574A0}"/>
          </ac:grpSpMkLst>
        </pc:grpChg>
        <pc:picChg chg="del topLvl">
          <ac:chgData name="Rita Hiltunen" userId="3ba0df6f-4160-478d-879d-8482f0bd4b46" providerId="ADAL" clId="{684B5B1A-66ED-4259-8B83-8BA7134E89CD}" dt="2022-11-10T16:59:19.147" v="3203" actId="478"/>
          <ac:picMkLst>
            <pc:docMk/>
            <pc:sldMk cId="0" sldId="282"/>
            <ac:picMk id="17" creationId="{EE5974C6-2717-4802-9F21-7B0A1D6A1CE1}"/>
          </ac:picMkLst>
        </pc:picChg>
      </pc:sldChg>
      <pc:sldChg chg="modSp mod modAnim modNotesTx">
        <pc:chgData name="Rita Hiltunen" userId="3ba0df6f-4160-478d-879d-8482f0bd4b46" providerId="ADAL" clId="{684B5B1A-66ED-4259-8B83-8BA7134E89CD}" dt="2022-11-10T17:08:40.128" v="3309" actId="1076"/>
        <pc:sldMkLst>
          <pc:docMk/>
          <pc:sldMk cId="0" sldId="283"/>
        </pc:sldMkLst>
        <pc:spChg chg="mod">
          <ac:chgData name="Rita Hiltunen" userId="3ba0df6f-4160-478d-879d-8482f0bd4b46" providerId="ADAL" clId="{684B5B1A-66ED-4259-8B83-8BA7134E89CD}" dt="2022-11-10T17:08:40.128" v="3309" actId="1076"/>
          <ac:spMkLst>
            <pc:docMk/>
            <pc:sldMk cId="0" sldId="283"/>
            <ac:spMk id="3" creationId="{B0E63008-0DAB-40F4-830F-222951542C5C}"/>
          </ac:spMkLst>
        </pc:spChg>
      </pc:sldChg>
      <pc:sldChg chg="delSp modSp mod modAnim modNotesTx">
        <pc:chgData name="Rita Hiltunen" userId="3ba0df6f-4160-478d-879d-8482f0bd4b46" providerId="ADAL" clId="{684B5B1A-66ED-4259-8B83-8BA7134E89CD}" dt="2022-11-10T15:31:37.562" v="428" actId="6549"/>
        <pc:sldMkLst>
          <pc:docMk/>
          <pc:sldMk cId="0" sldId="284"/>
        </pc:sldMkLst>
        <pc:spChg chg="mod">
          <ac:chgData name="Rita Hiltunen" userId="3ba0df6f-4160-478d-879d-8482f0bd4b46" providerId="ADAL" clId="{684B5B1A-66ED-4259-8B83-8BA7134E89CD}" dt="2022-11-10T15:31:10.134" v="427" actId="255"/>
          <ac:spMkLst>
            <pc:docMk/>
            <pc:sldMk cId="0" sldId="284"/>
            <ac:spMk id="10" creationId="{B6BE33F7-71F3-4091-8FCD-31CC3F00A012}"/>
          </ac:spMkLst>
        </pc:spChg>
        <pc:grpChg chg="del">
          <ac:chgData name="Rita Hiltunen" userId="3ba0df6f-4160-478d-879d-8482f0bd4b46" providerId="ADAL" clId="{684B5B1A-66ED-4259-8B83-8BA7134E89CD}" dt="2022-11-10T15:29:58.031" v="416" actId="478"/>
          <ac:grpSpMkLst>
            <pc:docMk/>
            <pc:sldMk cId="0" sldId="284"/>
            <ac:grpSpMk id="7" creationId="{4FA5DEDE-261E-4F38-AE58-07479FCB3B79}"/>
          </ac:grpSpMkLst>
        </pc:grpChg>
      </pc:sldChg>
      <pc:sldChg chg="modSp mod modAnim modNotesTx">
        <pc:chgData name="Rita Hiltunen" userId="3ba0df6f-4160-478d-879d-8482f0bd4b46" providerId="ADAL" clId="{684B5B1A-66ED-4259-8B83-8BA7134E89CD}" dt="2022-11-10T15:46:41.683" v="706"/>
        <pc:sldMkLst>
          <pc:docMk/>
          <pc:sldMk cId="0" sldId="285"/>
        </pc:sldMkLst>
        <pc:spChg chg="mod">
          <ac:chgData name="Rita Hiltunen" userId="3ba0df6f-4160-478d-879d-8482f0bd4b46" providerId="ADAL" clId="{684B5B1A-66ED-4259-8B83-8BA7134E89CD}" dt="2022-11-10T15:45:48.287" v="698" actId="1076"/>
          <ac:spMkLst>
            <pc:docMk/>
            <pc:sldMk cId="0" sldId="285"/>
            <ac:spMk id="4" creationId="{7739EEE4-6098-4610-9013-7BD1CC2817F2}"/>
          </ac:spMkLst>
        </pc:spChg>
      </pc:sldChg>
      <pc:sldChg chg="modSp mod modAnim">
        <pc:chgData name="Rita Hiltunen" userId="3ba0df6f-4160-478d-879d-8482f0bd4b46" providerId="ADAL" clId="{684B5B1A-66ED-4259-8B83-8BA7134E89CD}" dt="2022-11-10T17:09:17.698" v="3316" actId="1076"/>
        <pc:sldMkLst>
          <pc:docMk/>
          <pc:sldMk cId="0" sldId="286"/>
        </pc:sldMkLst>
        <pc:spChg chg="mod">
          <ac:chgData name="Rita Hiltunen" userId="3ba0df6f-4160-478d-879d-8482f0bd4b46" providerId="ADAL" clId="{684B5B1A-66ED-4259-8B83-8BA7134E89CD}" dt="2022-11-10T17:09:14.345" v="3315" actId="1076"/>
          <ac:spMkLst>
            <pc:docMk/>
            <pc:sldMk cId="0" sldId="286"/>
            <ac:spMk id="7" creationId="{8AA55D8B-4F36-41E2-B82D-31BBF3D5FC57}"/>
          </ac:spMkLst>
        </pc:spChg>
        <pc:spChg chg="mod">
          <ac:chgData name="Rita Hiltunen" userId="3ba0df6f-4160-478d-879d-8482f0bd4b46" providerId="ADAL" clId="{684B5B1A-66ED-4259-8B83-8BA7134E89CD}" dt="2022-11-10T17:09:17.698" v="3316" actId="1076"/>
          <ac:spMkLst>
            <pc:docMk/>
            <pc:sldMk cId="0" sldId="286"/>
            <ac:spMk id="8" creationId="{38725A77-55B9-4C8F-AB27-01B217F4739D}"/>
          </ac:spMkLst>
        </pc:spChg>
      </pc:sldChg>
      <pc:sldChg chg="modSp modAnim">
        <pc:chgData name="Rita Hiltunen" userId="3ba0df6f-4160-478d-879d-8482f0bd4b46" providerId="ADAL" clId="{684B5B1A-66ED-4259-8B83-8BA7134E89CD}" dt="2022-11-10T15:53:44.274" v="803"/>
        <pc:sldMkLst>
          <pc:docMk/>
          <pc:sldMk cId="0" sldId="287"/>
        </pc:sldMkLst>
        <pc:spChg chg="mod">
          <ac:chgData name="Rita Hiltunen" userId="3ba0df6f-4160-478d-879d-8482f0bd4b46" providerId="ADAL" clId="{684B5B1A-66ED-4259-8B83-8BA7134E89CD}" dt="2022-11-10T15:53:37.811" v="798" actId="404"/>
          <ac:spMkLst>
            <pc:docMk/>
            <pc:sldMk cId="0" sldId="287"/>
            <ac:spMk id="4" creationId="{F84CE2D8-DF6A-4EFB-9245-019056E73929}"/>
          </ac:spMkLst>
        </pc:spChg>
      </pc:sldChg>
      <pc:sldChg chg="addSp delSp modSp mod modAnim">
        <pc:chgData name="Rita Hiltunen" userId="3ba0df6f-4160-478d-879d-8482f0bd4b46" providerId="ADAL" clId="{684B5B1A-66ED-4259-8B83-8BA7134E89CD}" dt="2022-11-10T16:16:17.593" v="1277" actId="1076"/>
        <pc:sldMkLst>
          <pc:docMk/>
          <pc:sldMk cId="0" sldId="288"/>
        </pc:sldMkLst>
        <pc:spChg chg="del mod">
          <ac:chgData name="Rita Hiltunen" userId="3ba0df6f-4160-478d-879d-8482f0bd4b46" providerId="ADAL" clId="{684B5B1A-66ED-4259-8B83-8BA7134E89CD}" dt="2022-11-10T16:15:40.238" v="1250" actId="478"/>
          <ac:spMkLst>
            <pc:docMk/>
            <pc:sldMk cId="0" sldId="288"/>
            <ac:spMk id="5" creationId="{1238C2B5-9817-4B9A-AF64-892903F8DC90}"/>
          </ac:spMkLst>
        </pc:spChg>
        <pc:spChg chg="mod">
          <ac:chgData name="Rita Hiltunen" userId="3ba0df6f-4160-478d-879d-8482f0bd4b46" providerId="ADAL" clId="{684B5B1A-66ED-4259-8B83-8BA7134E89CD}" dt="2022-11-10T16:16:06.873" v="1274" actId="1076"/>
          <ac:spMkLst>
            <pc:docMk/>
            <pc:sldMk cId="0" sldId="288"/>
            <ac:spMk id="6" creationId="{626DA267-C5C9-4C49-961B-CA11B82162B8}"/>
          </ac:spMkLst>
        </pc:spChg>
        <pc:spChg chg="add del mod">
          <ac:chgData name="Rita Hiltunen" userId="3ba0df6f-4160-478d-879d-8482f0bd4b46" providerId="ADAL" clId="{684B5B1A-66ED-4259-8B83-8BA7134E89CD}" dt="2022-11-10T16:15:42.914" v="1252" actId="478"/>
          <ac:spMkLst>
            <pc:docMk/>
            <pc:sldMk cId="0" sldId="288"/>
            <ac:spMk id="8" creationId="{796562DC-4776-A1B1-EE76-9298B58DA244}"/>
          </ac:spMkLst>
        </pc:spChg>
        <pc:spChg chg="add del mod">
          <ac:chgData name="Rita Hiltunen" userId="3ba0df6f-4160-478d-879d-8482f0bd4b46" providerId="ADAL" clId="{684B5B1A-66ED-4259-8B83-8BA7134E89CD}" dt="2022-11-10T16:15:44.521" v="1253" actId="478"/>
          <ac:spMkLst>
            <pc:docMk/>
            <pc:sldMk cId="0" sldId="288"/>
            <ac:spMk id="12" creationId="{E94996B1-572A-74AB-CB26-755F92DF4B86}"/>
          </ac:spMkLst>
        </pc:spChg>
        <pc:spChg chg="add mod">
          <ac:chgData name="Rita Hiltunen" userId="3ba0df6f-4160-478d-879d-8482f0bd4b46" providerId="ADAL" clId="{684B5B1A-66ED-4259-8B83-8BA7134E89CD}" dt="2022-11-10T16:15:51.201" v="1272" actId="20577"/>
          <ac:spMkLst>
            <pc:docMk/>
            <pc:sldMk cId="0" sldId="288"/>
            <ac:spMk id="13" creationId="{DBDCD8F5-A16E-7B2D-1A94-F077FAD6F99C}"/>
          </ac:spMkLst>
        </pc:spChg>
        <pc:grpChg chg="del">
          <ac:chgData name="Rita Hiltunen" userId="3ba0df6f-4160-478d-879d-8482f0bd4b46" providerId="ADAL" clId="{684B5B1A-66ED-4259-8B83-8BA7134E89CD}" dt="2022-11-10T16:04:52.984" v="961" actId="478"/>
          <ac:grpSpMkLst>
            <pc:docMk/>
            <pc:sldMk cId="0" sldId="288"/>
            <ac:grpSpMk id="4" creationId="{641226A2-512E-4EDD-94D5-F73DDFF7FBA6}"/>
          </ac:grpSpMkLst>
        </pc:grpChg>
        <pc:grpChg chg="add del">
          <ac:chgData name="Rita Hiltunen" userId="3ba0df6f-4160-478d-879d-8482f0bd4b46" providerId="ADAL" clId="{684B5B1A-66ED-4259-8B83-8BA7134E89CD}" dt="2022-11-10T16:04:50.533" v="960" actId="478"/>
          <ac:grpSpMkLst>
            <pc:docMk/>
            <pc:sldMk cId="0" sldId="288"/>
            <ac:grpSpMk id="9" creationId="{30262783-0715-4DEE-8D7F-D1D02B83065A}"/>
          </ac:grpSpMkLst>
        </pc:grpChg>
        <pc:picChg chg="mod">
          <ac:chgData name="Rita Hiltunen" userId="3ba0df6f-4160-478d-879d-8482f0bd4b46" providerId="ADAL" clId="{684B5B1A-66ED-4259-8B83-8BA7134E89CD}" dt="2022-11-10T16:04:56.520" v="962" actId="1076"/>
          <ac:picMkLst>
            <pc:docMk/>
            <pc:sldMk cId="0" sldId="288"/>
            <ac:picMk id="3" creationId="{2C7116A3-1957-4FB8-85C5-03A083FFC474}"/>
          </ac:picMkLst>
        </pc:picChg>
        <pc:picChg chg="del">
          <ac:chgData name="Rita Hiltunen" userId="3ba0df6f-4160-478d-879d-8482f0bd4b46" providerId="ADAL" clId="{684B5B1A-66ED-4259-8B83-8BA7134E89CD}" dt="2022-11-10T16:04:52.984" v="961" actId="478"/>
          <ac:picMkLst>
            <pc:docMk/>
            <pc:sldMk cId="0" sldId="288"/>
            <ac:picMk id="11" creationId="{FF14ED47-D803-4ECC-9960-A829A118327A}"/>
          </ac:picMkLst>
        </pc:picChg>
        <pc:picChg chg="mod">
          <ac:chgData name="Rita Hiltunen" userId="3ba0df6f-4160-478d-879d-8482f0bd4b46" providerId="ADAL" clId="{684B5B1A-66ED-4259-8B83-8BA7134E89CD}" dt="2022-11-10T16:16:17.593" v="1277" actId="1076"/>
          <ac:picMkLst>
            <pc:docMk/>
            <pc:sldMk cId="0" sldId="288"/>
            <ac:picMk id="430" creationId="{00000000-0000-0000-0000-000000000000}"/>
          </ac:picMkLst>
        </pc:picChg>
      </pc:sldChg>
      <pc:sldChg chg="delSp modSp mod ord modAnim">
        <pc:chgData name="Rita Hiltunen" userId="3ba0df6f-4160-478d-879d-8482f0bd4b46" providerId="ADAL" clId="{684B5B1A-66ED-4259-8B83-8BA7134E89CD}" dt="2022-11-10T16:22:39.444" v="1315" actId="20577"/>
        <pc:sldMkLst>
          <pc:docMk/>
          <pc:sldMk cId="0" sldId="289"/>
        </pc:sldMkLst>
        <pc:spChg chg="mod">
          <ac:chgData name="Rita Hiltunen" userId="3ba0df6f-4160-478d-879d-8482f0bd4b46" providerId="ADAL" clId="{684B5B1A-66ED-4259-8B83-8BA7134E89CD}" dt="2022-11-10T16:22:39.444" v="1315" actId="20577"/>
          <ac:spMkLst>
            <pc:docMk/>
            <pc:sldMk cId="0" sldId="289"/>
            <ac:spMk id="4" creationId="{5C94DFB3-A90A-41DB-A51D-4E8F2111BD61}"/>
          </ac:spMkLst>
        </pc:spChg>
        <pc:grpChg chg="mod">
          <ac:chgData name="Rita Hiltunen" userId="3ba0df6f-4160-478d-879d-8482f0bd4b46" providerId="ADAL" clId="{684B5B1A-66ED-4259-8B83-8BA7134E89CD}" dt="2022-11-10T16:19:50.753" v="1309" actId="1076"/>
          <ac:grpSpMkLst>
            <pc:docMk/>
            <pc:sldMk cId="0" sldId="289"/>
            <ac:grpSpMk id="9" creationId="{097C5DFC-E133-4088-BC6E-E34F6C6345CE}"/>
          </ac:grpSpMkLst>
        </pc:grpChg>
        <pc:grpChg chg="del">
          <ac:chgData name="Rita Hiltunen" userId="3ba0df6f-4160-478d-879d-8482f0bd4b46" providerId="ADAL" clId="{684B5B1A-66ED-4259-8B83-8BA7134E89CD}" dt="2022-11-10T16:19:28.146" v="1304" actId="478"/>
          <ac:grpSpMkLst>
            <pc:docMk/>
            <pc:sldMk cId="0" sldId="289"/>
            <ac:grpSpMk id="11" creationId="{F5C24D1D-89DE-45B1-AC19-04E6E21A8F70}"/>
          </ac:grpSpMkLst>
        </pc:grpChg>
      </pc:sldChg>
      <pc:sldChg chg="modSp mod ord modAnim">
        <pc:chgData name="Rita Hiltunen" userId="3ba0df6f-4160-478d-879d-8482f0bd4b46" providerId="ADAL" clId="{684B5B1A-66ED-4259-8B83-8BA7134E89CD}" dt="2022-11-10T17:09:34.305" v="3317" actId="14100"/>
        <pc:sldMkLst>
          <pc:docMk/>
          <pc:sldMk cId="0" sldId="290"/>
        </pc:sldMkLst>
        <pc:spChg chg="mod">
          <ac:chgData name="Rita Hiltunen" userId="3ba0df6f-4160-478d-879d-8482f0bd4b46" providerId="ADAL" clId="{684B5B1A-66ED-4259-8B83-8BA7134E89CD}" dt="2022-11-10T17:09:34.305" v="3317" actId="14100"/>
          <ac:spMkLst>
            <pc:docMk/>
            <pc:sldMk cId="0" sldId="290"/>
            <ac:spMk id="4" creationId="{A8B23320-DBFE-4197-8DE9-6B452D39A623}"/>
          </ac:spMkLst>
        </pc:spChg>
      </pc:sldChg>
      <pc:sldChg chg="modSp modAnim modNotesTx">
        <pc:chgData name="Rita Hiltunen" userId="3ba0df6f-4160-478d-879d-8482f0bd4b46" providerId="ADAL" clId="{684B5B1A-66ED-4259-8B83-8BA7134E89CD}" dt="2022-11-10T17:05:13.038" v="3252"/>
        <pc:sldMkLst>
          <pc:docMk/>
          <pc:sldMk cId="0" sldId="291"/>
        </pc:sldMkLst>
        <pc:spChg chg="mod">
          <ac:chgData name="Rita Hiltunen" userId="3ba0df6f-4160-478d-879d-8482f0bd4b46" providerId="ADAL" clId="{684B5B1A-66ED-4259-8B83-8BA7134E89CD}" dt="2022-11-10T15:48:38.834" v="734" actId="20577"/>
          <ac:spMkLst>
            <pc:docMk/>
            <pc:sldMk cId="0" sldId="291"/>
            <ac:spMk id="9" creationId="{8F05129E-B60A-4CCC-B17B-87F5A4AFBCFE}"/>
          </ac:spMkLst>
        </pc:spChg>
      </pc:sldChg>
      <pc:sldChg chg="ord modAnim">
        <pc:chgData name="Rita Hiltunen" userId="3ba0df6f-4160-478d-879d-8482f0bd4b46" providerId="ADAL" clId="{684B5B1A-66ED-4259-8B83-8BA7134E89CD}" dt="2022-11-10T16:09:02.131" v="1049"/>
        <pc:sldMkLst>
          <pc:docMk/>
          <pc:sldMk cId="2633027220" sldId="296"/>
        </pc:sldMkLst>
      </pc:sldChg>
      <pc:sldChg chg="delSp del mod">
        <pc:chgData name="Rita Hiltunen" userId="3ba0df6f-4160-478d-879d-8482f0bd4b46" providerId="ADAL" clId="{684B5B1A-66ED-4259-8B83-8BA7134E89CD}" dt="2022-11-10T15:17:03.353" v="170" actId="47"/>
        <pc:sldMkLst>
          <pc:docMk/>
          <pc:sldMk cId="2487822022" sldId="321"/>
        </pc:sldMkLst>
        <pc:picChg chg="del">
          <ac:chgData name="Rita Hiltunen" userId="3ba0df6f-4160-478d-879d-8482f0bd4b46" providerId="ADAL" clId="{684B5B1A-66ED-4259-8B83-8BA7134E89CD}" dt="2022-11-10T15:09:58.208" v="46" actId="478"/>
          <ac:picMkLst>
            <pc:docMk/>
            <pc:sldMk cId="2487822022" sldId="321"/>
            <ac:picMk id="16" creationId="{A902EECE-5329-493B-8B05-F8B039DCE636}"/>
          </ac:picMkLst>
        </pc:picChg>
      </pc:sldChg>
      <pc:sldChg chg="delSp mod modAnim modNotesTx">
        <pc:chgData name="Rita Hiltunen" userId="3ba0df6f-4160-478d-879d-8482f0bd4b46" providerId="ADAL" clId="{684B5B1A-66ED-4259-8B83-8BA7134E89CD}" dt="2022-11-10T15:34:05.569" v="460" actId="114"/>
        <pc:sldMkLst>
          <pc:docMk/>
          <pc:sldMk cId="437474391" sldId="324"/>
        </pc:sldMkLst>
        <pc:grpChg chg="del">
          <ac:chgData name="Rita Hiltunen" userId="3ba0df6f-4160-478d-879d-8482f0bd4b46" providerId="ADAL" clId="{684B5B1A-66ED-4259-8B83-8BA7134E89CD}" dt="2022-11-10T15:33:43.248" v="455" actId="478"/>
          <ac:grpSpMkLst>
            <pc:docMk/>
            <pc:sldMk cId="437474391" sldId="324"/>
            <ac:grpSpMk id="11" creationId="{4BFF5F30-D522-4B1C-B62C-FFE15E91DFE6}"/>
          </ac:grpSpMkLst>
        </pc:grpChg>
      </pc:sldChg>
      <pc:sldChg chg="del">
        <pc:chgData name="Rita Hiltunen" userId="3ba0df6f-4160-478d-879d-8482f0bd4b46" providerId="ADAL" clId="{684B5B1A-66ED-4259-8B83-8BA7134E89CD}" dt="2022-11-10T15:44:53.908" v="682" actId="47"/>
        <pc:sldMkLst>
          <pc:docMk/>
          <pc:sldMk cId="677460237" sldId="329"/>
        </pc:sldMkLst>
      </pc:sldChg>
      <pc:sldChg chg="addSp modSp mod modAnim">
        <pc:chgData name="Rita Hiltunen" userId="3ba0df6f-4160-478d-879d-8482f0bd4b46" providerId="ADAL" clId="{684B5B1A-66ED-4259-8B83-8BA7134E89CD}" dt="2022-11-10T17:00:17.081" v="3204"/>
        <pc:sldMkLst>
          <pc:docMk/>
          <pc:sldMk cId="1387798878" sldId="330"/>
        </pc:sldMkLst>
        <pc:spChg chg="mod">
          <ac:chgData name="Rita Hiltunen" userId="3ba0df6f-4160-478d-879d-8482f0bd4b46" providerId="ADAL" clId="{684B5B1A-66ED-4259-8B83-8BA7134E89CD}" dt="2022-11-10T15:29:12.896" v="382" actId="14100"/>
          <ac:spMkLst>
            <pc:docMk/>
            <pc:sldMk cId="1387798878" sldId="330"/>
            <ac:spMk id="3" creationId="{877EFDBB-03B8-456E-AAAA-1B947668A1F7}"/>
          </ac:spMkLst>
        </pc:spChg>
        <pc:spChg chg="mod">
          <ac:chgData name="Rita Hiltunen" userId="3ba0df6f-4160-478d-879d-8482f0bd4b46" providerId="ADAL" clId="{684B5B1A-66ED-4259-8B83-8BA7134E89CD}" dt="2022-11-10T15:27:56.434" v="346" actId="20577"/>
          <ac:spMkLst>
            <pc:docMk/>
            <pc:sldMk cId="1387798878" sldId="330"/>
            <ac:spMk id="6" creationId="{7586CB41-A9DE-B4D3-3023-03FFEC528E09}"/>
          </ac:spMkLst>
        </pc:spChg>
        <pc:grpChg chg="add mod">
          <ac:chgData name="Rita Hiltunen" userId="3ba0df6f-4160-478d-879d-8482f0bd4b46" providerId="ADAL" clId="{684B5B1A-66ED-4259-8B83-8BA7134E89CD}" dt="2022-11-10T15:28:03.647" v="347" actId="1076"/>
          <ac:grpSpMkLst>
            <pc:docMk/>
            <pc:sldMk cId="1387798878" sldId="330"/>
            <ac:grpSpMk id="4" creationId="{93E6C36D-E896-C4D2-BAE7-66EFDC9AA0CE}"/>
          </ac:grpSpMkLst>
        </pc:grpChg>
        <pc:picChg chg="mod">
          <ac:chgData name="Rita Hiltunen" userId="3ba0df6f-4160-478d-879d-8482f0bd4b46" providerId="ADAL" clId="{684B5B1A-66ED-4259-8B83-8BA7134E89CD}" dt="2022-11-10T15:27:18.334" v="330"/>
          <ac:picMkLst>
            <pc:docMk/>
            <pc:sldMk cId="1387798878" sldId="330"/>
            <ac:picMk id="5" creationId="{8F95BE3D-7F07-22A8-DCF2-B8106FB26F8E}"/>
          </ac:picMkLst>
        </pc:picChg>
      </pc:sldChg>
      <pc:sldChg chg="addSp delSp modSp mod delAnim modAnim modNotesTx">
        <pc:chgData name="Rita Hiltunen" userId="3ba0df6f-4160-478d-879d-8482f0bd4b46" providerId="ADAL" clId="{684B5B1A-66ED-4259-8B83-8BA7134E89CD}" dt="2022-11-10T15:25:21.070" v="305" actId="478"/>
        <pc:sldMkLst>
          <pc:docMk/>
          <pc:sldMk cId="4009886214" sldId="331"/>
        </pc:sldMkLst>
        <pc:spChg chg="mod">
          <ac:chgData name="Rita Hiltunen" userId="3ba0df6f-4160-478d-879d-8482f0bd4b46" providerId="ADAL" clId="{684B5B1A-66ED-4259-8B83-8BA7134E89CD}" dt="2022-11-10T15:20:45.168" v="197" actId="20577"/>
          <ac:spMkLst>
            <pc:docMk/>
            <pc:sldMk cId="4009886214" sldId="331"/>
            <ac:spMk id="9" creationId="{1F93502B-0769-4B6D-AB6C-FF924B66724B}"/>
          </ac:spMkLst>
        </pc:spChg>
        <pc:spChg chg="mod">
          <ac:chgData name="Rita Hiltunen" userId="3ba0df6f-4160-478d-879d-8482f0bd4b46" providerId="ADAL" clId="{684B5B1A-66ED-4259-8B83-8BA7134E89CD}" dt="2022-11-10T15:22:38.111" v="218" actId="1076"/>
          <ac:spMkLst>
            <pc:docMk/>
            <pc:sldMk cId="4009886214" sldId="331"/>
            <ac:spMk id="13" creationId="{A07FC53C-D349-4092-8AE4-260799F3E9B0}"/>
          </ac:spMkLst>
        </pc:spChg>
        <pc:grpChg chg="del mod">
          <ac:chgData name="Rita Hiltunen" userId="3ba0df6f-4160-478d-879d-8482f0bd4b46" providerId="ADAL" clId="{684B5B1A-66ED-4259-8B83-8BA7134E89CD}" dt="2022-11-10T15:20:54.464" v="200" actId="478"/>
          <ac:grpSpMkLst>
            <pc:docMk/>
            <pc:sldMk cId="4009886214" sldId="331"/>
            <ac:grpSpMk id="2" creationId="{42622B7F-82DD-4CA3-8B91-51DFF3B8835E}"/>
          </ac:grpSpMkLst>
        </pc:grpChg>
        <pc:grpChg chg="add del mod">
          <ac:chgData name="Rita Hiltunen" userId="3ba0df6f-4160-478d-879d-8482f0bd4b46" providerId="ADAL" clId="{684B5B1A-66ED-4259-8B83-8BA7134E89CD}" dt="2022-11-10T15:22:23.469" v="214" actId="478"/>
          <ac:grpSpMkLst>
            <pc:docMk/>
            <pc:sldMk cId="4009886214" sldId="331"/>
            <ac:grpSpMk id="3" creationId="{2A9D058F-3BE6-1A7E-BAB6-C2E29C58B4F1}"/>
          </ac:grpSpMkLst>
        </pc:grpChg>
        <pc:grpChg chg="add del mod">
          <ac:chgData name="Rita Hiltunen" userId="3ba0df6f-4160-478d-879d-8482f0bd4b46" providerId="ADAL" clId="{684B5B1A-66ED-4259-8B83-8BA7134E89CD}" dt="2022-11-10T15:25:21.070" v="305" actId="478"/>
          <ac:grpSpMkLst>
            <pc:docMk/>
            <pc:sldMk cId="4009886214" sldId="331"/>
            <ac:grpSpMk id="6" creationId="{36E9BF2A-2111-FFB7-7C3A-AB5F6994128C}"/>
          </ac:grpSpMkLst>
        </pc:grpChg>
        <pc:grpChg chg="mod">
          <ac:chgData name="Rita Hiltunen" userId="3ba0df6f-4160-478d-879d-8482f0bd4b46" providerId="ADAL" clId="{684B5B1A-66ED-4259-8B83-8BA7134E89CD}" dt="2022-11-10T15:22:28.723" v="215" actId="164"/>
          <ac:grpSpMkLst>
            <pc:docMk/>
            <pc:sldMk cId="4009886214" sldId="331"/>
            <ac:grpSpMk id="11" creationId="{4E976BE5-A36F-4109-9E7C-4338A3A6AAA8}"/>
          </ac:grpSpMkLst>
        </pc:grpChg>
        <pc:picChg chg="del mod topLvl">
          <ac:chgData name="Rita Hiltunen" userId="3ba0df6f-4160-478d-879d-8482f0bd4b46" providerId="ADAL" clId="{684B5B1A-66ED-4259-8B83-8BA7134E89CD}" dt="2022-11-10T15:22:23.469" v="214" actId="478"/>
          <ac:picMkLst>
            <pc:docMk/>
            <pc:sldMk cId="4009886214" sldId="331"/>
            <ac:picMk id="4" creationId="{EB02A28B-39AF-F198-184F-A8F6D63EDE0D}"/>
          </ac:picMkLst>
        </pc:picChg>
        <pc:picChg chg="mod topLvl">
          <ac:chgData name="Rita Hiltunen" userId="3ba0df6f-4160-478d-879d-8482f0bd4b46" providerId="ADAL" clId="{684B5B1A-66ED-4259-8B83-8BA7134E89CD}" dt="2022-11-10T15:22:44.007" v="220" actId="1076"/>
          <ac:picMkLst>
            <pc:docMk/>
            <pc:sldMk cId="4009886214" sldId="331"/>
            <ac:picMk id="5" creationId="{FEB3B118-F32A-3E4B-FAC7-E46E3B5C3AA5}"/>
          </ac:picMkLst>
        </pc:picChg>
        <pc:picChg chg="del topLvl">
          <ac:chgData name="Rita Hiltunen" userId="3ba0df6f-4160-478d-879d-8482f0bd4b46" providerId="ADAL" clId="{684B5B1A-66ED-4259-8B83-8BA7134E89CD}" dt="2022-11-10T15:20:54.464" v="200" actId="478"/>
          <ac:picMkLst>
            <pc:docMk/>
            <pc:sldMk cId="4009886214" sldId="331"/>
            <ac:picMk id="14" creationId="{91B7A8F4-F710-41C3-9005-FD0305A96B92}"/>
          </ac:picMkLst>
        </pc:picChg>
        <pc:picChg chg="del mod topLvl">
          <ac:chgData name="Rita Hiltunen" userId="3ba0df6f-4160-478d-879d-8482f0bd4b46" providerId="ADAL" clId="{684B5B1A-66ED-4259-8B83-8BA7134E89CD}" dt="2022-11-10T15:21:01.023" v="202" actId="478"/>
          <ac:picMkLst>
            <pc:docMk/>
            <pc:sldMk cId="4009886214" sldId="331"/>
            <ac:picMk id="15" creationId="{1D091B3D-74AB-431B-8FDE-DB7EB35A0BA6}"/>
          </ac:picMkLst>
        </pc:picChg>
      </pc:sldChg>
      <pc:sldChg chg="delSp modSp mod delAnim modAnim modNotesTx">
        <pc:chgData name="Rita Hiltunen" userId="3ba0df6f-4160-478d-879d-8482f0bd4b46" providerId="ADAL" clId="{684B5B1A-66ED-4259-8B83-8BA7134E89CD}" dt="2022-11-10T17:01:08.515" v="3244" actId="20577"/>
        <pc:sldMkLst>
          <pc:docMk/>
          <pc:sldMk cId="1984325345" sldId="333"/>
        </pc:sldMkLst>
        <pc:spChg chg="mod">
          <ac:chgData name="Rita Hiltunen" userId="3ba0df6f-4160-478d-879d-8482f0bd4b46" providerId="ADAL" clId="{684B5B1A-66ED-4259-8B83-8BA7134E89CD}" dt="2022-11-10T15:24:52.415" v="272" actId="1076"/>
          <ac:spMkLst>
            <pc:docMk/>
            <pc:sldMk cId="1984325345" sldId="333"/>
            <ac:spMk id="8" creationId="{164B3116-3AD1-4FC0-9B39-E5910D5D3918}"/>
          </ac:spMkLst>
        </pc:spChg>
        <pc:spChg chg="mod">
          <ac:chgData name="Rita Hiltunen" userId="3ba0df6f-4160-478d-879d-8482f0bd4b46" providerId="ADAL" clId="{684B5B1A-66ED-4259-8B83-8BA7134E89CD}" dt="2022-11-10T15:25:31.816" v="308" actId="20577"/>
          <ac:spMkLst>
            <pc:docMk/>
            <pc:sldMk cId="1984325345" sldId="333"/>
            <ac:spMk id="10" creationId="{FDA19B4F-E501-412B-93FE-22D085DF369A}"/>
          </ac:spMkLst>
        </pc:spChg>
        <pc:grpChg chg="mod">
          <ac:chgData name="Rita Hiltunen" userId="3ba0df6f-4160-478d-879d-8482f0bd4b46" providerId="ADAL" clId="{684B5B1A-66ED-4259-8B83-8BA7134E89CD}" dt="2022-11-10T15:24:48.063" v="271" actId="14100"/>
          <ac:grpSpMkLst>
            <pc:docMk/>
            <pc:sldMk cId="1984325345" sldId="333"/>
            <ac:grpSpMk id="6" creationId="{A96FAC40-8FDB-4511-AA34-9B083F10A68D}"/>
          </ac:grpSpMkLst>
        </pc:grpChg>
        <pc:grpChg chg="del">
          <ac:chgData name="Rita Hiltunen" userId="3ba0df6f-4160-478d-879d-8482f0bd4b46" providerId="ADAL" clId="{684B5B1A-66ED-4259-8B83-8BA7134E89CD}" dt="2022-11-10T15:24:07.278" v="221" actId="478"/>
          <ac:grpSpMkLst>
            <pc:docMk/>
            <pc:sldMk cId="1984325345" sldId="333"/>
            <ac:grpSpMk id="14" creationId="{E9B9C798-B3F4-47AB-ADFA-3460C1A4481B}"/>
          </ac:grpSpMkLst>
        </pc:grpChg>
      </pc:sldChg>
      <pc:sldChg chg="delSp modSp mod modAnim">
        <pc:chgData name="Rita Hiltunen" userId="3ba0df6f-4160-478d-879d-8482f0bd4b46" providerId="ADAL" clId="{684B5B1A-66ED-4259-8B83-8BA7134E89CD}" dt="2022-11-10T16:03:23.710" v="944" actId="20577"/>
        <pc:sldMkLst>
          <pc:docMk/>
          <pc:sldMk cId="694937565" sldId="336"/>
        </pc:sldMkLst>
        <pc:spChg chg="mod">
          <ac:chgData name="Rita Hiltunen" userId="3ba0df6f-4160-478d-879d-8482f0bd4b46" providerId="ADAL" clId="{684B5B1A-66ED-4259-8B83-8BA7134E89CD}" dt="2022-11-10T16:03:23.710" v="944" actId="20577"/>
          <ac:spMkLst>
            <pc:docMk/>
            <pc:sldMk cId="694937565" sldId="336"/>
            <ac:spMk id="3" creationId="{28B5BE15-5D15-4959-9045-1F1E21860872}"/>
          </ac:spMkLst>
        </pc:spChg>
        <pc:spChg chg="mod">
          <ac:chgData name="Rita Hiltunen" userId="3ba0df6f-4160-478d-879d-8482f0bd4b46" providerId="ADAL" clId="{684B5B1A-66ED-4259-8B83-8BA7134E89CD}" dt="2022-11-10T15:53:24.111" v="796" actId="1076"/>
          <ac:spMkLst>
            <pc:docMk/>
            <pc:sldMk cId="694937565" sldId="336"/>
            <ac:spMk id="5" creationId="{6AF4AFC8-FF51-4CB0-95F5-3AD6ADB42652}"/>
          </ac:spMkLst>
        </pc:spChg>
        <pc:picChg chg="del mod">
          <ac:chgData name="Rita Hiltunen" userId="3ba0df6f-4160-478d-879d-8482f0bd4b46" providerId="ADAL" clId="{684B5B1A-66ED-4259-8B83-8BA7134E89CD}" dt="2022-11-10T16:03:08.474" v="939" actId="478"/>
          <ac:picMkLst>
            <pc:docMk/>
            <pc:sldMk cId="694937565" sldId="336"/>
            <ac:picMk id="22" creationId="{9F8CE562-FA86-FDAB-266E-F68B846D92B1}"/>
          </ac:picMkLst>
        </pc:picChg>
      </pc:sldChg>
      <pc:sldChg chg="modSp modAnim">
        <pc:chgData name="Rita Hiltunen" userId="3ba0df6f-4160-478d-879d-8482f0bd4b46" providerId="ADAL" clId="{684B5B1A-66ED-4259-8B83-8BA7134E89CD}" dt="2022-11-10T16:09:53.993" v="1082" actId="20577"/>
        <pc:sldMkLst>
          <pc:docMk/>
          <pc:sldMk cId="1080991333" sldId="337"/>
        </pc:sldMkLst>
        <pc:spChg chg="mod">
          <ac:chgData name="Rita Hiltunen" userId="3ba0df6f-4160-478d-879d-8482f0bd4b46" providerId="ADAL" clId="{684B5B1A-66ED-4259-8B83-8BA7134E89CD}" dt="2022-11-10T16:09:53.993" v="1082" actId="20577"/>
          <ac:spMkLst>
            <pc:docMk/>
            <pc:sldMk cId="1080991333" sldId="337"/>
            <ac:spMk id="3" creationId="{BEF5463F-EB2B-40E6-A507-3DAAC3095792}"/>
          </ac:spMkLst>
        </pc:spChg>
      </pc:sldChg>
      <pc:sldChg chg="ord">
        <pc:chgData name="Rita Hiltunen" userId="3ba0df6f-4160-478d-879d-8482f0bd4b46" providerId="ADAL" clId="{684B5B1A-66ED-4259-8B83-8BA7134E89CD}" dt="2022-11-10T17:04:35.776" v="3251"/>
        <pc:sldMkLst>
          <pc:docMk/>
          <pc:sldMk cId="2026714002" sldId="339"/>
        </pc:sldMkLst>
      </pc:sldChg>
      <pc:sldChg chg="modAnim modNotesTx">
        <pc:chgData name="Rita Hiltunen" userId="3ba0df6f-4160-478d-879d-8482f0bd4b46" providerId="ADAL" clId="{684B5B1A-66ED-4259-8B83-8BA7134E89CD}" dt="2022-11-10T17:17:45.948" v="3421"/>
        <pc:sldMkLst>
          <pc:docMk/>
          <pc:sldMk cId="2167051752" sldId="340"/>
        </pc:sldMkLst>
      </pc:sldChg>
      <pc:sldChg chg="addSp delSp modSp mod modAnim modNotesTx">
        <pc:chgData name="Rita Hiltunen" userId="3ba0df6f-4160-478d-879d-8482f0bd4b46" providerId="ADAL" clId="{684B5B1A-66ED-4259-8B83-8BA7134E89CD}" dt="2022-11-10T15:56:58.559" v="878"/>
        <pc:sldMkLst>
          <pc:docMk/>
          <pc:sldMk cId="2763271028" sldId="343"/>
        </pc:sldMkLst>
        <pc:spChg chg="add mod">
          <ac:chgData name="Rita Hiltunen" userId="3ba0df6f-4160-478d-879d-8482f0bd4b46" providerId="ADAL" clId="{684B5B1A-66ED-4259-8B83-8BA7134E89CD}" dt="2022-11-10T15:06:45.254" v="6" actId="1076"/>
          <ac:spMkLst>
            <pc:docMk/>
            <pc:sldMk cId="2763271028" sldId="343"/>
            <ac:spMk id="2" creationId="{1634FE9C-74B7-A9F6-4CED-5B44DC3A4724}"/>
          </ac:spMkLst>
        </pc:spChg>
        <pc:spChg chg="mod">
          <ac:chgData name="Rita Hiltunen" userId="3ba0df6f-4160-478d-879d-8482f0bd4b46" providerId="ADAL" clId="{684B5B1A-66ED-4259-8B83-8BA7134E89CD}" dt="2022-11-10T15:14:40.250" v="122" actId="20577"/>
          <ac:spMkLst>
            <pc:docMk/>
            <pc:sldMk cId="2763271028" sldId="343"/>
            <ac:spMk id="5" creationId="{4FF2BD01-C2EF-2D56-1CC8-8801F110D486}"/>
          </ac:spMkLst>
        </pc:spChg>
        <pc:spChg chg="mod ord topLvl">
          <ac:chgData name="Rita Hiltunen" userId="3ba0df6f-4160-478d-879d-8482f0bd4b46" providerId="ADAL" clId="{684B5B1A-66ED-4259-8B83-8BA7134E89CD}" dt="2022-11-10T15:12:10.316" v="102" actId="404"/>
          <ac:spMkLst>
            <pc:docMk/>
            <pc:sldMk cId="2763271028" sldId="343"/>
            <ac:spMk id="8" creationId="{56E109F3-B1EF-4D41-BC4A-640D74D1EB30}"/>
          </ac:spMkLst>
        </pc:spChg>
        <pc:spChg chg="mod">
          <ac:chgData name="Rita Hiltunen" userId="3ba0df6f-4160-478d-879d-8482f0bd4b46" providerId="ADAL" clId="{684B5B1A-66ED-4259-8B83-8BA7134E89CD}" dt="2022-11-10T15:14:41.754" v="123" actId="20577"/>
          <ac:spMkLst>
            <pc:docMk/>
            <pc:sldMk cId="2763271028" sldId="343"/>
            <ac:spMk id="9" creationId="{FDF6DFC9-1F83-7DF3-7065-5FCA9FE1EABF}"/>
          </ac:spMkLst>
        </pc:spChg>
        <pc:spChg chg="mod ord topLvl">
          <ac:chgData name="Rita Hiltunen" userId="3ba0df6f-4160-478d-879d-8482f0bd4b46" providerId="ADAL" clId="{684B5B1A-66ED-4259-8B83-8BA7134E89CD}" dt="2022-11-10T15:07:19.591" v="16" actId="1076"/>
          <ac:spMkLst>
            <pc:docMk/>
            <pc:sldMk cId="2763271028" sldId="343"/>
            <ac:spMk id="11" creationId="{1196288E-7E01-40FB-86C6-49BCFB9A4EFC}"/>
          </ac:spMkLst>
        </pc:spChg>
        <pc:spChg chg="add mod">
          <ac:chgData name="Rita Hiltunen" userId="3ba0df6f-4160-478d-879d-8482f0bd4b46" providerId="ADAL" clId="{684B5B1A-66ED-4259-8B83-8BA7134E89CD}" dt="2022-11-10T15:14:43.345" v="124" actId="20577"/>
          <ac:spMkLst>
            <pc:docMk/>
            <pc:sldMk cId="2763271028" sldId="343"/>
            <ac:spMk id="14" creationId="{FF0DED9A-36B2-D61A-D2CB-EC057CE2BADD}"/>
          </ac:spMkLst>
        </pc:spChg>
        <pc:spChg chg="mod">
          <ac:chgData name="Rita Hiltunen" userId="3ba0df6f-4160-478d-879d-8482f0bd4b46" providerId="ADAL" clId="{684B5B1A-66ED-4259-8B83-8BA7134E89CD}" dt="2022-11-10T15:56:49.120" v="876"/>
          <ac:spMkLst>
            <pc:docMk/>
            <pc:sldMk cId="2763271028" sldId="343"/>
            <ac:spMk id="18" creationId="{1534E717-9BF0-FF50-0C7F-6E99B88C05AA}"/>
          </ac:spMkLst>
        </pc:spChg>
        <pc:grpChg chg="add mod ord">
          <ac:chgData name="Rita Hiltunen" userId="3ba0df6f-4160-478d-879d-8482f0bd4b46" providerId="ADAL" clId="{684B5B1A-66ED-4259-8B83-8BA7134E89CD}" dt="2022-11-10T15:15:50.750" v="165" actId="166"/>
          <ac:grpSpMkLst>
            <pc:docMk/>
            <pc:sldMk cId="2763271028" sldId="343"/>
            <ac:grpSpMk id="3" creationId="{08482174-B0CC-3456-DE49-A10175F51FE5}"/>
          </ac:grpSpMkLst>
        </pc:grpChg>
        <pc:grpChg chg="add mod">
          <ac:chgData name="Rita Hiltunen" userId="3ba0df6f-4160-478d-879d-8482f0bd4b46" providerId="ADAL" clId="{684B5B1A-66ED-4259-8B83-8BA7134E89CD}" dt="2022-11-10T15:13:30.255" v="117" actId="1076"/>
          <ac:grpSpMkLst>
            <pc:docMk/>
            <pc:sldMk cId="2763271028" sldId="343"/>
            <ac:grpSpMk id="6" creationId="{20347C3F-00EB-8DB0-97FA-2E2548201062}"/>
          </ac:grpSpMkLst>
        </pc:grpChg>
        <pc:grpChg chg="del">
          <ac:chgData name="Rita Hiltunen" userId="3ba0df6f-4160-478d-879d-8482f0bd4b46" providerId="ADAL" clId="{684B5B1A-66ED-4259-8B83-8BA7134E89CD}" dt="2022-11-10T15:06:34.166" v="1" actId="478"/>
          <ac:grpSpMkLst>
            <pc:docMk/>
            <pc:sldMk cId="2763271028" sldId="343"/>
            <ac:grpSpMk id="10" creationId="{7BA6055D-CC47-435E-9882-31CCD14A46E5}"/>
          </ac:grpSpMkLst>
        </pc:grpChg>
        <pc:grpChg chg="del">
          <ac:chgData name="Rita Hiltunen" userId="3ba0df6f-4160-478d-879d-8482f0bd4b46" providerId="ADAL" clId="{684B5B1A-66ED-4259-8B83-8BA7134E89CD}" dt="2022-11-10T15:07:04.751" v="13" actId="165"/>
          <ac:grpSpMkLst>
            <pc:docMk/>
            <pc:sldMk cId="2763271028" sldId="343"/>
            <ac:grpSpMk id="12" creationId="{8F317419-4C3F-411F-8A22-51E73BA0B0BC}"/>
          </ac:grpSpMkLst>
        </pc:grpChg>
        <pc:grpChg chg="add mod">
          <ac:chgData name="Rita Hiltunen" userId="3ba0df6f-4160-478d-879d-8482f0bd4b46" providerId="ADAL" clId="{684B5B1A-66ED-4259-8B83-8BA7134E89CD}" dt="2022-11-10T15:13:43.654" v="118" actId="1076"/>
          <ac:grpSpMkLst>
            <pc:docMk/>
            <pc:sldMk cId="2763271028" sldId="343"/>
            <ac:grpSpMk id="15" creationId="{B1FF1676-3442-262C-BAFC-377BF92B0F0E}"/>
          </ac:grpSpMkLst>
        </pc:grpChg>
        <pc:grpChg chg="add mod">
          <ac:chgData name="Rita Hiltunen" userId="3ba0df6f-4160-478d-879d-8482f0bd4b46" providerId="ADAL" clId="{684B5B1A-66ED-4259-8B83-8BA7134E89CD}" dt="2022-11-10T15:56:49.120" v="876"/>
          <ac:grpSpMkLst>
            <pc:docMk/>
            <pc:sldMk cId="2763271028" sldId="343"/>
            <ac:grpSpMk id="16" creationId="{2EF86CFB-64D7-0396-B068-5E72B308D2E0}"/>
          </ac:grpSpMkLst>
        </pc:grpChg>
        <pc:picChg chg="mod">
          <ac:chgData name="Rita Hiltunen" userId="3ba0df6f-4160-478d-879d-8482f0bd4b46" providerId="ADAL" clId="{684B5B1A-66ED-4259-8B83-8BA7134E89CD}" dt="2022-11-10T15:12:59.930" v="115" actId="207"/>
          <ac:picMkLst>
            <pc:docMk/>
            <pc:sldMk cId="2763271028" sldId="343"/>
            <ac:picMk id="4" creationId="{B1ACE288-A06D-E556-74F7-50BC582DC61B}"/>
          </ac:picMkLst>
        </pc:picChg>
        <pc:picChg chg="mod">
          <ac:chgData name="Rita Hiltunen" userId="3ba0df6f-4160-478d-879d-8482f0bd4b46" providerId="ADAL" clId="{684B5B1A-66ED-4259-8B83-8BA7134E89CD}" dt="2022-11-10T15:12:29.190" v="107" actId="14100"/>
          <ac:picMkLst>
            <pc:docMk/>
            <pc:sldMk cId="2763271028" sldId="343"/>
            <ac:picMk id="7" creationId="{5AEE2462-C744-D2D4-31EB-A754C266FD5E}"/>
          </ac:picMkLst>
        </pc:picChg>
        <pc:picChg chg="add mod">
          <ac:chgData name="Rita Hiltunen" userId="3ba0df6f-4160-478d-879d-8482f0bd4b46" providerId="ADAL" clId="{684B5B1A-66ED-4259-8B83-8BA7134E89CD}" dt="2022-11-10T15:12:47.966" v="114" actId="1076"/>
          <ac:picMkLst>
            <pc:docMk/>
            <pc:sldMk cId="2763271028" sldId="343"/>
            <ac:picMk id="13" creationId="{9F098C12-1CF8-F709-6016-C813AF40D4E6}"/>
          </ac:picMkLst>
        </pc:picChg>
        <pc:picChg chg="mod">
          <ac:chgData name="Rita Hiltunen" userId="3ba0df6f-4160-478d-879d-8482f0bd4b46" providerId="ADAL" clId="{684B5B1A-66ED-4259-8B83-8BA7134E89CD}" dt="2022-11-10T15:56:49.120" v="876"/>
          <ac:picMkLst>
            <pc:docMk/>
            <pc:sldMk cId="2763271028" sldId="343"/>
            <ac:picMk id="17" creationId="{1F979EF3-0562-8537-ED11-C06C53576AE1}"/>
          </ac:picMkLst>
        </pc:picChg>
        <pc:picChg chg="del">
          <ac:chgData name="Rita Hiltunen" userId="3ba0df6f-4160-478d-879d-8482f0bd4b46" providerId="ADAL" clId="{684B5B1A-66ED-4259-8B83-8BA7134E89CD}" dt="2022-11-10T15:06:34.166" v="1" actId="478"/>
          <ac:picMkLst>
            <pc:docMk/>
            <pc:sldMk cId="2763271028" sldId="343"/>
            <ac:picMk id="53" creationId="{52D201BF-46BB-41F7-9044-29F5812B9CC2}"/>
          </ac:picMkLst>
        </pc:picChg>
      </pc:sldChg>
      <pc:sldChg chg="delSp modSp mod delAnim modAnim modNotesTx">
        <pc:chgData name="Rita Hiltunen" userId="3ba0df6f-4160-478d-879d-8482f0bd4b46" providerId="ADAL" clId="{684B5B1A-66ED-4259-8B83-8BA7134E89CD}" dt="2022-11-10T17:01:16.141" v="3246" actId="20577"/>
        <pc:sldMkLst>
          <pc:docMk/>
          <pc:sldMk cId="3162592155" sldId="348"/>
        </pc:sldMkLst>
        <pc:spChg chg="mod">
          <ac:chgData name="Rita Hiltunen" userId="3ba0df6f-4160-478d-879d-8482f0bd4b46" providerId="ADAL" clId="{684B5B1A-66ED-4259-8B83-8BA7134E89CD}" dt="2022-11-10T15:25:51.816" v="312" actId="20577"/>
          <ac:spMkLst>
            <pc:docMk/>
            <pc:sldMk cId="3162592155" sldId="348"/>
            <ac:spMk id="10" creationId="{FDA19B4F-E501-412B-93FE-22D085DF369A}"/>
          </ac:spMkLst>
        </pc:spChg>
        <pc:spChg chg="mod">
          <ac:chgData name="Rita Hiltunen" userId="3ba0df6f-4160-478d-879d-8482f0bd4b46" providerId="ADAL" clId="{684B5B1A-66ED-4259-8B83-8BA7134E89CD}" dt="2022-11-10T15:25:08.399" v="304" actId="1076"/>
          <ac:spMkLst>
            <pc:docMk/>
            <pc:sldMk cId="3162592155" sldId="348"/>
            <ac:spMk id="12" creationId="{79DA7F86-6A3E-4525-A536-81E6C47446A9}"/>
          </ac:spMkLst>
        </pc:spChg>
        <pc:grpChg chg="del">
          <ac:chgData name="Rita Hiltunen" userId="3ba0df6f-4160-478d-879d-8482f0bd4b46" providerId="ADAL" clId="{684B5B1A-66ED-4259-8B83-8BA7134E89CD}" dt="2022-11-10T15:24:21.673" v="222" actId="478"/>
          <ac:grpSpMkLst>
            <pc:docMk/>
            <pc:sldMk cId="3162592155" sldId="348"/>
            <ac:grpSpMk id="6" creationId="{301C31FF-D64F-48CB-92D7-7B482E0E8223}"/>
          </ac:grpSpMkLst>
        </pc:grpChg>
        <pc:grpChg chg="mod">
          <ac:chgData name="Rita Hiltunen" userId="3ba0df6f-4160-478d-879d-8482f0bd4b46" providerId="ADAL" clId="{684B5B1A-66ED-4259-8B83-8BA7134E89CD}" dt="2022-11-10T15:25:57.480" v="313" actId="1076"/>
          <ac:grpSpMkLst>
            <pc:docMk/>
            <pc:sldMk cId="3162592155" sldId="348"/>
            <ac:grpSpMk id="9" creationId="{05994950-2C13-4953-AEFA-929563603710}"/>
          </ac:grpSpMkLst>
        </pc:grpChg>
      </pc:sldChg>
      <pc:sldChg chg="delSp modSp mod delAnim modAnim modNotesTx">
        <pc:chgData name="Rita Hiltunen" userId="3ba0df6f-4160-478d-879d-8482f0bd4b46" providerId="ADAL" clId="{684B5B1A-66ED-4259-8B83-8BA7134E89CD}" dt="2022-11-10T17:01:21.739" v="3248" actId="20577"/>
        <pc:sldMkLst>
          <pc:docMk/>
          <pc:sldMk cId="4148670294" sldId="349"/>
        </pc:sldMkLst>
        <pc:spChg chg="mod">
          <ac:chgData name="Rita Hiltunen" userId="3ba0df6f-4160-478d-879d-8482f0bd4b46" providerId="ADAL" clId="{684B5B1A-66ED-4259-8B83-8BA7134E89CD}" dt="2022-11-10T17:00:38.598" v="3206" actId="20577"/>
          <ac:spMkLst>
            <pc:docMk/>
            <pc:sldMk cId="4148670294" sldId="349"/>
            <ac:spMk id="7" creationId="{495A4AB7-2AE9-4484-8638-E778336DD2DB}"/>
          </ac:spMkLst>
        </pc:spChg>
        <pc:spChg chg="mod">
          <ac:chgData name="Rita Hiltunen" userId="3ba0df6f-4160-478d-879d-8482f0bd4b46" providerId="ADAL" clId="{684B5B1A-66ED-4259-8B83-8BA7134E89CD}" dt="2022-11-10T15:29:24.152" v="386" actId="20577"/>
          <ac:spMkLst>
            <pc:docMk/>
            <pc:sldMk cId="4148670294" sldId="349"/>
            <ac:spMk id="10" creationId="{FDA19B4F-E501-412B-93FE-22D085DF369A}"/>
          </ac:spMkLst>
        </pc:spChg>
        <pc:grpChg chg="del">
          <ac:chgData name="Rita Hiltunen" userId="3ba0df6f-4160-478d-879d-8482f0bd4b46" providerId="ADAL" clId="{684B5B1A-66ED-4259-8B83-8BA7134E89CD}" dt="2022-11-10T15:29:25.223" v="387" actId="478"/>
          <ac:grpSpMkLst>
            <pc:docMk/>
            <pc:sldMk cId="4148670294" sldId="349"/>
            <ac:grpSpMk id="5" creationId="{7B82FF46-7428-42D6-97A4-8024C8F8275C}"/>
          </ac:grpSpMkLst>
        </pc:grpChg>
      </pc:sldChg>
      <pc:sldChg chg="modAnim modNotesTx">
        <pc:chgData name="Rita Hiltunen" userId="3ba0df6f-4160-478d-879d-8482f0bd4b46" providerId="ADAL" clId="{684B5B1A-66ED-4259-8B83-8BA7134E89CD}" dt="2022-11-10T15:32:11.577" v="437"/>
        <pc:sldMkLst>
          <pc:docMk/>
          <pc:sldMk cId="3691320710" sldId="350"/>
        </pc:sldMkLst>
      </pc:sldChg>
      <pc:sldChg chg="delSp modSp mod modAnim modNotesTx">
        <pc:chgData name="Rita Hiltunen" userId="3ba0df6f-4160-478d-879d-8482f0bd4b46" providerId="ADAL" clId="{684B5B1A-66ED-4259-8B83-8BA7134E89CD}" dt="2022-11-10T15:48:48.589" v="765" actId="20577"/>
        <pc:sldMkLst>
          <pc:docMk/>
          <pc:sldMk cId="767537574" sldId="351"/>
        </pc:sldMkLst>
        <pc:grpChg chg="del">
          <ac:chgData name="Rita Hiltunen" userId="3ba0df6f-4160-478d-879d-8482f0bd4b46" providerId="ADAL" clId="{684B5B1A-66ED-4259-8B83-8BA7134E89CD}" dt="2022-11-10T15:47:23.392" v="712" actId="478"/>
          <ac:grpSpMkLst>
            <pc:docMk/>
            <pc:sldMk cId="767537574" sldId="351"/>
            <ac:grpSpMk id="6" creationId="{04133A5B-C628-4DD1-AFEF-CED70E908B8D}"/>
          </ac:grpSpMkLst>
        </pc:grpChg>
        <pc:picChg chg="mod">
          <ac:chgData name="Rita Hiltunen" userId="3ba0df6f-4160-478d-879d-8482f0bd4b46" providerId="ADAL" clId="{684B5B1A-66ED-4259-8B83-8BA7134E89CD}" dt="2022-11-10T15:47:19.295" v="708" actId="1076"/>
          <ac:picMkLst>
            <pc:docMk/>
            <pc:sldMk cId="767537574" sldId="351"/>
            <ac:picMk id="8" creationId="{7189961B-9B58-2E1A-07FE-686D2577865E}"/>
          </ac:picMkLst>
        </pc:picChg>
      </pc:sldChg>
      <pc:sldChg chg="modAnim modNotesTx">
        <pc:chgData name="Rita Hiltunen" userId="3ba0df6f-4160-478d-879d-8482f0bd4b46" providerId="ADAL" clId="{684B5B1A-66ED-4259-8B83-8BA7134E89CD}" dt="2022-11-10T17:07:18.719" v="3304"/>
        <pc:sldMkLst>
          <pc:docMk/>
          <pc:sldMk cId="2296931746" sldId="352"/>
        </pc:sldMkLst>
      </pc:sldChg>
      <pc:sldChg chg="addSp delSp modSp mod modAnim">
        <pc:chgData name="Rita Hiltunen" userId="3ba0df6f-4160-478d-879d-8482f0bd4b46" providerId="ADAL" clId="{684B5B1A-66ED-4259-8B83-8BA7134E89CD}" dt="2022-11-10T16:15:23.497" v="1249" actId="1076"/>
        <pc:sldMkLst>
          <pc:docMk/>
          <pc:sldMk cId="3239650135" sldId="353"/>
        </pc:sldMkLst>
        <pc:spChg chg="mod">
          <ac:chgData name="Rita Hiltunen" userId="3ba0df6f-4160-478d-879d-8482f0bd4b46" providerId="ADAL" clId="{684B5B1A-66ED-4259-8B83-8BA7134E89CD}" dt="2022-11-10T16:10:37.123" v="1097" actId="20577"/>
          <ac:spMkLst>
            <pc:docMk/>
            <pc:sldMk cId="3239650135" sldId="353"/>
            <ac:spMk id="2" creationId="{1CB5E26A-AC7E-4A4A-8E89-28B1D033F886}"/>
          </ac:spMkLst>
        </pc:spChg>
        <pc:spChg chg="mod">
          <ac:chgData name="Rita Hiltunen" userId="3ba0df6f-4160-478d-879d-8482f0bd4b46" providerId="ADAL" clId="{684B5B1A-66ED-4259-8B83-8BA7134E89CD}" dt="2022-11-10T16:14:20.585" v="1232" actId="20577"/>
          <ac:spMkLst>
            <pc:docMk/>
            <pc:sldMk cId="3239650135" sldId="353"/>
            <ac:spMk id="3" creationId="{28B5BE15-5D15-4959-9045-1F1E21860872}"/>
          </ac:spMkLst>
        </pc:spChg>
        <pc:spChg chg="add mod">
          <ac:chgData name="Rita Hiltunen" userId="3ba0df6f-4160-478d-879d-8482f0bd4b46" providerId="ADAL" clId="{684B5B1A-66ED-4259-8B83-8BA7134E89CD}" dt="2022-11-10T16:13:38.055" v="1214" actId="27636"/>
          <ac:spMkLst>
            <pc:docMk/>
            <pc:sldMk cId="3239650135" sldId="353"/>
            <ac:spMk id="4" creationId="{10750126-1D99-947D-5DB2-006FE2AED03F}"/>
          </ac:spMkLst>
        </pc:spChg>
        <pc:spChg chg="mod">
          <ac:chgData name="Rita Hiltunen" userId="3ba0df6f-4160-478d-879d-8482f0bd4b46" providerId="ADAL" clId="{684B5B1A-66ED-4259-8B83-8BA7134E89CD}" dt="2022-11-10T16:15:20.273" v="1248" actId="1076"/>
          <ac:spMkLst>
            <pc:docMk/>
            <pc:sldMk cId="3239650135" sldId="353"/>
            <ac:spMk id="5" creationId="{33C2C065-DE1A-498C-8758-B4AC9C15B948}"/>
          </ac:spMkLst>
        </pc:spChg>
        <pc:spChg chg="add mod">
          <ac:chgData name="Rita Hiltunen" userId="3ba0df6f-4160-478d-879d-8482f0bd4b46" providerId="ADAL" clId="{684B5B1A-66ED-4259-8B83-8BA7134E89CD}" dt="2022-11-10T16:15:23.497" v="1249" actId="1076"/>
          <ac:spMkLst>
            <pc:docMk/>
            <pc:sldMk cId="3239650135" sldId="353"/>
            <ac:spMk id="6" creationId="{2D91326F-6F76-24B6-F39D-799880122112}"/>
          </ac:spMkLst>
        </pc:spChg>
        <pc:picChg chg="del mod">
          <ac:chgData name="Rita Hiltunen" userId="3ba0df6f-4160-478d-879d-8482f0bd4b46" providerId="ADAL" clId="{684B5B1A-66ED-4259-8B83-8BA7134E89CD}" dt="2022-11-10T16:02:46.560" v="937" actId="478"/>
          <ac:picMkLst>
            <pc:docMk/>
            <pc:sldMk cId="3239650135" sldId="353"/>
            <ac:picMk id="22" creationId="{9F8CE562-FA86-FDAB-266E-F68B846D92B1}"/>
          </ac:picMkLst>
        </pc:picChg>
      </pc:sldChg>
      <pc:sldChg chg="modSp del mod modAnim">
        <pc:chgData name="Rita Hiltunen" userId="3ba0df6f-4160-478d-879d-8482f0bd4b46" providerId="ADAL" clId="{684B5B1A-66ED-4259-8B83-8BA7134E89CD}" dt="2022-11-10T16:12:25.712" v="1164" actId="47"/>
        <pc:sldMkLst>
          <pc:docMk/>
          <pc:sldMk cId="3932353914" sldId="354"/>
        </pc:sldMkLst>
        <pc:spChg chg="mod">
          <ac:chgData name="Rita Hiltunen" userId="3ba0df6f-4160-478d-879d-8482f0bd4b46" providerId="ADAL" clId="{684B5B1A-66ED-4259-8B83-8BA7134E89CD}" dt="2022-11-10T16:09:25.077" v="1064" actId="27636"/>
          <ac:spMkLst>
            <pc:docMk/>
            <pc:sldMk cId="3932353914" sldId="354"/>
            <ac:spMk id="3" creationId="{28B5BE15-5D15-4959-9045-1F1E21860872}"/>
          </ac:spMkLst>
        </pc:spChg>
      </pc:sldChg>
      <pc:sldChg chg="modSp mod modAnim">
        <pc:chgData name="Rita Hiltunen" userId="3ba0df6f-4160-478d-879d-8482f0bd4b46" providerId="ADAL" clId="{684B5B1A-66ED-4259-8B83-8BA7134E89CD}" dt="2022-11-10T15:53:29.368" v="797" actId="404"/>
        <pc:sldMkLst>
          <pc:docMk/>
          <pc:sldMk cId="3303948215" sldId="355"/>
        </pc:sldMkLst>
        <pc:spChg chg="mod">
          <ac:chgData name="Rita Hiltunen" userId="3ba0df6f-4160-478d-879d-8482f0bd4b46" providerId="ADAL" clId="{684B5B1A-66ED-4259-8B83-8BA7134E89CD}" dt="2022-11-10T15:53:29.368" v="797" actId="404"/>
          <ac:spMkLst>
            <pc:docMk/>
            <pc:sldMk cId="3303948215" sldId="355"/>
            <ac:spMk id="5" creationId="{41020693-1F85-4F10-A412-EF1ABC47ECDC}"/>
          </ac:spMkLst>
        </pc:spChg>
      </pc:sldChg>
      <pc:sldChg chg="delSp modSp mod modAnim">
        <pc:chgData name="Rita Hiltunen" userId="3ba0df6f-4160-478d-879d-8482f0bd4b46" providerId="ADAL" clId="{684B5B1A-66ED-4259-8B83-8BA7134E89CD}" dt="2022-11-10T16:01:51.672" v="931" actId="1076"/>
        <pc:sldMkLst>
          <pc:docMk/>
          <pc:sldMk cId="2157029009" sldId="356"/>
        </pc:sldMkLst>
        <pc:grpChg chg="mod">
          <ac:chgData name="Rita Hiltunen" userId="3ba0df6f-4160-478d-879d-8482f0bd4b46" providerId="ADAL" clId="{684B5B1A-66ED-4259-8B83-8BA7134E89CD}" dt="2022-11-10T16:01:47.695" v="929" actId="1076"/>
          <ac:grpSpMkLst>
            <pc:docMk/>
            <pc:sldMk cId="2157029009" sldId="356"/>
            <ac:grpSpMk id="2" creationId="{AF07A53A-EBFD-4A26-B87F-49B79BC95409}"/>
          </ac:grpSpMkLst>
        </pc:grpChg>
        <pc:grpChg chg="mod">
          <ac:chgData name="Rita Hiltunen" userId="3ba0df6f-4160-478d-879d-8482f0bd4b46" providerId="ADAL" clId="{684B5B1A-66ED-4259-8B83-8BA7134E89CD}" dt="2022-11-10T16:01:51.672" v="931" actId="1076"/>
          <ac:grpSpMkLst>
            <pc:docMk/>
            <pc:sldMk cId="2157029009" sldId="356"/>
            <ac:grpSpMk id="3" creationId="{A50846E2-0391-4D39-B8A8-957FF68144B2}"/>
          </ac:grpSpMkLst>
        </pc:grpChg>
        <pc:grpChg chg="del">
          <ac:chgData name="Rita Hiltunen" userId="3ba0df6f-4160-478d-879d-8482f0bd4b46" providerId="ADAL" clId="{684B5B1A-66ED-4259-8B83-8BA7134E89CD}" dt="2022-11-10T16:01:38.552" v="927" actId="478"/>
          <ac:grpSpMkLst>
            <pc:docMk/>
            <pc:sldMk cId="2157029009" sldId="356"/>
            <ac:grpSpMk id="6" creationId="{A64DD014-4552-4599-ACE9-C7C03584B216}"/>
          </ac:grpSpMkLst>
        </pc:grpChg>
        <pc:grpChg chg="del">
          <ac:chgData name="Rita Hiltunen" userId="3ba0df6f-4160-478d-879d-8482f0bd4b46" providerId="ADAL" clId="{684B5B1A-66ED-4259-8B83-8BA7134E89CD}" dt="2022-11-10T16:01:37.405" v="926" actId="478"/>
          <ac:grpSpMkLst>
            <pc:docMk/>
            <pc:sldMk cId="2157029009" sldId="356"/>
            <ac:grpSpMk id="11" creationId="{1376EB14-4102-4602-9B2F-462A1E75A131}"/>
          </ac:grpSpMkLst>
        </pc:grpChg>
      </pc:sldChg>
      <pc:sldChg chg="delSp modSp mod modAnim">
        <pc:chgData name="Rita Hiltunen" userId="3ba0df6f-4160-478d-879d-8482f0bd4b46" providerId="ADAL" clId="{684B5B1A-66ED-4259-8B83-8BA7134E89CD}" dt="2022-11-10T16:17:09.841" v="1289"/>
        <pc:sldMkLst>
          <pc:docMk/>
          <pc:sldMk cId="836538581" sldId="357"/>
        </pc:sldMkLst>
        <pc:grpChg chg="del">
          <ac:chgData name="Rita Hiltunen" userId="3ba0df6f-4160-478d-879d-8482f0bd4b46" providerId="ADAL" clId="{684B5B1A-66ED-4259-8B83-8BA7134E89CD}" dt="2022-11-10T16:16:52.086" v="1283" actId="478"/>
          <ac:grpSpMkLst>
            <pc:docMk/>
            <pc:sldMk cId="836538581" sldId="357"/>
            <ac:grpSpMk id="21" creationId="{2B79E468-A884-40B2-859E-57653B640CA6}"/>
          </ac:grpSpMkLst>
        </pc:grpChg>
        <pc:grpChg chg="del">
          <ac:chgData name="Rita Hiltunen" userId="3ba0df6f-4160-478d-879d-8482f0bd4b46" providerId="ADAL" clId="{684B5B1A-66ED-4259-8B83-8BA7134E89CD}" dt="2022-11-10T16:16:42.042" v="1280" actId="478"/>
          <ac:grpSpMkLst>
            <pc:docMk/>
            <pc:sldMk cId="836538581" sldId="357"/>
            <ac:grpSpMk id="22" creationId="{06A7B05C-252C-463E-AF51-76163F5CB174}"/>
          </ac:grpSpMkLst>
        </pc:grpChg>
        <pc:grpChg chg="mod">
          <ac:chgData name="Rita Hiltunen" userId="3ba0df6f-4160-478d-879d-8482f0bd4b46" providerId="ADAL" clId="{684B5B1A-66ED-4259-8B83-8BA7134E89CD}" dt="2022-11-10T16:17:06.649" v="1288" actId="1076"/>
          <ac:grpSpMkLst>
            <pc:docMk/>
            <pc:sldMk cId="836538581" sldId="357"/>
            <ac:grpSpMk id="24" creationId="{E04697EC-B862-4BE3-8659-E28D12762E76}"/>
          </ac:grpSpMkLst>
        </pc:grpChg>
        <pc:grpChg chg="mod">
          <ac:chgData name="Rita Hiltunen" userId="3ba0df6f-4160-478d-879d-8482f0bd4b46" providerId="ADAL" clId="{684B5B1A-66ED-4259-8B83-8BA7134E89CD}" dt="2022-11-10T16:16:57.552" v="1286" actId="1076"/>
          <ac:grpSpMkLst>
            <pc:docMk/>
            <pc:sldMk cId="836538581" sldId="357"/>
            <ac:grpSpMk id="26" creationId="{9BB6F629-1828-473A-9537-E6A4B520AAC6}"/>
          </ac:grpSpMkLst>
        </pc:grpChg>
        <pc:picChg chg="del">
          <ac:chgData name="Rita Hiltunen" userId="3ba0df6f-4160-478d-879d-8482f0bd4b46" providerId="ADAL" clId="{684B5B1A-66ED-4259-8B83-8BA7134E89CD}" dt="2022-11-10T16:16:53.818" v="1284" actId="478"/>
          <ac:picMkLst>
            <pc:docMk/>
            <pc:sldMk cId="836538581" sldId="357"/>
            <ac:picMk id="7" creationId="{F95096F1-ADD3-487A-B46A-45A1BC64951D}"/>
          </ac:picMkLst>
        </pc:picChg>
        <pc:picChg chg="del">
          <ac:chgData name="Rita Hiltunen" userId="3ba0df6f-4160-478d-879d-8482f0bd4b46" providerId="ADAL" clId="{684B5B1A-66ED-4259-8B83-8BA7134E89CD}" dt="2022-11-10T16:16:42.042" v="1280" actId="478"/>
          <ac:picMkLst>
            <pc:docMk/>
            <pc:sldMk cId="836538581" sldId="357"/>
            <ac:picMk id="9" creationId="{38E3CEAD-A5EB-490F-918D-FA1918EB9C16}"/>
          </ac:picMkLst>
        </pc:picChg>
        <pc:picChg chg="del">
          <ac:chgData name="Rita Hiltunen" userId="3ba0df6f-4160-478d-879d-8482f0bd4b46" providerId="ADAL" clId="{684B5B1A-66ED-4259-8B83-8BA7134E89CD}" dt="2022-11-10T16:16:43.410" v="1281" actId="478"/>
          <ac:picMkLst>
            <pc:docMk/>
            <pc:sldMk cId="836538581" sldId="357"/>
            <ac:picMk id="19" creationId="{1EE9AFE0-2C3D-49F8-9656-1CAA6F1EA67C}"/>
          </ac:picMkLst>
        </pc:picChg>
        <pc:picChg chg="del">
          <ac:chgData name="Rita Hiltunen" userId="3ba0df6f-4160-478d-879d-8482f0bd4b46" providerId="ADAL" clId="{684B5B1A-66ED-4259-8B83-8BA7134E89CD}" dt="2022-11-10T16:16:52.086" v="1283" actId="478"/>
          <ac:picMkLst>
            <pc:docMk/>
            <pc:sldMk cId="836538581" sldId="357"/>
            <ac:picMk id="20" creationId="{6A88618B-DE2D-4BC6-9EE7-D1FA127CB4C3}"/>
          </ac:picMkLst>
        </pc:picChg>
      </pc:sldChg>
      <pc:sldChg chg="del">
        <pc:chgData name="Rita Hiltunen" userId="3ba0df6f-4160-478d-879d-8482f0bd4b46" providerId="ADAL" clId="{684B5B1A-66ED-4259-8B83-8BA7134E89CD}" dt="2022-11-10T17:12:46.493" v="3395" actId="47"/>
        <pc:sldMkLst>
          <pc:docMk/>
          <pc:sldMk cId="2125560634" sldId="358"/>
        </pc:sldMkLst>
      </pc:sldChg>
      <pc:sldChg chg="del">
        <pc:chgData name="Rita Hiltunen" userId="3ba0df6f-4160-478d-879d-8482f0bd4b46" providerId="ADAL" clId="{684B5B1A-66ED-4259-8B83-8BA7134E89CD}" dt="2022-11-10T15:51:00.705" v="769" actId="47"/>
        <pc:sldMkLst>
          <pc:docMk/>
          <pc:sldMk cId="3231523850" sldId="360"/>
        </pc:sldMkLst>
      </pc:sldChg>
      <pc:sldChg chg="addSp delSp modSp add mod ord modAnim modNotesTx">
        <pc:chgData name="Rita Hiltunen" userId="3ba0df6f-4160-478d-879d-8482f0bd4b46" providerId="ADAL" clId="{684B5B1A-66ED-4259-8B83-8BA7134E89CD}" dt="2022-11-10T17:12:30.763" v="3394" actId="113"/>
        <pc:sldMkLst>
          <pc:docMk/>
          <pc:sldMk cId="1868494246" sldId="361"/>
        </pc:sldMkLst>
        <pc:spChg chg="mod">
          <ac:chgData name="Rita Hiltunen" userId="3ba0df6f-4160-478d-879d-8482f0bd4b46" providerId="ADAL" clId="{684B5B1A-66ED-4259-8B83-8BA7134E89CD}" dt="2022-11-10T15:36:55.943" v="483" actId="1076"/>
          <ac:spMkLst>
            <pc:docMk/>
            <pc:sldMk cId="1868494246" sldId="361"/>
            <ac:spMk id="5" creationId="{4FF2BD01-C2EF-2D56-1CC8-8801F110D486}"/>
          </ac:spMkLst>
        </pc:spChg>
        <pc:spChg chg="mod">
          <ac:chgData name="Rita Hiltunen" userId="3ba0df6f-4160-478d-879d-8482f0bd4b46" providerId="ADAL" clId="{684B5B1A-66ED-4259-8B83-8BA7134E89CD}" dt="2022-11-10T15:56:43.461" v="875"/>
          <ac:spMkLst>
            <pc:docMk/>
            <pc:sldMk cId="1868494246" sldId="361"/>
            <ac:spMk id="17" creationId="{1A868476-1720-88CE-1E49-3BFCD23FAA7C}"/>
          </ac:spMkLst>
        </pc:spChg>
        <pc:grpChg chg="mod">
          <ac:chgData name="Rita Hiltunen" userId="3ba0df6f-4160-478d-879d-8482f0bd4b46" providerId="ADAL" clId="{684B5B1A-66ED-4259-8B83-8BA7134E89CD}" dt="2022-11-10T15:58:39.041" v="886" actId="1076"/>
          <ac:grpSpMkLst>
            <pc:docMk/>
            <pc:sldMk cId="1868494246" sldId="361"/>
            <ac:grpSpMk id="3" creationId="{08482174-B0CC-3456-DE49-A10175F51FE5}"/>
          </ac:grpSpMkLst>
        </pc:grpChg>
        <pc:grpChg chg="mod ord">
          <ac:chgData name="Rita Hiltunen" userId="3ba0df6f-4160-478d-879d-8482f0bd4b46" providerId="ADAL" clId="{684B5B1A-66ED-4259-8B83-8BA7134E89CD}" dt="2022-11-10T15:40:14.127" v="508" actId="1076"/>
          <ac:grpSpMkLst>
            <pc:docMk/>
            <pc:sldMk cId="1868494246" sldId="361"/>
            <ac:grpSpMk id="6" creationId="{20347C3F-00EB-8DB0-97FA-2E2548201062}"/>
          </ac:grpSpMkLst>
        </pc:grpChg>
        <pc:grpChg chg="add mod">
          <ac:chgData name="Rita Hiltunen" userId="3ba0df6f-4160-478d-879d-8482f0bd4b46" providerId="ADAL" clId="{684B5B1A-66ED-4259-8B83-8BA7134E89CD}" dt="2022-11-10T15:56:43.461" v="875"/>
          <ac:grpSpMkLst>
            <pc:docMk/>
            <pc:sldMk cId="1868494246" sldId="361"/>
            <ac:grpSpMk id="12" creationId="{067C6E79-3B7C-D342-95E6-85D1B8307333}"/>
          </ac:grpSpMkLst>
        </pc:grpChg>
        <pc:picChg chg="mod">
          <ac:chgData name="Rita Hiltunen" userId="3ba0df6f-4160-478d-879d-8482f0bd4b46" providerId="ADAL" clId="{684B5B1A-66ED-4259-8B83-8BA7134E89CD}" dt="2022-11-10T15:37:01.982" v="485" actId="1076"/>
          <ac:picMkLst>
            <pc:docMk/>
            <pc:sldMk cId="1868494246" sldId="361"/>
            <ac:picMk id="4" creationId="{B1ACE288-A06D-E556-74F7-50BC582DC61B}"/>
          </ac:picMkLst>
        </pc:picChg>
        <pc:picChg chg="add del mod">
          <ac:chgData name="Rita Hiltunen" userId="3ba0df6f-4160-478d-879d-8482f0bd4b46" providerId="ADAL" clId="{684B5B1A-66ED-4259-8B83-8BA7134E89CD}" dt="2022-11-10T15:55:57.001" v="845" actId="478"/>
          <ac:picMkLst>
            <pc:docMk/>
            <pc:sldMk cId="1868494246" sldId="361"/>
            <ac:picMk id="10" creationId="{E81C4867-0CF8-801E-6A10-0D6E11D1E166}"/>
          </ac:picMkLst>
        </pc:picChg>
        <pc:picChg chg="mod">
          <ac:chgData name="Rita Hiltunen" userId="3ba0df6f-4160-478d-879d-8482f0bd4b46" providerId="ADAL" clId="{684B5B1A-66ED-4259-8B83-8BA7134E89CD}" dt="2022-11-10T15:56:43.461" v="875"/>
          <ac:picMkLst>
            <pc:docMk/>
            <pc:sldMk cId="1868494246" sldId="361"/>
            <ac:picMk id="16" creationId="{EFFB7031-E317-E4DB-6879-2ECF93EA2839}"/>
          </ac:picMkLst>
        </pc:picChg>
      </pc:sldChg>
      <pc:sldChg chg="addSp delSp modSp add mod ord delAnim modAnim modNotesTx">
        <pc:chgData name="Rita Hiltunen" userId="3ba0df6f-4160-478d-879d-8482f0bd4b46" providerId="ADAL" clId="{684B5B1A-66ED-4259-8B83-8BA7134E89CD}" dt="2022-11-11T11:12:57.418" v="3447" actId="20577"/>
        <pc:sldMkLst>
          <pc:docMk/>
          <pc:sldMk cId="2707028297" sldId="362"/>
        </pc:sldMkLst>
        <pc:spChg chg="mod">
          <ac:chgData name="Rita Hiltunen" userId="3ba0df6f-4160-478d-879d-8482f0bd4b46" providerId="ADAL" clId="{684B5B1A-66ED-4259-8B83-8BA7134E89CD}" dt="2022-11-10T15:42:39.727" v="610" actId="1076"/>
          <ac:spMkLst>
            <pc:docMk/>
            <pc:sldMk cId="2707028297" sldId="362"/>
            <ac:spMk id="9" creationId="{FDF6DFC9-1F83-7DF3-7065-5FCA9FE1EABF}"/>
          </ac:spMkLst>
        </pc:spChg>
        <pc:spChg chg="mod">
          <ac:chgData name="Rita Hiltunen" userId="3ba0df6f-4160-478d-879d-8482f0bd4b46" providerId="ADAL" clId="{684B5B1A-66ED-4259-8B83-8BA7134E89CD}" dt="2022-11-10T15:42:08.907" v="598"/>
          <ac:spMkLst>
            <pc:docMk/>
            <pc:sldMk cId="2707028297" sldId="362"/>
            <ac:spMk id="16" creationId="{C85D9195-6051-A3FB-B4E8-59079EFCC6B8}"/>
          </ac:spMkLst>
        </pc:spChg>
        <pc:spChg chg="add mod">
          <ac:chgData name="Rita Hiltunen" userId="3ba0df6f-4160-478d-879d-8482f0bd4b46" providerId="ADAL" clId="{684B5B1A-66ED-4259-8B83-8BA7134E89CD}" dt="2022-11-10T15:56:37.867" v="874" actId="164"/>
          <ac:spMkLst>
            <pc:docMk/>
            <pc:sldMk cId="2707028297" sldId="362"/>
            <ac:spMk id="18" creationId="{47D61B70-DE97-951B-ED4F-8F238D290C4D}"/>
          </ac:spMkLst>
        </pc:spChg>
        <pc:grpChg chg="del">
          <ac:chgData name="Rita Hiltunen" userId="3ba0df6f-4160-478d-879d-8482f0bd4b46" providerId="ADAL" clId="{684B5B1A-66ED-4259-8B83-8BA7134E89CD}" dt="2022-11-10T15:41:59.992" v="597" actId="478"/>
          <ac:grpSpMkLst>
            <pc:docMk/>
            <pc:sldMk cId="2707028297" sldId="362"/>
            <ac:grpSpMk id="3" creationId="{08482174-B0CC-3456-DE49-A10175F51FE5}"/>
          </ac:grpSpMkLst>
        </pc:grpChg>
        <pc:grpChg chg="add mod">
          <ac:chgData name="Rita Hiltunen" userId="3ba0df6f-4160-478d-879d-8482f0bd4b46" providerId="ADAL" clId="{684B5B1A-66ED-4259-8B83-8BA7134E89CD}" dt="2022-11-10T15:42:08.907" v="598"/>
          <ac:grpSpMkLst>
            <pc:docMk/>
            <pc:sldMk cId="2707028297" sldId="362"/>
            <ac:grpSpMk id="10" creationId="{F96B876C-CB2D-7E8E-100C-C15B7E0B7D53}"/>
          </ac:grpSpMkLst>
        </pc:grpChg>
        <pc:grpChg chg="ord">
          <ac:chgData name="Rita Hiltunen" userId="3ba0df6f-4160-478d-879d-8482f0bd4b46" providerId="ADAL" clId="{684B5B1A-66ED-4259-8B83-8BA7134E89CD}" dt="2022-11-10T15:55:36.550" v="842" actId="166"/>
          <ac:grpSpMkLst>
            <pc:docMk/>
            <pc:sldMk cId="2707028297" sldId="362"/>
            <ac:grpSpMk id="15" creationId="{B1FF1676-3442-262C-BAFC-377BF92B0F0E}"/>
          </ac:grpSpMkLst>
        </pc:grpChg>
        <pc:grpChg chg="add mod">
          <ac:chgData name="Rita Hiltunen" userId="3ba0df6f-4160-478d-879d-8482f0bd4b46" providerId="ADAL" clId="{684B5B1A-66ED-4259-8B83-8BA7134E89CD}" dt="2022-11-10T15:56:37.867" v="874" actId="164"/>
          <ac:grpSpMkLst>
            <pc:docMk/>
            <pc:sldMk cId="2707028297" sldId="362"/>
            <ac:grpSpMk id="19" creationId="{AD220212-2B83-B2CE-574E-CA327C8AB8F5}"/>
          </ac:grpSpMkLst>
        </pc:grpChg>
        <pc:picChg chg="mod">
          <ac:chgData name="Rita Hiltunen" userId="3ba0df6f-4160-478d-879d-8482f0bd4b46" providerId="ADAL" clId="{684B5B1A-66ED-4259-8B83-8BA7134E89CD}" dt="2022-11-10T15:42:43.497" v="611" actId="14100"/>
          <ac:picMkLst>
            <pc:docMk/>
            <pc:sldMk cId="2707028297" sldId="362"/>
            <ac:picMk id="7" creationId="{5AEE2462-C744-D2D4-31EB-A754C266FD5E}"/>
          </ac:picMkLst>
        </pc:picChg>
        <pc:picChg chg="mod">
          <ac:chgData name="Rita Hiltunen" userId="3ba0df6f-4160-478d-879d-8482f0bd4b46" providerId="ADAL" clId="{684B5B1A-66ED-4259-8B83-8BA7134E89CD}" dt="2022-11-10T15:42:08.907" v="598"/>
          <ac:picMkLst>
            <pc:docMk/>
            <pc:sldMk cId="2707028297" sldId="362"/>
            <ac:picMk id="12" creationId="{54383B63-4C0B-039C-E4CB-19C3A4C47A88}"/>
          </ac:picMkLst>
        </pc:picChg>
        <pc:picChg chg="add mod">
          <ac:chgData name="Rita Hiltunen" userId="3ba0df6f-4160-478d-879d-8482f0bd4b46" providerId="ADAL" clId="{684B5B1A-66ED-4259-8B83-8BA7134E89CD}" dt="2022-11-10T15:56:37.867" v="874" actId="164"/>
          <ac:picMkLst>
            <pc:docMk/>
            <pc:sldMk cId="2707028297" sldId="362"/>
            <ac:picMk id="17" creationId="{25818E40-CFEC-9173-F008-C56FD5208D5B}"/>
          </ac:picMkLst>
        </pc:picChg>
      </pc:sldChg>
      <pc:sldChg chg="addSp delSp modSp add mod ord modAnim modNotesTx">
        <pc:chgData name="Rita Hiltunen" userId="3ba0df6f-4160-478d-879d-8482f0bd4b46" providerId="ADAL" clId="{684B5B1A-66ED-4259-8B83-8BA7134E89CD}" dt="2022-11-10T17:10:29.379" v="3364" actId="20577"/>
        <pc:sldMkLst>
          <pc:docMk/>
          <pc:sldMk cId="2953963203" sldId="363"/>
        </pc:sldMkLst>
        <pc:spChg chg="mod">
          <ac:chgData name="Rita Hiltunen" userId="3ba0df6f-4160-478d-879d-8482f0bd4b46" providerId="ADAL" clId="{684B5B1A-66ED-4259-8B83-8BA7134E89CD}" dt="2022-11-10T15:58:54.131" v="890"/>
          <ac:spMkLst>
            <pc:docMk/>
            <pc:sldMk cId="2953963203" sldId="363"/>
            <ac:spMk id="5" creationId="{4784DC28-DAF8-7709-C255-38C903D2808F}"/>
          </ac:spMkLst>
        </pc:spChg>
        <pc:spChg chg="del topLvl">
          <ac:chgData name="Rita Hiltunen" userId="3ba0df6f-4160-478d-879d-8482f0bd4b46" providerId="ADAL" clId="{684B5B1A-66ED-4259-8B83-8BA7134E89CD}" dt="2022-11-10T15:58:52.385" v="888" actId="478"/>
          <ac:spMkLst>
            <pc:docMk/>
            <pc:sldMk cId="2953963203" sldId="363"/>
            <ac:spMk id="9" creationId="{FDF6DFC9-1F83-7DF3-7065-5FCA9FE1EABF}"/>
          </ac:spMkLst>
        </pc:spChg>
        <pc:spChg chg="mod">
          <ac:chgData name="Rita Hiltunen" userId="3ba0df6f-4160-478d-879d-8482f0bd4b46" providerId="ADAL" clId="{684B5B1A-66ED-4259-8B83-8BA7134E89CD}" dt="2022-11-10T15:59:42.215" v="907" actId="1076"/>
          <ac:spMkLst>
            <pc:docMk/>
            <pc:sldMk cId="2953963203" sldId="363"/>
            <ac:spMk id="14" creationId="{FF0DED9A-36B2-D61A-D2CB-EC057CE2BADD}"/>
          </ac:spMkLst>
        </pc:spChg>
        <pc:grpChg chg="add mod">
          <ac:chgData name="Rita Hiltunen" userId="3ba0df6f-4160-478d-879d-8482f0bd4b46" providerId="ADAL" clId="{684B5B1A-66ED-4259-8B83-8BA7134E89CD}" dt="2022-11-10T15:58:54.131" v="890"/>
          <ac:grpSpMkLst>
            <pc:docMk/>
            <pc:sldMk cId="2953963203" sldId="363"/>
            <ac:grpSpMk id="3" creationId="{00788348-4BCA-918F-D72C-7CBB24572E07}"/>
          </ac:grpSpMkLst>
        </pc:grpChg>
        <pc:grpChg chg="del">
          <ac:chgData name="Rita Hiltunen" userId="3ba0df6f-4160-478d-879d-8482f0bd4b46" providerId="ADAL" clId="{684B5B1A-66ED-4259-8B83-8BA7134E89CD}" dt="2022-11-10T15:58:52.385" v="888" actId="478"/>
          <ac:grpSpMkLst>
            <pc:docMk/>
            <pc:sldMk cId="2953963203" sldId="363"/>
            <ac:grpSpMk id="6" creationId="{20347C3F-00EB-8DB0-97FA-2E2548201062}"/>
          </ac:grpSpMkLst>
        </pc:grpChg>
        <pc:grpChg chg="mod">
          <ac:chgData name="Rita Hiltunen" userId="3ba0df6f-4160-478d-879d-8482f0bd4b46" providerId="ADAL" clId="{684B5B1A-66ED-4259-8B83-8BA7134E89CD}" dt="2022-11-10T16:00:45.704" v="919" actId="1076"/>
          <ac:grpSpMkLst>
            <pc:docMk/>
            <pc:sldMk cId="2953963203" sldId="363"/>
            <ac:grpSpMk id="15" creationId="{B1FF1676-3442-262C-BAFC-377BF92B0F0E}"/>
          </ac:grpSpMkLst>
        </pc:grpChg>
        <pc:picChg chg="mod">
          <ac:chgData name="Rita Hiltunen" userId="3ba0df6f-4160-478d-879d-8482f0bd4b46" providerId="ADAL" clId="{684B5B1A-66ED-4259-8B83-8BA7134E89CD}" dt="2022-11-10T15:58:54.131" v="890"/>
          <ac:picMkLst>
            <pc:docMk/>
            <pc:sldMk cId="2953963203" sldId="363"/>
            <ac:picMk id="4" creationId="{259772EB-8543-7842-BFDC-09B7DBB11C64}"/>
          </ac:picMkLst>
        </pc:picChg>
        <pc:picChg chg="del topLvl">
          <ac:chgData name="Rita Hiltunen" userId="3ba0df6f-4160-478d-879d-8482f0bd4b46" providerId="ADAL" clId="{684B5B1A-66ED-4259-8B83-8BA7134E89CD}" dt="2022-11-10T15:58:52.968" v="889" actId="478"/>
          <ac:picMkLst>
            <pc:docMk/>
            <pc:sldMk cId="2953963203" sldId="363"/>
            <ac:picMk id="7" creationId="{5AEE2462-C744-D2D4-31EB-A754C266FD5E}"/>
          </ac:picMkLst>
        </pc:picChg>
        <pc:picChg chg="mod">
          <ac:chgData name="Rita Hiltunen" userId="3ba0df6f-4160-478d-879d-8482f0bd4b46" providerId="ADAL" clId="{684B5B1A-66ED-4259-8B83-8BA7134E89CD}" dt="2022-11-10T15:59:38.728" v="906" actId="14100"/>
          <ac:picMkLst>
            <pc:docMk/>
            <pc:sldMk cId="2953963203" sldId="363"/>
            <ac:picMk id="13" creationId="{9F098C12-1CF8-F709-6016-C813AF40D4E6}"/>
          </ac:picMkLst>
        </pc:picChg>
      </pc:sldChg>
      <pc:sldChg chg="addSp delSp modSp add mod delAnim modAnim modNotesTx">
        <pc:chgData name="Rita Hiltunen" userId="3ba0df6f-4160-478d-879d-8482f0bd4b46" providerId="ADAL" clId="{684B5B1A-66ED-4259-8B83-8BA7134E89CD}" dt="2022-11-10T16:45:19.899" v="2340" actId="12"/>
        <pc:sldMkLst>
          <pc:docMk/>
          <pc:sldMk cId="3170964707" sldId="431"/>
        </pc:sldMkLst>
        <pc:spChg chg="mod">
          <ac:chgData name="Rita Hiltunen" userId="3ba0df6f-4160-478d-879d-8482f0bd4b46" providerId="ADAL" clId="{684B5B1A-66ED-4259-8B83-8BA7134E89CD}" dt="2022-11-10T16:27:25.417" v="1446" actId="20577"/>
          <ac:spMkLst>
            <pc:docMk/>
            <pc:sldMk cId="3170964707" sldId="431"/>
            <ac:spMk id="3" creationId="{A05B1765-BB45-549A-E3D4-E96571AC8286}"/>
          </ac:spMkLst>
        </pc:spChg>
        <pc:spChg chg="del topLvl">
          <ac:chgData name="Rita Hiltunen" userId="3ba0df6f-4160-478d-879d-8482f0bd4b46" providerId="ADAL" clId="{684B5B1A-66ED-4259-8B83-8BA7134E89CD}" dt="2022-11-10T16:24:22.030" v="1324" actId="478"/>
          <ac:spMkLst>
            <pc:docMk/>
            <pc:sldMk cId="3170964707" sldId="431"/>
            <ac:spMk id="6" creationId="{97BC3525-2607-C2B2-097F-AEDE9DA61E4B}"/>
          </ac:spMkLst>
        </pc:spChg>
        <pc:spChg chg="mod">
          <ac:chgData name="Rita Hiltunen" userId="3ba0df6f-4160-478d-879d-8482f0bd4b46" providerId="ADAL" clId="{684B5B1A-66ED-4259-8B83-8BA7134E89CD}" dt="2022-11-10T16:25:31.730" v="1397" actId="20577"/>
          <ac:spMkLst>
            <pc:docMk/>
            <pc:sldMk cId="3170964707" sldId="431"/>
            <ac:spMk id="8" creationId="{2B135FD4-C370-7A18-BE39-A198ADB5A396}"/>
          </ac:spMkLst>
        </pc:spChg>
        <pc:grpChg chg="add mod">
          <ac:chgData name="Rita Hiltunen" userId="3ba0df6f-4160-478d-879d-8482f0bd4b46" providerId="ADAL" clId="{684B5B1A-66ED-4259-8B83-8BA7134E89CD}" dt="2022-11-10T16:24:43.362" v="1361" actId="14100"/>
          <ac:grpSpMkLst>
            <pc:docMk/>
            <pc:sldMk cId="3170964707" sldId="431"/>
            <ac:grpSpMk id="2" creationId="{5A16234C-DED6-3E89-74A1-5A0299B728E9}"/>
          </ac:grpSpMkLst>
        </pc:grpChg>
        <pc:grpChg chg="del">
          <ac:chgData name="Rita Hiltunen" userId="3ba0df6f-4160-478d-879d-8482f0bd4b46" providerId="ADAL" clId="{684B5B1A-66ED-4259-8B83-8BA7134E89CD}" dt="2022-11-10T16:24:20.442" v="1323" actId="478"/>
          <ac:grpSpMkLst>
            <pc:docMk/>
            <pc:sldMk cId="3170964707" sldId="431"/>
            <ac:grpSpMk id="4" creationId="{E6BB14B7-696D-3B8B-0113-ECCDD1385670}"/>
          </ac:grpSpMkLst>
        </pc:grpChg>
        <pc:picChg chg="del topLvl">
          <ac:chgData name="Rita Hiltunen" userId="3ba0df6f-4160-478d-879d-8482f0bd4b46" providerId="ADAL" clId="{684B5B1A-66ED-4259-8B83-8BA7134E89CD}" dt="2022-11-10T16:24:20.442" v="1323" actId="478"/>
          <ac:picMkLst>
            <pc:docMk/>
            <pc:sldMk cId="3170964707" sldId="431"/>
            <ac:picMk id="5" creationId="{39BEADF4-CD83-572D-801A-C62E15818659}"/>
          </ac:picMkLst>
        </pc:picChg>
        <pc:picChg chg="mod">
          <ac:chgData name="Rita Hiltunen" userId="3ba0df6f-4160-478d-879d-8482f0bd4b46" providerId="ADAL" clId="{684B5B1A-66ED-4259-8B83-8BA7134E89CD}" dt="2022-11-10T16:24:23.012" v="1325"/>
          <ac:picMkLst>
            <pc:docMk/>
            <pc:sldMk cId="3170964707" sldId="431"/>
            <ac:picMk id="7" creationId="{79394E7C-F164-F8EA-F5B8-DDC0459819B8}"/>
          </ac:picMkLst>
        </pc:picChg>
      </pc:sldChg>
      <pc:sldChg chg="addSp delSp modSp add mod delAnim modAnim modNotesTx">
        <pc:chgData name="Rita Hiltunen" userId="3ba0df6f-4160-478d-879d-8482f0bd4b46" providerId="ADAL" clId="{684B5B1A-66ED-4259-8B83-8BA7134E89CD}" dt="2022-11-10T16:45:32.734" v="2344" actId="113"/>
        <pc:sldMkLst>
          <pc:docMk/>
          <pc:sldMk cId="4103839616" sldId="432"/>
        </pc:sldMkLst>
        <pc:spChg chg="mod">
          <ac:chgData name="Rita Hiltunen" userId="3ba0df6f-4160-478d-879d-8482f0bd4b46" providerId="ADAL" clId="{684B5B1A-66ED-4259-8B83-8BA7134E89CD}" dt="2022-11-10T16:39:29.666" v="2117" actId="1076"/>
          <ac:spMkLst>
            <pc:docMk/>
            <pc:sldMk cId="4103839616" sldId="432"/>
            <ac:spMk id="3" creationId="{A05B1765-BB45-549A-E3D4-E96571AC8286}"/>
          </ac:spMkLst>
        </pc:spChg>
        <pc:spChg chg="mod">
          <ac:chgData name="Rita Hiltunen" userId="3ba0df6f-4160-478d-879d-8482f0bd4b46" providerId="ADAL" clId="{684B5B1A-66ED-4259-8B83-8BA7134E89CD}" dt="2022-11-10T16:25:27.232" v="1396" actId="1076"/>
          <ac:spMkLst>
            <pc:docMk/>
            <pc:sldMk cId="4103839616" sldId="432"/>
            <ac:spMk id="6" creationId="{278F5E8A-40B3-88F0-6F8F-23F04C88AEA7}"/>
          </ac:spMkLst>
        </pc:spChg>
        <pc:spChg chg="mod">
          <ac:chgData name="Rita Hiltunen" userId="3ba0df6f-4160-478d-879d-8482f0bd4b46" providerId="ADAL" clId="{684B5B1A-66ED-4259-8B83-8BA7134E89CD}" dt="2022-11-10T16:30:58.873" v="1552" actId="403"/>
          <ac:spMkLst>
            <pc:docMk/>
            <pc:sldMk cId="4103839616" sldId="432"/>
            <ac:spMk id="11" creationId="{BBE2A48A-C870-00A2-225C-B15DE558D04B}"/>
          </ac:spMkLst>
        </pc:spChg>
        <pc:spChg chg="add mod">
          <ac:chgData name="Rita Hiltunen" userId="3ba0df6f-4160-478d-879d-8482f0bd4b46" providerId="ADAL" clId="{684B5B1A-66ED-4259-8B83-8BA7134E89CD}" dt="2022-11-10T16:39:33.377" v="2118" actId="1076"/>
          <ac:spMkLst>
            <pc:docMk/>
            <pc:sldMk cId="4103839616" sldId="432"/>
            <ac:spMk id="12" creationId="{D05A34EC-F040-778F-8E6B-B43AB5617CB6}"/>
          </ac:spMkLst>
        </pc:spChg>
        <pc:spChg chg="add mod">
          <ac:chgData name="Rita Hiltunen" userId="3ba0df6f-4160-478d-879d-8482f0bd4b46" providerId="ADAL" clId="{684B5B1A-66ED-4259-8B83-8BA7134E89CD}" dt="2022-11-10T16:39:36.808" v="2119" actId="1076"/>
          <ac:spMkLst>
            <pc:docMk/>
            <pc:sldMk cId="4103839616" sldId="432"/>
            <ac:spMk id="13" creationId="{09A7734F-70EC-6A49-7830-92CA2B560EE5}"/>
          </ac:spMkLst>
        </pc:spChg>
        <pc:grpChg chg="del">
          <ac:chgData name="Rita Hiltunen" userId="3ba0df6f-4160-478d-879d-8482f0bd4b46" providerId="ADAL" clId="{684B5B1A-66ED-4259-8B83-8BA7134E89CD}" dt="2022-11-10T16:25:05.548" v="1368" actId="478"/>
          <ac:grpSpMkLst>
            <pc:docMk/>
            <pc:sldMk cId="4103839616" sldId="432"/>
            <ac:grpSpMk id="2" creationId="{C12DC82C-EEA9-698C-18BD-B54FBD8C9234}"/>
          </ac:grpSpMkLst>
        </pc:grpChg>
        <pc:grpChg chg="add mod">
          <ac:chgData name="Rita Hiltunen" userId="3ba0df6f-4160-478d-879d-8482f0bd4b46" providerId="ADAL" clId="{684B5B1A-66ED-4259-8B83-8BA7134E89CD}" dt="2022-11-10T16:25:24.432" v="1395" actId="14100"/>
          <ac:grpSpMkLst>
            <pc:docMk/>
            <pc:sldMk cId="4103839616" sldId="432"/>
            <ac:grpSpMk id="4" creationId="{2219E681-D4A1-AF6E-3359-CA67D85F95B9}"/>
          </ac:grpSpMkLst>
        </pc:grpChg>
        <pc:grpChg chg="add mod">
          <ac:chgData name="Rita Hiltunen" userId="3ba0df6f-4160-478d-879d-8482f0bd4b46" providerId="ADAL" clId="{684B5B1A-66ED-4259-8B83-8BA7134E89CD}" dt="2022-11-10T16:31:03.649" v="1553" actId="1076"/>
          <ac:grpSpMkLst>
            <pc:docMk/>
            <pc:sldMk cId="4103839616" sldId="432"/>
            <ac:grpSpMk id="9" creationId="{31AFC850-A9A3-EC0B-F515-1A39BD2E83D0}"/>
          </ac:grpSpMkLst>
        </pc:grpChg>
        <pc:picChg chg="mod">
          <ac:chgData name="Rita Hiltunen" userId="3ba0df6f-4160-478d-879d-8482f0bd4b46" providerId="ADAL" clId="{684B5B1A-66ED-4259-8B83-8BA7134E89CD}" dt="2022-11-10T16:25:06.344" v="1369"/>
          <ac:picMkLst>
            <pc:docMk/>
            <pc:sldMk cId="4103839616" sldId="432"/>
            <ac:picMk id="5" creationId="{EA5E9532-0D8B-951D-463B-37B55772320B}"/>
          </ac:picMkLst>
        </pc:picChg>
        <pc:picChg chg="mod">
          <ac:chgData name="Rita Hiltunen" userId="3ba0df6f-4160-478d-879d-8482f0bd4b46" providerId="ADAL" clId="{684B5B1A-66ED-4259-8B83-8BA7134E89CD}" dt="2022-11-10T16:30:44.383" v="1528"/>
          <ac:picMkLst>
            <pc:docMk/>
            <pc:sldMk cId="4103839616" sldId="432"/>
            <ac:picMk id="10" creationId="{11538786-B14F-7DEB-6531-A576DA461CF0}"/>
          </ac:picMkLst>
        </pc:picChg>
      </pc:sldChg>
      <pc:sldChg chg="addSp delSp modSp add mod delAnim modAnim modNotesTx">
        <pc:chgData name="Rita Hiltunen" userId="3ba0df6f-4160-478d-879d-8482f0bd4b46" providerId="ADAL" clId="{684B5B1A-66ED-4259-8B83-8BA7134E89CD}" dt="2022-11-10T16:45:58.082" v="2366" actId="14100"/>
        <pc:sldMkLst>
          <pc:docMk/>
          <pc:sldMk cId="2082639503" sldId="433"/>
        </pc:sldMkLst>
        <pc:spChg chg="mod">
          <ac:chgData name="Rita Hiltunen" userId="3ba0df6f-4160-478d-879d-8482f0bd4b46" providerId="ADAL" clId="{684B5B1A-66ED-4259-8B83-8BA7134E89CD}" dt="2022-11-10T16:45:58.082" v="2366" actId="14100"/>
          <ac:spMkLst>
            <pc:docMk/>
            <pc:sldMk cId="2082639503" sldId="433"/>
            <ac:spMk id="3" creationId="{A05B1765-BB45-549A-E3D4-E96571AC8286}"/>
          </ac:spMkLst>
        </pc:spChg>
        <pc:spChg chg="mod">
          <ac:chgData name="Rita Hiltunen" userId="3ba0df6f-4160-478d-879d-8482f0bd4b46" providerId="ADAL" clId="{684B5B1A-66ED-4259-8B83-8BA7134E89CD}" dt="2022-11-10T16:26:20.154" v="1406" actId="1076"/>
          <ac:spMkLst>
            <pc:docMk/>
            <pc:sldMk cId="2082639503" sldId="433"/>
            <ac:spMk id="7" creationId="{1D1F525B-EE44-BF1E-B789-C4735A0EBCEF}"/>
          </ac:spMkLst>
        </pc:spChg>
        <pc:spChg chg="del topLvl">
          <ac:chgData name="Rita Hiltunen" userId="3ba0df6f-4160-478d-879d-8482f0bd4b46" providerId="ADAL" clId="{684B5B1A-66ED-4259-8B83-8BA7134E89CD}" dt="2022-11-10T16:26:08.067" v="1400" actId="478"/>
          <ac:spMkLst>
            <pc:docMk/>
            <pc:sldMk cId="2082639503" sldId="433"/>
            <ac:spMk id="9" creationId="{1683CDB1-2E45-99A1-9480-9BAF27885E63}"/>
          </ac:spMkLst>
        </pc:spChg>
        <pc:spChg chg="mod">
          <ac:chgData name="Rita Hiltunen" userId="3ba0df6f-4160-478d-879d-8482f0bd4b46" providerId="ADAL" clId="{684B5B1A-66ED-4259-8B83-8BA7134E89CD}" dt="2022-11-10T16:26:05.776" v="1399"/>
          <ac:spMkLst>
            <pc:docMk/>
            <pc:sldMk cId="2082639503" sldId="433"/>
            <ac:spMk id="11" creationId="{0095B813-3A80-8AA5-7DA0-CA0F1207D823}"/>
          </ac:spMkLst>
        </pc:spChg>
        <pc:grpChg chg="add mod">
          <ac:chgData name="Rita Hiltunen" userId="3ba0df6f-4160-478d-879d-8482f0bd4b46" providerId="ADAL" clId="{684B5B1A-66ED-4259-8B83-8BA7134E89CD}" dt="2022-11-10T16:26:10.043" v="1401" actId="1076"/>
          <ac:grpSpMkLst>
            <pc:docMk/>
            <pc:sldMk cId="2082639503" sldId="433"/>
            <ac:grpSpMk id="2" creationId="{F8E12FA4-2DD8-8E94-76A5-D97D87BF1DFA}"/>
          </ac:grpSpMkLst>
        </pc:grpChg>
        <pc:grpChg chg="del">
          <ac:chgData name="Rita Hiltunen" userId="3ba0df6f-4160-478d-879d-8482f0bd4b46" providerId="ADAL" clId="{684B5B1A-66ED-4259-8B83-8BA7134E89CD}" dt="2022-11-10T16:26:04.586" v="1398" actId="478"/>
          <ac:grpSpMkLst>
            <pc:docMk/>
            <pc:sldMk cId="2082639503" sldId="433"/>
            <ac:grpSpMk id="5" creationId="{42D981E6-CE55-5031-64CE-46BBA0EFE817}"/>
          </ac:grpSpMkLst>
        </pc:grpChg>
        <pc:grpChg chg="add del mod">
          <ac:chgData name="Rita Hiltunen" userId="3ba0df6f-4160-478d-879d-8482f0bd4b46" providerId="ADAL" clId="{684B5B1A-66ED-4259-8B83-8BA7134E89CD}" dt="2022-11-10T16:26:23.172" v="1407" actId="478"/>
          <ac:grpSpMkLst>
            <pc:docMk/>
            <pc:sldMk cId="2082639503" sldId="433"/>
            <ac:grpSpMk id="8" creationId="{B067E66B-2B99-2CBE-FC1C-503AF681E4C0}"/>
          </ac:grpSpMkLst>
        </pc:grpChg>
        <pc:picChg chg="mod">
          <ac:chgData name="Rita Hiltunen" userId="3ba0df6f-4160-478d-879d-8482f0bd4b46" providerId="ADAL" clId="{684B5B1A-66ED-4259-8B83-8BA7134E89CD}" dt="2022-11-10T16:26:05.776" v="1399"/>
          <ac:picMkLst>
            <pc:docMk/>
            <pc:sldMk cId="2082639503" sldId="433"/>
            <ac:picMk id="4" creationId="{B483B273-3FCC-2483-953C-2CFBEC1BAEB3}"/>
          </ac:picMkLst>
        </pc:picChg>
        <pc:picChg chg="del topLvl">
          <ac:chgData name="Rita Hiltunen" userId="3ba0df6f-4160-478d-879d-8482f0bd4b46" providerId="ADAL" clId="{684B5B1A-66ED-4259-8B83-8BA7134E89CD}" dt="2022-11-10T16:26:04.586" v="1398" actId="478"/>
          <ac:picMkLst>
            <pc:docMk/>
            <pc:sldMk cId="2082639503" sldId="433"/>
            <ac:picMk id="6" creationId="{95AF12D1-3B50-253F-6A46-3D14B1C74077}"/>
          </ac:picMkLst>
        </pc:picChg>
        <pc:picChg chg="mod">
          <ac:chgData name="Rita Hiltunen" userId="3ba0df6f-4160-478d-879d-8482f0bd4b46" providerId="ADAL" clId="{684B5B1A-66ED-4259-8B83-8BA7134E89CD}" dt="2022-11-10T16:26:05.776" v="1399"/>
          <ac:picMkLst>
            <pc:docMk/>
            <pc:sldMk cId="2082639503" sldId="433"/>
            <ac:picMk id="10" creationId="{976F53CC-08BA-F1CD-5D4C-81AF91A207E0}"/>
          </ac:picMkLst>
        </pc:picChg>
      </pc:sldChg>
      <pc:sldChg chg="modSp add mod">
        <pc:chgData name="Rita Hiltunen" userId="3ba0df6f-4160-478d-879d-8482f0bd4b46" providerId="ADAL" clId="{684B5B1A-66ED-4259-8B83-8BA7134E89CD}" dt="2022-11-10T16:57:10.129" v="3193" actId="1076"/>
        <pc:sldMkLst>
          <pc:docMk/>
          <pc:sldMk cId="2016230904" sldId="436"/>
        </pc:sldMkLst>
        <pc:spChg chg="mod">
          <ac:chgData name="Rita Hiltunen" userId="3ba0df6f-4160-478d-879d-8482f0bd4b46" providerId="ADAL" clId="{684B5B1A-66ED-4259-8B83-8BA7134E89CD}" dt="2022-11-10T16:57:10.129" v="3193" actId="1076"/>
          <ac:spMkLst>
            <pc:docMk/>
            <pc:sldMk cId="2016230904" sldId="436"/>
            <ac:spMk id="5" creationId="{1EA99798-84B2-79F8-24E1-14E09913C458}"/>
          </ac:spMkLst>
        </pc:spChg>
      </pc:sldChg>
      <pc:sldChg chg="addSp delSp modSp add mod ord delAnim modNotesTx">
        <pc:chgData name="Rita Hiltunen" userId="3ba0df6f-4160-478d-879d-8482f0bd4b46" providerId="ADAL" clId="{684B5B1A-66ED-4259-8B83-8BA7134E89CD}" dt="2022-11-10T16:57:57.394" v="3201" actId="1076"/>
        <pc:sldMkLst>
          <pc:docMk/>
          <pc:sldMk cId="291427777" sldId="437"/>
        </pc:sldMkLst>
        <pc:spChg chg="del topLvl">
          <ac:chgData name="Rita Hiltunen" userId="3ba0df6f-4160-478d-879d-8482f0bd4b46" providerId="ADAL" clId="{684B5B1A-66ED-4259-8B83-8BA7134E89CD}" dt="2022-11-10T16:57:37.938" v="3198" actId="478"/>
          <ac:spMkLst>
            <pc:docMk/>
            <pc:sldMk cId="291427777" sldId="437"/>
            <ac:spMk id="5" creationId="{4784DC28-DAF8-7709-C255-38C903D2808F}"/>
          </ac:spMkLst>
        </pc:spChg>
        <pc:spChg chg="add mod">
          <ac:chgData name="Rita Hiltunen" userId="3ba0df6f-4160-478d-879d-8482f0bd4b46" providerId="ADAL" clId="{684B5B1A-66ED-4259-8B83-8BA7134E89CD}" dt="2022-11-10T16:57:57.394" v="3201" actId="1076"/>
          <ac:spMkLst>
            <pc:docMk/>
            <pc:sldMk cId="291427777" sldId="437"/>
            <ac:spMk id="6" creationId="{CEE7FC91-95F4-1D64-F432-29F2CE1E4E95}"/>
          </ac:spMkLst>
        </pc:spChg>
        <pc:spChg chg="del topLvl">
          <ac:chgData name="Rita Hiltunen" userId="3ba0df6f-4160-478d-879d-8482f0bd4b46" providerId="ADAL" clId="{684B5B1A-66ED-4259-8B83-8BA7134E89CD}" dt="2022-11-10T16:57:34.329" v="3196" actId="478"/>
          <ac:spMkLst>
            <pc:docMk/>
            <pc:sldMk cId="291427777" sldId="437"/>
            <ac:spMk id="14" creationId="{FF0DED9A-36B2-D61A-D2CB-EC057CE2BADD}"/>
          </ac:spMkLst>
        </pc:spChg>
        <pc:grpChg chg="del">
          <ac:chgData name="Rita Hiltunen" userId="3ba0df6f-4160-478d-879d-8482f0bd4b46" providerId="ADAL" clId="{684B5B1A-66ED-4259-8B83-8BA7134E89CD}" dt="2022-11-10T16:57:35.954" v="3197" actId="478"/>
          <ac:grpSpMkLst>
            <pc:docMk/>
            <pc:sldMk cId="291427777" sldId="437"/>
            <ac:grpSpMk id="3" creationId="{00788348-4BCA-918F-D72C-7CBB24572E07}"/>
          </ac:grpSpMkLst>
        </pc:grpChg>
        <pc:grpChg chg="del">
          <ac:chgData name="Rita Hiltunen" userId="3ba0df6f-4160-478d-879d-8482f0bd4b46" providerId="ADAL" clId="{684B5B1A-66ED-4259-8B83-8BA7134E89CD}" dt="2022-11-10T16:24:57.574" v="1367" actId="478"/>
          <ac:grpSpMkLst>
            <pc:docMk/>
            <pc:sldMk cId="291427777" sldId="437"/>
            <ac:grpSpMk id="10" creationId="{F96B876C-CB2D-7E8E-100C-C15B7E0B7D53}"/>
          </ac:grpSpMkLst>
        </pc:grpChg>
        <pc:grpChg chg="del">
          <ac:chgData name="Rita Hiltunen" userId="3ba0df6f-4160-478d-879d-8482f0bd4b46" providerId="ADAL" clId="{684B5B1A-66ED-4259-8B83-8BA7134E89CD}" dt="2022-11-10T16:57:30.750" v="3194" actId="478"/>
          <ac:grpSpMkLst>
            <pc:docMk/>
            <pc:sldMk cId="291427777" sldId="437"/>
            <ac:grpSpMk id="15" creationId="{B1FF1676-3442-262C-BAFC-377BF92B0F0E}"/>
          </ac:grpSpMkLst>
        </pc:grpChg>
        <pc:grpChg chg="del">
          <ac:chgData name="Rita Hiltunen" userId="3ba0df6f-4160-478d-879d-8482f0bd4b46" providerId="ADAL" clId="{684B5B1A-66ED-4259-8B83-8BA7134E89CD}" dt="2022-11-10T16:57:32.754" v="3195" actId="478"/>
          <ac:grpSpMkLst>
            <pc:docMk/>
            <pc:sldMk cId="291427777" sldId="437"/>
            <ac:grpSpMk id="19" creationId="{AD220212-2B83-B2CE-574E-CA327C8AB8F5}"/>
          </ac:grpSpMkLst>
        </pc:grpChg>
        <pc:picChg chg="del topLvl">
          <ac:chgData name="Rita Hiltunen" userId="3ba0df6f-4160-478d-879d-8482f0bd4b46" providerId="ADAL" clId="{684B5B1A-66ED-4259-8B83-8BA7134E89CD}" dt="2022-11-10T16:57:35.954" v="3197" actId="478"/>
          <ac:picMkLst>
            <pc:docMk/>
            <pc:sldMk cId="291427777" sldId="437"/>
            <ac:picMk id="4" creationId="{259772EB-8543-7842-BFDC-09B7DBB11C64}"/>
          </ac:picMkLst>
        </pc:picChg>
        <pc:picChg chg="del topLvl">
          <ac:chgData name="Rita Hiltunen" userId="3ba0df6f-4160-478d-879d-8482f0bd4b46" providerId="ADAL" clId="{684B5B1A-66ED-4259-8B83-8BA7134E89CD}" dt="2022-11-10T16:57:30.750" v="3194" actId="478"/>
          <ac:picMkLst>
            <pc:docMk/>
            <pc:sldMk cId="291427777" sldId="437"/>
            <ac:picMk id="13" creationId="{9F098C12-1CF8-F709-6016-C813AF40D4E6}"/>
          </ac:picMkLst>
        </pc:picChg>
        <pc:picChg chg="mod">
          <ac:chgData name="Rita Hiltunen" userId="3ba0df6f-4160-478d-879d-8482f0bd4b46" providerId="ADAL" clId="{684B5B1A-66ED-4259-8B83-8BA7134E89CD}" dt="2022-11-10T16:57:46.849" v="3200" actId="1076"/>
          <ac:picMkLst>
            <pc:docMk/>
            <pc:sldMk cId="291427777" sldId="437"/>
            <ac:picMk id="26" creationId="{8887367B-68CA-4670-8C5E-12A52EF392C0}"/>
          </ac:picMkLst>
        </pc:picChg>
      </pc:sldChg>
      <pc:sldChg chg="addSp delSp modSp add mod delAnim modAnim modNotesTx">
        <pc:chgData name="Rita Hiltunen" userId="3ba0df6f-4160-478d-879d-8482f0bd4b46" providerId="ADAL" clId="{684B5B1A-66ED-4259-8B83-8BA7134E89CD}" dt="2022-11-10T16:52:31.622" v="2771"/>
        <pc:sldMkLst>
          <pc:docMk/>
          <pc:sldMk cId="3519954011" sldId="438"/>
        </pc:sldMkLst>
        <pc:spChg chg="mod">
          <ac:chgData name="Rita Hiltunen" userId="3ba0df6f-4160-478d-879d-8482f0bd4b46" providerId="ADAL" clId="{684B5B1A-66ED-4259-8B83-8BA7134E89CD}" dt="2022-11-10T16:52:06.594" v="2746" actId="1076"/>
          <ac:spMkLst>
            <pc:docMk/>
            <pc:sldMk cId="3519954011" sldId="438"/>
            <ac:spMk id="3" creationId="{A05B1765-BB45-549A-E3D4-E96571AC8286}"/>
          </ac:spMkLst>
        </pc:spChg>
        <pc:spChg chg="mod">
          <ac:chgData name="Rita Hiltunen" userId="3ba0df6f-4160-478d-879d-8482f0bd4b46" providerId="ADAL" clId="{684B5B1A-66ED-4259-8B83-8BA7134E89CD}" dt="2022-11-10T16:47:05.753" v="2380" actId="1076"/>
          <ac:spMkLst>
            <pc:docMk/>
            <pc:sldMk cId="3519954011" sldId="438"/>
            <ac:spMk id="8" creationId="{6C21405C-4883-7D8B-D132-1464116CBAF3}"/>
          </ac:spMkLst>
        </pc:spChg>
        <pc:spChg chg="add mod">
          <ac:chgData name="Rita Hiltunen" userId="3ba0df6f-4160-478d-879d-8482f0bd4b46" providerId="ADAL" clId="{684B5B1A-66ED-4259-8B83-8BA7134E89CD}" dt="2022-11-10T16:52:02.305" v="2745" actId="1076"/>
          <ac:spMkLst>
            <pc:docMk/>
            <pc:sldMk cId="3519954011" sldId="438"/>
            <ac:spMk id="9" creationId="{FDAF5587-F4F8-C450-E26F-BB46B0E36080}"/>
          </ac:spMkLst>
        </pc:spChg>
        <pc:spChg chg="add del mod">
          <ac:chgData name="Rita Hiltunen" userId="3ba0df6f-4160-478d-879d-8482f0bd4b46" providerId="ADAL" clId="{684B5B1A-66ED-4259-8B83-8BA7134E89CD}" dt="2022-11-10T16:51:59.478" v="2744" actId="478"/>
          <ac:spMkLst>
            <pc:docMk/>
            <pc:sldMk cId="3519954011" sldId="438"/>
            <ac:spMk id="10" creationId="{10359374-65B6-15B4-B3B9-C464E869FDF0}"/>
          </ac:spMkLst>
        </pc:spChg>
        <pc:grpChg chg="del">
          <ac:chgData name="Rita Hiltunen" userId="3ba0df6f-4160-478d-879d-8482f0bd4b46" providerId="ADAL" clId="{684B5B1A-66ED-4259-8B83-8BA7134E89CD}" dt="2022-11-10T16:26:28.293" v="1409" actId="478"/>
          <ac:grpSpMkLst>
            <pc:docMk/>
            <pc:sldMk cId="3519954011" sldId="438"/>
            <ac:grpSpMk id="2" creationId="{F8E12FA4-2DD8-8E94-76A5-D97D87BF1DFA}"/>
          </ac:grpSpMkLst>
        </pc:grpChg>
        <pc:grpChg chg="add mod">
          <ac:chgData name="Rita Hiltunen" userId="3ba0df6f-4160-478d-879d-8482f0bd4b46" providerId="ADAL" clId="{684B5B1A-66ED-4259-8B83-8BA7134E89CD}" dt="2022-11-10T16:26:34.561" v="1412" actId="14100"/>
          <ac:grpSpMkLst>
            <pc:docMk/>
            <pc:sldMk cId="3519954011" sldId="438"/>
            <ac:grpSpMk id="5" creationId="{086DCF2F-29D9-0C23-8EAF-E4D06D991921}"/>
          </ac:grpSpMkLst>
        </pc:grpChg>
        <pc:picChg chg="mod">
          <ac:chgData name="Rita Hiltunen" userId="3ba0df6f-4160-478d-879d-8482f0bd4b46" providerId="ADAL" clId="{684B5B1A-66ED-4259-8B83-8BA7134E89CD}" dt="2022-11-10T16:26:29.218" v="1410"/>
          <ac:picMkLst>
            <pc:docMk/>
            <pc:sldMk cId="3519954011" sldId="438"/>
            <ac:picMk id="6" creationId="{41A3C2AE-483E-F40B-D748-43C1DD2C68C9}"/>
          </ac:picMkLst>
        </pc:picChg>
      </pc:sldChg>
      <pc:sldChg chg="addSp modSp add mod modAnim">
        <pc:chgData name="Rita Hiltunen" userId="3ba0df6f-4160-478d-879d-8482f0bd4b46" providerId="ADAL" clId="{684B5B1A-66ED-4259-8B83-8BA7134E89CD}" dt="2022-11-10T16:56:36.371" v="3192" actId="20577"/>
        <pc:sldMkLst>
          <pc:docMk/>
          <pc:sldMk cId="3127785266" sldId="439"/>
        </pc:sldMkLst>
        <pc:spChg chg="add mod">
          <ac:chgData name="Rita Hiltunen" userId="3ba0df6f-4160-478d-879d-8482f0bd4b46" providerId="ADAL" clId="{684B5B1A-66ED-4259-8B83-8BA7134E89CD}" dt="2022-11-10T16:56:36.371" v="3192" actId="20577"/>
          <ac:spMkLst>
            <pc:docMk/>
            <pc:sldMk cId="3127785266" sldId="439"/>
            <ac:spMk id="2" creationId="{43012BAE-1BB5-D6D1-1D80-CAE7C18F3B5B}"/>
          </ac:spMkLst>
        </pc:spChg>
        <pc:spChg chg="mod">
          <ac:chgData name="Rita Hiltunen" userId="3ba0df6f-4160-478d-879d-8482f0bd4b46" providerId="ADAL" clId="{684B5B1A-66ED-4259-8B83-8BA7134E89CD}" dt="2022-11-10T16:53:53.418" v="2910" actId="20577"/>
          <ac:spMkLst>
            <pc:docMk/>
            <pc:sldMk cId="3127785266" sldId="439"/>
            <ac:spMk id="3" creationId="{A05B1765-BB45-549A-E3D4-E96571AC8286}"/>
          </ac:spMkLst>
        </pc:spChg>
        <pc:spChg chg="mod">
          <ac:chgData name="Rita Hiltunen" userId="3ba0df6f-4160-478d-879d-8482f0bd4b46" providerId="ADAL" clId="{684B5B1A-66ED-4259-8B83-8BA7134E89CD}" dt="2022-11-10T16:55:01.458" v="3007" actId="1076"/>
          <ac:spMkLst>
            <pc:docMk/>
            <pc:sldMk cId="3127785266" sldId="439"/>
            <ac:spMk id="9" creationId="{FDAF5587-F4F8-C450-E26F-BB46B0E36080}"/>
          </ac:spMkLst>
        </pc:spChg>
      </pc:sldChg>
    </pc:docChg>
  </pc:docChgLst>
  <pc:docChgLst>
    <pc:chgData name="Johanna Kuittinen" userId="a63d62df-fcfb-45c0-9f98-cbab8e1e414f" providerId="ADAL" clId="{61A5E2BF-1615-4FFA-BBB1-E064FC25FA49}"/>
    <pc:docChg chg="custSel delSld modSld modMainMaster">
      <pc:chgData name="Johanna Kuittinen" userId="a63d62df-fcfb-45c0-9f98-cbab8e1e414f" providerId="ADAL" clId="{61A5E2BF-1615-4FFA-BBB1-E064FC25FA49}" dt="2022-10-27T13:40:24.919" v="208"/>
      <pc:docMkLst>
        <pc:docMk/>
      </pc:docMkLst>
      <pc:sldChg chg="modSp mod">
        <pc:chgData name="Johanna Kuittinen" userId="a63d62df-fcfb-45c0-9f98-cbab8e1e414f" providerId="ADAL" clId="{61A5E2BF-1615-4FFA-BBB1-E064FC25FA49}" dt="2022-10-27T13:37:31.158" v="193" actId="1076"/>
        <pc:sldMkLst>
          <pc:docMk/>
          <pc:sldMk cId="0" sldId="291"/>
        </pc:sldMkLst>
        <pc:spChg chg="mod modCrop">
          <ac:chgData name="Johanna Kuittinen" userId="a63d62df-fcfb-45c0-9f98-cbab8e1e414f" providerId="ADAL" clId="{61A5E2BF-1615-4FFA-BBB1-E064FC25FA49}" dt="2022-10-27T13:37:31.158" v="193" actId="1076"/>
          <ac:spMkLst>
            <pc:docMk/>
            <pc:sldMk cId="0" sldId="291"/>
            <ac:spMk id="8" creationId="{FD1D1E39-87BF-47FA-A387-8BDC6FC80139}"/>
          </ac:spMkLst>
        </pc:spChg>
      </pc:sldChg>
      <pc:sldChg chg="delSp mod setBg modClrScheme chgLayout">
        <pc:chgData name="Johanna Kuittinen" userId="a63d62df-fcfb-45c0-9f98-cbab8e1e414f" providerId="ADAL" clId="{61A5E2BF-1615-4FFA-BBB1-E064FC25FA49}" dt="2022-10-27T13:40:24.919" v="208"/>
        <pc:sldMkLst>
          <pc:docMk/>
          <pc:sldMk cId="3831624437" sldId="327"/>
        </pc:sldMkLst>
        <pc:spChg chg="del">
          <ac:chgData name="Johanna Kuittinen" userId="a63d62df-fcfb-45c0-9f98-cbab8e1e414f" providerId="ADAL" clId="{61A5E2BF-1615-4FFA-BBB1-E064FC25FA49}" dt="2022-10-27T13:38:47.690" v="196" actId="478"/>
          <ac:spMkLst>
            <pc:docMk/>
            <pc:sldMk cId="3831624437" sldId="327"/>
            <ac:spMk id="2" creationId="{B82DE62C-10E4-4889-A1B2-847DD55EA5BD}"/>
          </ac:spMkLst>
        </pc:spChg>
        <pc:spChg chg="del">
          <ac:chgData name="Johanna Kuittinen" userId="a63d62df-fcfb-45c0-9f98-cbab8e1e414f" providerId="ADAL" clId="{61A5E2BF-1615-4FFA-BBB1-E064FC25FA49}" dt="2022-10-27T13:38:45.949" v="195" actId="478"/>
          <ac:spMkLst>
            <pc:docMk/>
            <pc:sldMk cId="3831624437" sldId="327"/>
            <ac:spMk id="4" creationId="{E771618B-CDC5-4F4C-AF4E-43AE4BE6191C}"/>
          </ac:spMkLst>
        </pc:spChg>
      </pc:sldChg>
      <pc:sldChg chg="del">
        <pc:chgData name="Johanna Kuittinen" userId="a63d62df-fcfb-45c0-9f98-cbab8e1e414f" providerId="ADAL" clId="{61A5E2BF-1615-4FFA-BBB1-E064FC25FA49}" dt="2022-10-27T13:39:22.777" v="201" actId="2696"/>
        <pc:sldMkLst>
          <pc:docMk/>
          <pc:sldMk cId="2535080781" sldId="344"/>
        </pc:sldMkLst>
      </pc:sldChg>
      <pc:sldChg chg="del">
        <pc:chgData name="Johanna Kuittinen" userId="a63d62df-fcfb-45c0-9f98-cbab8e1e414f" providerId="ADAL" clId="{61A5E2BF-1615-4FFA-BBB1-E064FC25FA49}" dt="2022-10-27T12:03:40.014" v="1" actId="47"/>
        <pc:sldMkLst>
          <pc:docMk/>
          <pc:sldMk cId="2275297930" sldId="345"/>
        </pc:sldMkLst>
      </pc:sldChg>
      <pc:sldChg chg="del">
        <pc:chgData name="Johanna Kuittinen" userId="a63d62df-fcfb-45c0-9f98-cbab8e1e414f" providerId="ADAL" clId="{61A5E2BF-1615-4FFA-BBB1-E064FC25FA49}" dt="2022-10-27T13:38:40.432" v="194" actId="47"/>
        <pc:sldMkLst>
          <pc:docMk/>
          <pc:sldMk cId="3188863798" sldId="346"/>
        </pc:sldMkLst>
      </pc:sldChg>
      <pc:sldChg chg="del">
        <pc:chgData name="Johanna Kuittinen" userId="a63d62df-fcfb-45c0-9f98-cbab8e1e414f" providerId="ADAL" clId="{61A5E2BF-1615-4FFA-BBB1-E064FC25FA49}" dt="2022-10-27T12:03:32.970" v="0" actId="47"/>
        <pc:sldMkLst>
          <pc:docMk/>
          <pc:sldMk cId="2978759658" sldId="347"/>
        </pc:sldMkLst>
      </pc:sldChg>
      <pc:sldChg chg="modSp mod modClrScheme chgLayout">
        <pc:chgData name="Johanna Kuittinen" userId="a63d62df-fcfb-45c0-9f98-cbab8e1e414f" providerId="ADAL" clId="{61A5E2BF-1615-4FFA-BBB1-E064FC25FA49}" dt="2022-10-27T13:35:43.976" v="11" actId="1076"/>
        <pc:sldMkLst>
          <pc:docMk/>
          <pc:sldMk cId="3691320710" sldId="350"/>
        </pc:sldMkLst>
        <pc:spChg chg="mod">
          <ac:chgData name="Johanna Kuittinen" userId="a63d62df-fcfb-45c0-9f98-cbab8e1e414f" providerId="ADAL" clId="{61A5E2BF-1615-4FFA-BBB1-E064FC25FA49}" dt="2022-10-27T13:35:32.507" v="7" actId="1076"/>
          <ac:spMkLst>
            <pc:docMk/>
            <pc:sldMk cId="3691320710" sldId="350"/>
            <ac:spMk id="4" creationId="{88706E1F-2C3F-40BE-8376-107F0B9E1C12}"/>
          </ac:spMkLst>
        </pc:spChg>
        <pc:spChg chg="mod">
          <ac:chgData name="Johanna Kuittinen" userId="a63d62df-fcfb-45c0-9f98-cbab8e1e414f" providerId="ADAL" clId="{61A5E2BF-1615-4FFA-BBB1-E064FC25FA49}" dt="2022-10-27T13:35:29.672" v="6" actId="1076"/>
          <ac:spMkLst>
            <pc:docMk/>
            <pc:sldMk cId="3691320710" sldId="350"/>
            <ac:spMk id="9" creationId="{C78F0F22-B8D7-402F-8633-F6801A9E91B3}"/>
          </ac:spMkLst>
        </pc:spChg>
        <pc:picChg chg="mod">
          <ac:chgData name="Johanna Kuittinen" userId="a63d62df-fcfb-45c0-9f98-cbab8e1e414f" providerId="ADAL" clId="{61A5E2BF-1615-4FFA-BBB1-E064FC25FA49}" dt="2022-10-27T13:35:43.976" v="11" actId="1076"/>
          <ac:picMkLst>
            <pc:docMk/>
            <pc:sldMk cId="3691320710" sldId="350"/>
            <ac:picMk id="6" creationId="{DFB82627-80FB-4466-8DF5-4DF33C5D58DC}"/>
          </ac:picMkLst>
        </pc:picChg>
      </pc:sldChg>
      <pc:sldChg chg="modSp mod">
        <pc:chgData name="Johanna Kuittinen" userId="a63d62df-fcfb-45c0-9f98-cbab8e1e414f" providerId="ADAL" clId="{61A5E2BF-1615-4FFA-BBB1-E064FC25FA49}" dt="2022-10-27T13:36:30.172" v="13" actId="20577"/>
        <pc:sldMkLst>
          <pc:docMk/>
          <pc:sldMk cId="767537574" sldId="351"/>
        </pc:sldMkLst>
        <pc:spChg chg="mod">
          <ac:chgData name="Johanna Kuittinen" userId="a63d62df-fcfb-45c0-9f98-cbab8e1e414f" providerId="ADAL" clId="{61A5E2BF-1615-4FFA-BBB1-E064FC25FA49}" dt="2022-10-27T13:36:30.172" v="13" actId="20577"/>
          <ac:spMkLst>
            <pc:docMk/>
            <pc:sldMk cId="767537574" sldId="351"/>
            <ac:spMk id="5" creationId="{59B5D9FD-0577-AD5D-3FCF-AEFB9AF22F56}"/>
          </ac:spMkLst>
        </pc:spChg>
      </pc:sldChg>
      <pc:sldChg chg="modSp mod">
        <pc:chgData name="Johanna Kuittinen" userId="a63d62df-fcfb-45c0-9f98-cbab8e1e414f" providerId="ADAL" clId="{61A5E2BF-1615-4FFA-BBB1-E064FC25FA49}" dt="2022-10-27T13:39:59.428" v="206" actId="1076"/>
        <pc:sldMkLst>
          <pc:docMk/>
          <pc:sldMk cId="2125560634" sldId="358"/>
        </pc:sldMkLst>
        <pc:spChg chg="mod">
          <ac:chgData name="Johanna Kuittinen" userId="a63d62df-fcfb-45c0-9f98-cbab8e1e414f" providerId="ADAL" clId="{61A5E2BF-1615-4FFA-BBB1-E064FC25FA49}" dt="2022-10-27T13:39:59.428" v="206" actId="1076"/>
          <ac:spMkLst>
            <pc:docMk/>
            <pc:sldMk cId="2125560634" sldId="358"/>
            <ac:spMk id="3" creationId="{C8CEE722-7992-4986-A889-96A2244657D8}"/>
          </ac:spMkLst>
        </pc:spChg>
      </pc:sldChg>
      <pc:sldMasterChg chg="delSp mod addSldLayout modSldLayout">
        <pc:chgData name="Johanna Kuittinen" userId="a63d62df-fcfb-45c0-9f98-cbab8e1e414f" providerId="ADAL" clId="{61A5E2BF-1615-4FFA-BBB1-E064FC25FA49}" dt="2022-10-27T13:39:32.634" v="202" actId="2890"/>
        <pc:sldMasterMkLst>
          <pc:docMk/>
          <pc:sldMasterMk cId="755283601" sldId="2147483660"/>
        </pc:sldMasterMkLst>
        <pc:grpChg chg="del">
          <ac:chgData name="Johanna Kuittinen" userId="a63d62df-fcfb-45c0-9f98-cbab8e1e414f" providerId="ADAL" clId="{61A5E2BF-1615-4FFA-BBB1-E064FC25FA49}" dt="2022-10-27T13:34:05.352" v="2" actId="21"/>
          <ac:grpSpMkLst>
            <pc:docMk/>
            <pc:sldMasterMk cId="755283601" sldId="2147483660"/>
            <ac:grpSpMk id="7" creationId="{E2C522A7-1441-46E4-B8C8-F613080A3908}"/>
          </ac:grpSpMkLst>
        </pc:grpChg>
        <pc:sldLayoutChg chg="addSp modSp">
          <pc:chgData name="Johanna Kuittinen" userId="a63d62df-fcfb-45c0-9f98-cbab8e1e414f" providerId="ADAL" clId="{61A5E2BF-1615-4FFA-BBB1-E064FC25FA49}" dt="2022-10-27T13:34:08.854" v="3"/>
          <pc:sldLayoutMkLst>
            <pc:docMk/>
            <pc:sldMasterMk cId="755283601" sldId="2147483660"/>
            <pc:sldLayoutMk cId="3002509799" sldId="2147483684"/>
          </pc:sldLayoutMkLst>
          <pc:spChg chg="mod">
            <ac:chgData name="Johanna Kuittinen" userId="a63d62df-fcfb-45c0-9f98-cbab8e1e414f" providerId="ADAL" clId="{61A5E2BF-1615-4FFA-BBB1-E064FC25FA49}" dt="2022-10-27T13:34:08.854" v="3"/>
            <ac:spMkLst>
              <pc:docMk/>
              <pc:sldMasterMk cId="755283601" sldId="2147483660"/>
              <pc:sldLayoutMk cId="3002509799" sldId="2147483684"/>
              <ac:spMk id="6" creationId="{A6F250B3-E656-43CF-982F-D68F5EE539BB}"/>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7" creationId="{DE42542B-3A1F-45F7-8625-DD5AB07A6F63}"/>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8" creationId="{4874DBCB-E915-4942-9C65-738284C204F5}"/>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9" creationId="{0BFF6B77-3827-4E6D-83CF-A0459BD998A6}"/>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10" creationId="{3E5C9354-996F-4920-AA83-93E5791D21CC}"/>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11" creationId="{468271B0-B0CC-4ABE-BDB5-97BA17093B3F}"/>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12" creationId="{A8EE9480-AD2A-4E90-8D24-F7064D296C7C}"/>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13" creationId="{3E3E5018-78FF-4DE5-89AB-9335FCF76C64}"/>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14" creationId="{FEE4AA62-9BDF-41A1-AE48-FA7EF0D6AC70}"/>
            </ac:spMkLst>
          </pc:spChg>
          <pc:spChg chg="mod">
            <ac:chgData name="Johanna Kuittinen" userId="a63d62df-fcfb-45c0-9f98-cbab8e1e414f" providerId="ADAL" clId="{61A5E2BF-1615-4FFA-BBB1-E064FC25FA49}" dt="2022-10-27T13:34:08.854" v="3"/>
            <ac:spMkLst>
              <pc:docMk/>
              <pc:sldMasterMk cId="755283601" sldId="2147483660"/>
              <pc:sldLayoutMk cId="3002509799" sldId="2147483684"/>
              <ac:spMk id="15" creationId="{B4075775-8E24-4629-A25E-B2417B2471B0}"/>
            </ac:spMkLst>
          </pc:spChg>
          <pc:grpChg chg="add mod">
            <ac:chgData name="Johanna Kuittinen" userId="a63d62df-fcfb-45c0-9f98-cbab8e1e414f" providerId="ADAL" clId="{61A5E2BF-1615-4FFA-BBB1-E064FC25FA49}" dt="2022-10-27T13:34:08.854" v="3"/>
            <ac:grpSpMkLst>
              <pc:docMk/>
              <pc:sldMasterMk cId="755283601" sldId="2147483660"/>
              <pc:sldLayoutMk cId="3002509799" sldId="2147483684"/>
              <ac:grpSpMk id="5" creationId="{AD3C30F8-6114-4C9D-B438-DCEB461030C2}"/>
            </ac:grpSpMkLst>
          </pc:grpChg>
        </pc:sldLayoutChg>
        <pc:sldLayoutChg chg="delSp add mod modTransition">
          <pc:chgData name="Johanna Kuittinen" userId="a63d62df-fcfb-45c0-9f98-cbab8e1e414f" providerId="ADAL" clId="{61A5E2BF-1615-4FFA-BBB1-E064FC25FA49}" dt="2022-10-27T13:39:09.386" v="199" actId="478"/>
          <pc:sldLayoutMkLst>
            <pc:docMk/>
            <pc:sldMasterMk cId="755283601" sldId="2147483660"/>
            <pc:sldLayoutMk cId="3516823434" sldId="2147483689"/>
          </pc:sldLayoutMkLst>
          <pc:picChg chg="del">
            <ac:chgData name="Johanna Kuittinen" userId="a63d62df-fcfb-45c0-9f98-cbab8e1e414f" providerId="ADAL" clId="{61A5E2BF-1615-4FFA-BBB1-E064FC25FA49}" dt="2022-10-27T13:39:09.386" v="199" actId="478"/>
            <ac:picMkLst>
              <pc:docMk/>
              <pc:sldMasterMk cId="755283601" sldId="2147483660"/>
              <pc:sldLayoutMk cId="3516823434" sldId="2147483689"/>
              <ac:picMk id="6" creationId="{7E3D01E1-A8D6-48AA-AD14-826AD469B55A}"/>
            </ac:picMkLst>
          </pc:picChg>
        </pc:sldLayoutChg>
        <pc:sldLayoutChg chg="add mod modTransition">
          <pc:chgData name="Johanna Kuittinen" userId="a63d62df-fcfb-45c0-9f98-cbab8e1e414f" providerId="ADAL" clId="{61A5E2BF-1615-4FFA-BBB1-E064FC25FA49}" dt="2022-10-27T13:39:32.634" v="202" actId="2890"/>
          <pc:sldLayoutMkLst>
            <pc:docMk/>
            <pc:sldMasterMk cId="755283601" sldId="2147483660"/>
            <pc:sldLayoutMk cId="3580268482" sldId="2147483690"/>
          </pc:sldLayoutMkLst>
        </pc:sldLayoutChg>
      </pc:sldMasterChg>
      <pc:sldMasterChg chg="modSldLayout">
        <pc:chgData name="Johanna Kuittinen" userId="a63d62df-fcfb-45c0-9f98-cbab8e1e414f" providerId="ADAL" clId="{61A5E2BF-1615-4FFA-BBB1-E064FC25FA49}" dt="2022-10-27T13:39:46.317" v="205"/>
        <pc:sldMasterMkLst>
          <pc:docMk/>
          <pc:sldMasterMk cId="1018969306" sldId="2147483691"/>
        </pc:sldMasterMkLst>
        <pc:sldLayoutChg chg="setBg">
          <pc:chgData name="Johanna Kuittinen" userId="a63d62df-fcfb-45c0-9f98-cbab8e1e414f" providerId="ADAL" clId="{61A5E2BF-1615-4FFA-BBB1-E064FC25FA49}" dt="2022-10-27T13:39:46.317" v="205"/>
          <pc:sldLayoutMkLst>
            <pc:docMk/>
            <pc:sldMasterMk cId="1018969306" sldId="2147483691"/>
            <pc:sldLayoutMk cId="614101646" sldId="2147483694"/>
          </pc:sldLayoutMkLst>
        </pc:sldLayoutChg>
        <pc:sldLayoutChg chg="setBg">
          <pc:chgData name="Johanna Kuittinen" userId="a63d62df-fcfb-45c0-9f98-cbab8e1e414f" providerId="ADAL" clId="{61A5E2BF-1615-4FFA-BBB1-E064FC25FA49}" dt="2022-10-27T13:39:46.317" v="205"/>
          <pc:sldLayoutMkLst>
            <pc:docMk/>
            <pc:sldMasterMk cId="1018969306" sldId="2147483691"/>
            <pc:sldLayoutMk cId="3252975117" sldId="2147483699"/>
          </pc:sldLayoutMkLst>
        </pc:sldLayoutChg>
        <pc:sldLayoutChg chg="setBg">
          <pc:chgData name="Johanna Kuittinen" userId="a63d62df-fcfb-45c0-9f98-cbab8e1e414f" providerId="ADAL" clId="{61A5E2BF-1615-4FFA-BBB1-E064FC25FA49}" dt="2022-10-27T13:39:46.317" v="205"/>
          <pc:sldLayoutMkLst>
            <pc:docMk/>
            <pc:sldMasterMk cId="1018969306" sldId="2147483691"/>
            <pc:sldLayoutMk cId="1639023093" sldId="2147483700"/>
          </pc:sldLayoutMkLst>
        </pc:sldLayoutChg>
        <pc:sldLayoutChg chg="setBg">
          <pc:chgData name="Johanna Kuittinen" userId="a63d62df-fcfb-45c0-9f98-cbab8e1e414f" providerId="ADAL" clId="{61A5E2BF-1615-4FFA-BBB1-E064FC25FA49}" dt="2022-10-27T13:39:46.317" v="205"/>
          <pc:sldLayoutMkLst>
            <pc:docMk/>
            <pc:sldMasterMk cId="1018969306" sldId="2147483691"/>
            <pc:sldLayoutMk cId="3508032098" sldId="2147483701"/>
          </pc:sldLayoutMkLst>
        </pc:sldLayoutChg>
        <pc:sldLayoutChg chg="setBg">
          <pc:chgData name="Johanna Kuittinen" userId="a63d62df-fcfb-45c0-9f98-cbab8e1e414f" providerId="ADAL" clId="{61A5E2BF-1615-4FFA-BBB1-E064FC25FA49}" dt="2022-10-27T13:39:46.317" v="205"/>
          <pc:sldLayoutMkLst>
            <pc:docMk/>
            <pc:sldMasterMk cId="1018969306" sldId="2147483691"/>
            <pc:sldLayoutMk cId="250840430" sldId="2147483702"/>
          </pc:sldLayoutMkLst>
        </pc:sldLayoutChg>
        <pc:sldLayoutChg chg="setBg">
          <pc:chgData name="Johanna Kuittinen" userId="a63d62df-fcfb-45c0-9f98-cbab8e1e414f" providerId="ADAL" clId="{61A5E2BF-1615-4FFA-BBB1-E064FC25FA49}" dt="2022-10-27T13:39:46.317" v="205"/>
          <pc:sldLayoutMkLst>
            <pc:docMk/>
            <pc:sldMasterMk cId="1018969306" sldId="2147483691"/>
            <pc:sldLayoutMk cId="508024767" sldId="2147483703"/>
          </pc:sldLayoutMkLst>
        </pc:sldLayoutChg>
        <pc:sldLayoutChg chg="setBg">
          <pc:chgData name="Johanna Kuittinen" userId="a63d62df-fcfb-45c0-9f98-cbab8e1e414f" providerId="ADAL" clId="{61A5E2BF-1615-4FFA-BBB1-E064FC25FA49}" dt="2022-10-27T13:39:46.317" v="205"/>
          <pc:sldLayoutMkLst>
            <pc:docMk/>
            <pc:sldMasterMk cId="1018969306" sldId="2147483691"/>
            <pc:sldLayoutMk cId="4142218312" sldId="2147483704"/>
          </pc:sldLayoutMkLst>
        </pc:sldLayoutChg>
      </pc:sldMasterChg>
      <pc:sldMasterChg chg="modSldLayout">
        <pc:chgData name="Johanna Kuittinen" userId="a63d62df-fcfb-45c0-9f98-cbab8e1e414f" providerId="ADAL" clId="{61A5E2BF-1615-4FFA-BBB1-E064FC25FA49}" dt="2022-10-27T13:39:34.003" v="203"/>
        <pc:sldMasterMkLst>
          <pc:docMk/>
          <pc:sldMasterMk cId="1955130260" sldId="2147483691"/>
        </pc:sldMasterMkLst>
        <pc:sldLayoutChg chg="setBg">
          <pc:chgData name="Johanna Kuittinen" userId="a63d62df-fcfb-45c0-9f98-cbab8e1e414f" providerId="ADAL" clId="{61A5E2BF-1615-4FFA-BBB1-E064FC25FA49}" dt="2022-10-27T13:39:34.003" v="203"/>
          <pc:sldLayoutMkLst>
            <pc:docMk/>
            <pc:sldMasterMk cId="1955130260" sldId="2147483691"/>
            <pc:sldLayoutMk cId="1133924597" sldId="2147483694"/>
          </pc:sldLayoutMkLst>
        </pc:sldLayoutChg>
        <pc:sldLayoutChg chg="setBg">
          <pc:chgData name="Johanna Kuittinen" userId="a63d62df-fcfb-45c0-9f98-cbab8e1e414f" providerId="ADAL" clId="{61A5E2BF-1615-4FFA-BBB1-E064FC25FA49}" dt="2022-10-27T13:39:34.003" v="203"/>
          <pc:sldLayoutMkLst>
            <pc:docMk/>
            <pc:sldMasterMk cId="1955130260" sldId="2147483691"/>
            <pc:sldLayoutMk cId="3711922146" sldId="2147483699"/>
          </pc:sldLayoutMkLst>
        </pc:sldLayoutChg>
        <pc:sldLayoutChg chg="setBg">
          <pc:chgData name="Johanna Kuittinen" userId="a63d62df-fcfb-45c0-9f98-cbab8e1e414f" providerId="ADAL" clId="{61A5E2BF-1615-4FFA-BBB1-E064FC25FA49}" dt="2022-10-27T13:39:34.003" v="203"/>
          <pc:sldLayoutMkLst>
            <pc:docMk/>
            <pc:sldMasterMk cId="1955130260" sldId="2147483691"/>
            <pc:sldLayoutMk cId="1683992264" sldId="2147483700"/>
          </pc:sldLayoutMkLst>
        </pc:sldLayoutChg>
        <pc:sldLayoutChg chg="setBg">
          <pc:chgData name="Johanna Kuittinen" userId="a63d62df-fcfb-45c0-9f98-cbab8e1e414f" providerId="ADAL" clId="{61A5E2BF-1615-4FFA-BBB1-E064FC25FA49}" dt="2022-10-27T13:39:34.003" v="203"/>
          <pc:sldLayoutMkLst>
            <pc:docMk/>
            <pc:sldMasterMk cId="1955130260" sldId="2147483691"/>
            <pc:sldLayoutMk cId="578014807" sldId="2147483701"/>
          </pc:sldLayoutMkLst>
        </pc:sldLayoutChg>
        <pc:sldLayoutChg chg="setBg">
          <pc:chgData name="Johanna Kuittinen" userId="a63d62df-fcfb-45c0-9f98-cbab8e1e414f" providerId="ADAL" clId="{61A5E2BF-1615-4FFA-BBB1-E064FC25FA49}" dt="2022-10-27T13:39:34.003" v="203"/>
          <pc:sldLayoutMkLst>
            <pc:docMk/>
            <pc:sldMasterMk cId="1955130260" sldId="2147483691"/>
            <pc:sldLayoutMk cId="2290493105" sldId="2147483702"/>
          </pc:sldLayoutMkLst>
        </pc:sldLayoutChg>
        <pc:sldLayoutChg chg="setBg">
          <pc:chgData name="Johanna Kuittinen" userId="a63d62df-fcfb-45c0-9f98-cbab8e1e414f" providerId="ADAL" clId="{61A5E2BF-1615-4FFA-BBB1-E064FC25FA49}" dt="2022-10-27T13:39:34.003" v="203"/>
          <pc:sldLayoutMkLst>
            <pc:docMk/>
            <pc:sldMasterMk cId="1955130260" sldId="2147483691"/>
            <pc:sldLayoutMk cId="397368408" sldId="2147483703"/>
          </pc:sldLayoutMkLst>
        </pc:sldLayoutChg>
        <pc:sldLayoutChg chg="setBg">
          <pc:chgData name="Johanna Kuittinen" userId="a63d62df-fcfb-45c0-9f98-cbab8e1e414f" providerId="ADAL" clId="{61A5E2BF-1615-4FFA-BBB1-E064FC25FA49}" dt="2022-10-27T13:39:34.003" v="203"/>
          <pc:sldLayoutMkLst>
            <pc:docMk/>
            <pc:sldMasterMk cId="1955130260" sldId="2147483691"/>
            <pc:sldLayoutMk cId="4170917606" sldId="2147483704"/>
          </pc:sldLayoutMkLst>
        </pc:sldLayoutChg>
      </pc:sldMasterChg>
      <pc:sldMasterChg chg="modSldLayout">
        <pc:chgData name="Johanna Kuittinen" userId="a63d62df-fcfb-45c0-9f98-cbab8e1e414f" providerId="ADAL" clId="{61A5E2BF-1615-4FFA-BBB1-E064FC25FA49}" dt="2022-10-27T13:39:41.859" v="204"/>
        <pc:sldMasterMkLst>
          <pc:docMk/>
          <pc:sldMasterMk cId="3704220061" sldId="2147483691"/>
        </pc:sldMasterMkLst>
        <pc:sldLayoutChg chg="setBg">
          <pc:chgData name="Johanna Kuittinen" userId="a63d62df-fcfb-45c0-9f98-cbab8e1e414f" providerId="ADAL" clId="{61A5E2BF-1615-4FFA-BBB1-E064FC25FA49}" dt="2022-10-27T13:39:41.859" v="204"/>
          <pc:sldLayoutMkLst>
            <pc:docMk/>
            <pc:sldMasterMk cId="3704220061" sldId="2147483691"/>
            <pc:sldLayoutMk cId="2342244705" sldId="2147483694"/>
          </pc:sldLayoutMkLst>
        </pc:sldLayoutChg>
        <pc:sldLayoutChg chg="setBg">
          <pc:chgData name="Johanna Kuittinen" userId="a63d62df-fcfb-45c0-9f98-cbab8e1e414f" providerId="ADAL" clId="{61A5E2BF-1615-4FFA-BBB1-E064FC25FA49}" dt="2022-10-27T13:39:41.859" v="204"/>
          <pc:sldLayoutMkLst>
            <pc:docMk/>
            <pc:sldMasterMk cId="3704220061" sldId="2147483691"/>
            <pc:sldLayoutMk cId="2371272951" sldId="2147483699"/>
          </pc:sldLayoutMkLst>
        </pc:sldLayoutChg>
        <pc:sldLayoutChg chg="setBg">
          <pc:chgData name="Johanna Kuittinen" userId="a63d62df-fcfb-45c0-9f98-cbab8e1e414f" providerId="ADAL" clId="{61A5E2BF-1615-4FFA-BBB1-E064FC25FA49}" dt="2022-10-27T13:39:41.859" v="204"/>
          <pc:sldLayoutMkLst>
            <pc:docMk/>
            <pc:sldMasterMk cId="3704220061" sldId="2147483691"/>
            <pc:sldLayoutMk cId="1407213346" sldId="2147483700"/>
          </pc:sldLayoutMkLst>
        </pc:sldLayoutChg>
        <pc:sldLayoutChg chg="setBg">
          <pc:chgData name="Johanna Kuittinen" userId="a63d62df-fcfb-45c0-9f98-cbab8e1e414f" providerId="ADAL" clId="{61A5E2BF-1615-4FFA-BBB1-E064FC25FA49}" dt="2022-10-27T13:39:41.859" v="204"/>
          <pc:sldLayoutMkLst>
            <pc:docMk/>
            <pc:sldMasterMk cId="3704220061" sldId="2147483691"/>
            <pc:sldLayoutMk cId="1918063472" sldId="2147483701"/>
          </pc:sldLayoutMkLst>
        </pc:sldLayoutChg>
        <pc:sldLayoutChg chg="setBg">
          <pc:chgData name="Johanna Kuittinen" userId="a63d62df-fcfb-45c0-9f98-cbab8e1e414f" providerId="ADAL" clId="{61A5E2BF-1615-4FFA-BBB1-E064FC25FA49}" dt="2022-10-27T13:39:41.859" v="204"/>
          <pc:sldLayoutMkLst>
            <pc:docMk/>
            <pc:sldMasterMk cId="3704220061" sldId="2147483691"/>
            <pc:sldLayoutMk cId="513565664" sldId="2147483702"/>
          </pc:sldLayoutMkLst>
        </pc:sldLayoutChg>
        <pc:sldLayoutChg chg="setBg">
          <pc:chgData name="Johanna Kuittinen" userId="a63d62df-fcfb-45c0-9f98-cbab8e1e414f" providerId="ADAL" clId="{61A5E2BF-1615-4FFA-BBB1-E064FC25FA49}" dt="2022-10-27T13:39:41.859" v="204"/>
          <pc:sldLayoutMkLst>
            <pc:docMk/>
            <pc:sldMasterMk cId="3704220061" sldId="2147483691"/>
            <pc:sldLayoutMk cId="2846843199" sldId="2147483703"/>
          </pc:sldLayoutMkLst>
        </pc:sldLayoutChg>
        <pc:sldLayoutChg chg="setBg">
          <pc:chgData name="Johanna Kuittinen" userId="a63d62df-fcfb-45c0-9f98-cbab8e1e414f" providerId="ADAL" clId="{61A5E2BF-1615-4FFA-BBB1-E064FC25FA49}" dt="2022-10-27T13:39:41.859" v="204"/>
          <pc:sldLayoutMkLst>
            <pc:docMk/>
            <pc:sldMasterMk cId="3704220061" sldId="2147483691"/>
            <pc:sldLayoutMk cId="3737635004" sldId="2147483704"/>
          </pc:sldLayoutMkLst>
        </pc:sldLayoutChg>
      </pc:sldMasterChg>
    </pc:docChg>
  </pc:docChgLst>
  <pc:docChgLst>
    <pc:chgData name="Marjo Rinne" userId="e6cc2233-e4d9-481b-a572-e6fba53c2487" providerId="ADAL" clId="{129C654B-4C21-4D7D-8F43-8F498CC0C8E4}"/>
    <pc:docChg chg="custSel modSld">
      <pc:chgData name="Marjo Rinne" userId="e6cc2233-e4d9-481b-a572-e6fba53c2487" providerId="ADAL" clId="{129C654B-4C21-4D7D-8F43-8F498CC0C8E4}" dt="2022-11-02T11:59:53.623" v="47" actId="20577"/>
      <pc:docMkLst>
        <pc:docMk/>
      </pc:docMkLst>
      <pc:sldChg chg="modSp">
        <pc:chgData name="Marjo Rinne" userId="e6cc2233-e4d9-481b-a572-e6fba53c2487" providerId="ADAL" clId="{129C654B-4C21-4D7D-8F43-8F498CC0C8E4}" dt="2022-11-02T11:28:37.704" v="13" actId="20577"/>
        <pc:sldMkLst>
          <pc:docMk/>
          <pc:sldMk cId="0" sldId="284"/>
        </pc:sldMkLst>
        <pc:spChg chg="mod">
          <ac:chgData name="Marjo Rinne" userId="e6cc2233-e4d9-481b-a572-e6fba53c2487" providerId="ADAL" clId="{129C654B-4C21-4D7D-8F43-8F498CC0C8E4}" dt="2022-11-02T11:28:37.704" v="13" actId="20577"/>
          <ac:spMkLst>
            <pc:docMk/>
            <pc:sldMk cId="0" sldId="284"/>
            <ac:spMk id="10" creationId="{B6BE33F7-71F3-4091-8FCD-31CC3F00A012}"/>
          </ac:spMkLst>
        </pc:spChg>
      </pc:sldChg>
      <pc:sldChg chg="modSp">
        <pc:chgData name="Marjo Rinne" userId="e6cc2233-e4d9-481b-a572-e6fba53c2487" providerId="ADAL" clId="{129C654B-4C21-4D7D-8F43-8F498CC0C8E4}" dt="2022-11-02T11:39:08.571" v="19" actId="20577"/>
        <pc:sldMkLst>
          <pc:docMk/>
          <pc:sldMk cId="0" sldId="287"/>
        </pc:sldMkLst>
        <pc:spChg chg="mod">
          <ac:chgData name="Marjo Rinne" userId="e6cc2233-e4d9-481b-a572-e6fba53c2487" providerId="ADAL" clId="{129C654B-4C21-4D7D-8F43-8F498CC0C8E4}" dt="2022-11-02T11:39:08.571" v="19" actId="20577"/>
          <ac:spMkLst>
            <pc:docMk/>
            <pc:sldMk cId="0" sldId="287"/>
            <ac:spMk id="3" creationId="{2DC73A33-1176-48CA-A479-EB6B4348941D}"/>
          </ac:spMkLst>
        </pc:spChg>
      </pc:sldChg>
      <pc:sldChg chg="modSp mod">
        <pc:chgData name="Marjo Rinne" userId="e6cc2233-e4d9-481b-a572-e6fba53c2487" providerId="ADAL" clId="{129C654B-4C21-4D7D-8F43-8F498CC0C8E4}" dt="2022-11-02T11:59:53.623" v="47" actId="20577"/>
        <pc:sldMkLst>
          <pc:docMk/>
          <pc:sldMk cId="0" sldId="289"/>
        </pc:sldMkLst>
        <pc:spChg chg="mod">
          <ac:chgData name="Marjo Rinne" userId="e6cc2233-e4d9-481b-a572-e6fba53c2487" providerId="ADAL" clId="{129C654B-4C21-4D7D-8F43-8F498CC0C8E4}" dt="2022-11-02T11:59:53.623" v="47" actId="20577"/>
          <ac:spMkLst>
            <pc:docMk/>
            <pc:sldMk cId="0" sldId="289"/>
            <ac:spMk id="4" creationId="{5C94DFB3-A90A-41DB-A51D-4E8F2111BD61}"/>
          </ac:spMkLst>
        </pc:spChg>
      </pc:sldChg>
      <pc:sldChg chg="modSp mod">
        <pc:chgData name="Marjo Rinne" userId="e6cc2233-e4d9-481b-a572-e6fba53c2487" providerId="ADAL" clId="{129C654B-4C21-4D7D-8F43-8F498CC0C8E4}" dt="2022-11-02T11:39:14.901" v="27" actId="20577"/>
        <pc:sldMkLst>
          <pc:docMk/>
          <pc:sldMk cId="3231523850" sldId="360"/>
        </pc:sldMkLst>
        <pc:spChg chg="mod">
          <ac:chgData name="Marjo Rinne" userId="e6cc2233-e4d9-481b-a572-e6fba53c2487" providerId="ADAL" clId="{129C654B-4C21-4D7D-8F43-8F498CC0C8E4}" dt="2022-11-02T11:39:14.901" v="27" actId="20577"/>
          <ac:spMkLst>
            <pc:docMk/>
            <pc:sldMk cId="3231523850" sldId="360"/>
            <ac:spMk id="13" creationId="{E7548D33-25F7-4703-82F9-17BE4B8D529E}"/>
          </ac:spMkLst>
        </pc:spChg>
      </pc:sldChg>
    </pc:docChg>
  </pc:docChgLst>
  <pc:docChgLst>
    <pc:chgData name="Elias Kivelä" userId="fc4c963b-48d5-4a47-b291-e2eeb3c57e4c" providerId="ADAL" clId="{0C9CCF08-4929-4F1B-92A9-E76C54794EDF}"/>
    <pc:docChg chg="modSld">
      <pc:chgData name="Elias Kivelä" userId="fc4c963b-48d5-4a47-b291-e2eeb3c57e4c" providerId="ADAL" clId="{0C9CCF08-4929-4F1B-92A9-E76C54794EDF}" dt="2022-11-14T08:44:53.856" v="29" actId="20577"/>
      <pc:docMkLst>
        <pc:docMk/>
      </pc:docMkLst>
      <pc:sldChg chg="modSp">
        <pc:chgData name="Elias Kivelä" userId="fc4c963b-48d5-4a47-b291-e2eeb3c57e4c" providerId="ADAL" clId="{0C9CCF08-4929-4F1B-92A9-E76C54794EDF}" dt="2022-11-14T08:44:53.856" v="29" actId="20577"/>
        <pc:sldMkLst>
          <pc:docMk/>
          <pc:sldMk cId="0" sldId="283"/>
        </pc:sldMkLst>
        <pc:spChg chg="mod">
          <ac:chgData name="Elias Kivelä" userId="fc4c963b-48d5-4a47-b291-e2eeb3c57e4c" providerId="ADAL" clId="{0C9CCF08-4929-4F1B-92A9-E76C54794EDF}" dt="2022-11-14T08:44:53.856" v="29" actId="20577"/>
          <ac:spMkLst>
            <pc:docMk/>
            <pc:sldMk cId="0" sldId="283"/>
            <ac:spMk id="3" creationId="{B0E63008-0DAB-40F4-830F-222951542C5C}"/>
          </ac:spMkLst>
        </pc:spChg>
      </pc:sldChg>
      <pc:sldChg chg="modSp mod">
        <pc:chgData name="Elias Kivelä" userId="fc4c963b-48d5-4a47-b291-e2eeb3c57e4c" providerId="ADAL" clId="{0C9CCF08-4929-4F1B-92A9-E76C54794EDF}" dt="2022-11-14T08:43:06.476" v="0" actId="20577"/>
        <pc:sldMkLst>
          <pc:docMk/>
          <pc:sldMk cId="0" sldId="284"/>
        </pc:sldMkLst>
        <pc:spChg chg="mod">
          <ac:chgData name="Elias Kivelä" userId="fc4c963b-48d5-4a47-b291-e2eeb3c57e4c" providerId="ADAL" clId="{0C9CCF08-4929-4F1B-92A9-E76C54794EDF}" dt="2022-11-14T08:43:06.476" v="0" actId="20577"/>
          <ac:spMkLst>
            <pc:docMk/>
            <pc:sldMk cId="0" sldId="284"/>
            <ac:spMk id="10" creationId="{B6BE33F7-71F3-4091-8FCD-31CC3F00A012}"/>
          </ac:spMkLst>
        </pc:spChg>
      </pc:sldChg>
    </pc:docChg>
  </pc:docChgLst>
  <pc:docChgLst>
    <pc:chgData name="Rita Hiltunen" userId="S::rita.hiltunen@spek.fi::3ba0df6f-4160-478d-879d-8482f0bd4b46" providerId="AD" clId="Web-{F404DFA1-FC2B-4C69-A70B-FF08719E912A}"/>
    <pc:docChg chg="modSld">
      <pc:chgData name="Rita Hiltunen" userId="S::rita.hiltunen@spek.fi::3ba0df6f-4160-478d-879d-8482f0bd4b46" providerId="AD" clId="Web-{F404DFA1-FC2B-4C69-A70B-FF08719E912A}" dt="2022-11-15T14:42:25.355" v="7" actId="1076"/>
      <pc:docMkLst>
        <pc:docMk/>
      </pc:docMkLst>
      <pc:sldChg chg="addSp delSp modSp">
        <pc:chgData name="Rita Hiltunen" userId="S::rita.hiltunen@spek.fi::3ba0df6f-4160-478d-879d-8482f0bd4b46" providerId="AD" clId="Web-{F404DFA1-FC2B-4C69-A70B-FF08719E912A}" dt="2022-11-15T14:42:25.355" v="7" actId="1076"/>
        <pc:sldMkLst>
          <pc:docMk/>
          <pc:sldMk cId="2016230904" sldId="436"/>
        </pc:sldMkLst>
        <pc:spChg chg="mod">
          <ac:chgData name="Rita Hiltunen" userId="S::rita.hiltunen@spek.fi::3ba0df6f-4160-478d-879d-8482f0bd4b46" providerId="AD" clId="Web-{F404DFA1-FC2B-4C69-A70B-FF08719E912A}" dt="2022-11-15T14:42:09.730" v="3" actId="20577"/>
          <ac:spMkLst>
            <pc:docMk/>
            <pc:sldMk cId="2016230904" sldId="436"/>
            <ac:spMk id="4" creationId="{3FA2F400-6AB4-D3AD-1A8D-C51C055925FC}"/>
          </ac:spMkLst>
        </pc:spChg>
        <pc:spChg chg="del">
          <ac:chgData name="Rita Hiltunen" userId="S::rita.hiltunen@spek.fi::3ba0df6f-4160-478d-879d-8482f0bd4b46" providerId="AD" clId="Web-{F404DFA1-FC2B-4C69-A70B-FF08719E912A}" dt="2022-11-15T14:42:14.183" v="4"/>
          <ac:spMkLst>
            <pc:docMk/>
            <pc:sldMk cId="2016230904" sldId="436"/>
            <ac:spMk id="8" creationId="{C69CE0B4-20DD-EB04-3F63-9F3C741A91CA}"/>
          </ac:spMkLst>
        </pc:spChg>
        <pc:picChg chg="add mod">
          <ac:chgData name="Rita Hiltunen" userId="S::rita.hiltunen@spek.fi::3ba0df6f-4160-478d-879d-8482f0bd4b46" providerId="AD" clId="Web-{F404DFA1-FC2B-4C69-A70B-FF08719E912A}" dt="2022-11-15T14:42:25.355" v="7" actId="1076"/>
          <ac:picMkLst>
            <pc:docMk/>
            <pc:sldMk cId="2016230904" sldId="436"/>
            <ac:picMk id="3" creationId="{10ABC5FE-B917-E86D-70BF-8B8E101077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9907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iikenneturva.fi/sites/default/files/materiaalit/Tutkittua/Tilastot/tilastokatsaukset/tilastokatsaus_nuore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le.fi/uutiset/3-1154131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le.fi/uutiset/3-1079800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unainenristi.fi/sites/frc2011.mearra.com/files/tiedostolataukset/2016_kuvallinen_aikuisen_ppe_yksi_auttaja.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Job0Cclc3us&amp;feature=youtu.b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unainenristi.fi/sites/frc2011.mearra.com/files/tiedostolataukset/2016_kuvallinen_aikuisen_ppe_yksi_auttaja.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7uHU6O06iG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hRh6xWODN4U"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r>
              <a:rPr lang="en-GB" sz="1200" b="1" dirty="0" err="1"/>
              <a:t>Diojen</a:t>
            </a:r>
            <a:r>
              <a:rPr lang="en-GB" sz="1200" b="1" dirty="0"/>
              <a:t> </a:t>
            </a:r>
            <a:r>
              <a:rPr lang="en-GB" sz="1200" b="1" dirty="0" err="1"/>
              <a:t>muistiinpanot</a:t>
            </a:r>
            <a:r>
              <a:rPr lang="en-GB" sz="1200" b="1" dirty="0"/>
              <a:t>:</a:t>
            </a:r>
          </a:p>
          <a:p>
            <a:pPr marL="228600" marR="0" lvl="0" indent="-152400" algn="l" defTabSz="914400" rtl="0" eaLnBrk="1" fontAlgn="auto" latinLnBrk="0" hangingPunct="1">
              <a:lnSpc>
                <a:spcPct val="100000"/>
              </a:lnSpc>
              <a:spcBef>
                <a:spcPts val="360"/>
              </a:spcBef>
              <a:spcAft>
                <a:spcPts val="0"/>
              </a:spcAft>
              <a:buClr>
                <a:schemeClr val="dk1"/>
              </a:buClr>
              <a:buSzPts val="1200"/>
              <a:buFont typeface="Calibri"/>
              <a:buNone/>
              <a:tabLst/>
              <a:defRPr/>
            </a:pPr>
            <a:r>
              <a:rPr lang="fi-FI" sz="1200" dirty="0"/>
              <a:t>Diasarjan muistiinpanot tarjoavat opettajille ja kouluttajille tehtävien lisäksi lisätietoa käsiteltävästä aiheesta. </a:t>
            </a:r>
            <a:br>
              <a:rPr lang="fi-FI" sz="1200" dirty="0"/>
            </a:br>
            <a:endParaRPr lang="fi-FI" sz="1200" dirty="0"/>
          </a:p>
          <a:p>
            <a:pPr marL="228600" lvl="0" indent="-152400" algn="l" rtl="0">
              <a:lnSpc>
                <a:spcPct val="100000"/>
              </a:lnSpc>
              <a:spcBef>
                <a:spcPts val="360"/>
              </a:spcBef>
              <a:spcAft>
                <a:spcPts val="0"/>
              </a:spcAft>
              <a:buClr>
                <a:schemeClr val="dk1"/>
              </a:buClr>
              <a:buSzPts val="1200"/>
              <a:buFont typeface="Calibri"/>
              <a:buNone/>
            </a:pPr>
            <a:endParaRPr sz="1200" dirty="0"/>
          </a:p>
          <a:p>
            <a:pPr marL="0" lvl="0" indent="0" algn="l" rtl="0">
              <a:spcBef>
                <a:spcPts val="0"/>
              </a:spcBef>
              <a:spcAft>
                <a:spcPts val="0"/>
              </a:spcAft>
              <a:buNone/>
            </a:pPr>
            <a:r>
              <a:rPr lang="fi-FI" sz="3200" b="1" i="0" dirty="0">
                <a:solidFill>
                  <a:srgbClr val="000000"/>
                </a:solidFill>
                <a:effectLst/>
                <a:latin typeface="Calibri" panose="020F0502020204030204" pitchFamily="34" charset="0"/>
              </a:rPr>
              <a:t>Oppitunnin oppimistavoitteet ja seuraavaksi opiskeltava aihe: tapaturmavaarojen tunnistaminen.</a:t>
            </a:r>
            <a:endParaRPr sz="1200"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extLst>
      <p:ext uri="{BB962C8B-B14F-4D97-AF65-F5344CB8AC3E}">
        <p14:creationId xmlns:p14="http://schemas.microsoft.com/office/powerpoint/2010/main" val="863516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Keskustelkaa yhdessä. Vastaukset löytyvät seuraavalta dialta.</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4049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900" b="0" i="0" u="none" strike="noStrike" cap="none" dirty="0">
                <a:solidFill>
                  <a:schemeClr val="dk1"/>
                </a:solidFill>
                <a:latin typeface="Calibri"/>
                <a:ea typeface="Calibri"/>
                <a:cs typeface="Calibri"/>
                <a:sym typeface="Calibri"/>
              </a:rPr>
              <a:t>(</a:t>
            </a:r>
            <a:r>
              <a:rPr lang="en-GB" sz="900" b="0" i="0" u="none" strike="noStrike" cap="none" dirty="0" err="1">
                <a:solidFill>
                  <a:schemeClr val="dk1"/>
                </a:solidFill>
                <a:latin typeface="Calibri"/>
                <a:ea typeface="Calibri"/>
                <a:cs typeface="Calibri"/>
                <a:sym typeface="Calibri"/>
              </a:rPr>
              <a:t>Lähde</a:t>
            </a:r>
            <a:r>
              <a:rPr lang="en-GB" sz="900" b="0" i="0" u="none" strike="noStrike" cap="none" dirty="0">
                <a:solidFill>
                  <a:schemeClr val="dk1"/>
                </a:solidFill>
                <a:latin typeface="Calibri"/>
                <a:ea typeface="Calibri"/>
                <a:cs typeface="Calibri"/>
                <a:sym typeface="Calibri"/>
              </a:rPr>
              <a:t>: THL, https://thl.fi/fi/web/hyvinvoinnin-ja-terveyden-edistamisen-johtaminen/turvallisuuden-edistaminen/tapaturmien-ehkaisy/lasten-ja-nuorten-tapaturmat/liikenneonnettomuudet)</a:t>
            </a:r>
            <a:endParaRPr dirty="0"/>
          </a:p>
          <a:p>
            <a:pPr marL="0" lvl="0" indent="0" algn="l" rtl="0">
              <a:lnSpc>
                <a:spcPct val="100000"/>
              </a:lnSpc>
              <a:spcBef>
                <a:spcPts val="360"/>
              </a:spcBef>
              <a:spcAft>
                <a:spcPts val="0"/>
              </a:spcAft>
              <a:buClr>
                <a:schemeClr val="dk1"/>
              </a:buClr>
              <a:buSzPts val="1400"/>
              <a:buFont typeface="Calibri"/>
              <a:buNone/>
            </a:pPr>
            <a:endParaRPr dirty="0"/>
          </a:p>
          <a:p>
            <a:pPr marL="0" lvl="0" indent="0" algn="l" rtl="0">
              <a:spcBef>
                <a:spcPts val="0"/>
              </a:spcBef>
              <a:spcAft>
                <a:spcPts val="0"/>
              </a:spcAft>
              <a:buNone/>
            </a:pPr>
            <a:endParaRPr dirty="0"/>
          </a:p>
        </p:txBody>
      </p:sp>
      <p:sp>
        <p:nvSpPr>
          <p:cNvPr id="385" name="Google Shape;38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fi-FI" b="0" dirty="0"/>
              <a:t>Turvallisuus on myös asenteesta kiinni: älä ota turhia riskejä!</a:t>
            </a:r>
          </a:p>
          <a:p>
            <a:pPr marL="0" lvl="0" indent="0" algn="l" rtl="0">
              <a:lnSpc>
                <a:spcPct val="100000"/>
              </a:lnSpc>
              <a:spcBef>
                <a:spcPts val="360"/>
              </a:spcBef>
              <a:spcAft>
                <a:spcPts val="0"/>
              </a:spcAft>
              <a:buClr>
                <a:schemeClr val="dk1"/>
              </a:buClr>
              <a:buSzPts val="1400"/>
              <a:buFont typeface="Calibri"/>
              <a:buNone/>
            </a:pPr>
            <a:r>
              <a:rPr lang="fi-FI" dirty="0"/>
              <a:t>Usein nuorten tieliikenneonnettomuuksien taustalla vaikuttaa turha riskinotto. Mitä riskikäyttäytyminen tarkoittaa ja miten se näkyy liikenteessä? Miksi ja millaisissa tilanteissa riskejä otetaan?</a:t>
            </a:r>
          </a:p>
          <a:p>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6443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fi-FI" sz="1200" noProof="0" dirty="0"/>
              <a:t>Nuorten osuus tieliikenneonnettomuuksissa on suuri: vuosittain jopa 1800 nuorta loukkaantuu ja 45 nuorta kuolee tieliikenneonnettomuuksissa.</a:t>
            </a:r>
          </a:p>
          <a:p>
            <a:pPr marL="0" lvl="0" indent="0" algn="l" rtl="0">
              <a:lnSpc>
                <a:spcPct val="100000"/>
              </a:lnSpc>
              <a:spcBef>
                <a:spcPts val="0"/>
              </a:spcBef>
              <a:spcAft>
                <a:spcPts val="0"/>
              </a:spcAft>
              <a:buClr>
                <a:schemeClr val="dk1"/>
              </a:buClr>
              <a:buSzPts val="1400"/>
              <a:buFont typeface="Calibri"/>
              <a:buNone/>
            </a:pPr>
            <a:r>
              <a:rPr lang="fi-FI" sz="1200" noProof="0" dirty="0"/>
              <a:t>(Lähde: </a:t>
            </a:r>
            <a:r>
              <a:rPr lang="fi-FI" sz="1200" u="sng" noProof="0" dirty="0">
                <a:solidFill>
                  <a:schemeClr val="hlink"/>
                </a:solidFill>
                <a:hlinkClick r:id="rId3"/>
              </a:rPr>
              <a:t>https://www.liikenneturva.fi/sites/default/files/materiaalit/Tutkittua/Tilastot/tilastokatsaukset/tilastokatsaus_nuoret.pdf</a:t>
            </a:r>
            <a:r>
              <a:rPr lang="fi-FI" sz="1200" u="sng" noProof="0" dirty="0">
                <a:solidFill>
                  <a:schemeClr val="hlink"/>
                </a:solidFill>
              </a:rPr>
              <a:t>)</a:t>
            </a:r>
          </a:p>
          <a:p>
            <a:pPr marL="0" lvl="0" indent="0" algn="l" rtl="0">
              <a:lnSpc>
                <a:spcPct val="100000"/>
              </a:lnSpc>
              <a:spcBef>
                <a:spcPts val="0"/>
              </a:spcBef>
              <a:spcAft>
                <a:spcPts val="0"/>
              </a:spcAft>
              <a:buClr>
                <a:schemeClr val="dk1"/>
              </a:buClr>
              <a:buSzPts val="1400"/>
              <a:buFont typeface="Calibri"/>
              <a:buNone/>
            </a:pPr>
            <a:endParaRPr lang="fi-FI" sz="1200" u="sng" noProof="0" dirty="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1200" b="0" i="0" u="none" strike="noStrike" cap="none" dirty="0">
                <a:solidFill>
                  <a:schemeClr val="dk1"/>
                </a:solidFill>
                <a:latin typeface="Calibri"/>
                <a:ea typeface="Calibri"/>
                <a:cs typeface="Calibri"/>
                <a:sym typeface="Calibri"/>
              </a:rPr>
              <a:t>Usein vakavien tieliikenneonnettomuuksien taustalla syy löytyy ratin takaa: oman ajotaidon yliarvioiminen, turha riskinotto, päihteet, väsymys tai puutteelliset turvavälineet.</a:t>
            </a:r>
            <a:endParaRPr lang="fi-FI" sz="1200" noProof="0" dirty="0"/>
          </a:p>
          <a:p>
            <a:pPr marL="0" lvl="0" indent="0" algn="l" rtl="0">
              <a:lnSpc>
                <a:spcPct val="100000"/>
              </a:lnSpc>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376" name="Google Shape;37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fi-FI" sz="1200" b="0" dirty="0"/>
              <a:t>Kuunnelkaa uutinen </a:t>
            </a:r>
            <a:r>
              <a:rPr lang="fi-FI" sz="1200" dirty="0">
                <a:effectLst/>
                <a:latin typeface="Roboto" panose="02000000000000000000" pitchFamily="2" charset="0"/>
                <a:ea typeface="Calibri" panose="020F0502020204030204" pitchFamily="34" charset="0"/>
                <a:cs typeface="Times New Roman" panose="02020603050405020304" pitchFamily="18" charset="0"/>
              </a:rPr>
              <a:t>laskeneesta ajokortti-iästä </a:t>
            </a:r>
            <a:r>
              <a:rPr lang="fi-FI" sz="1200" b="0" dirty="0"/>
              <a:t>(klikkaa ääni-kuvaa), lukekaa uutinen linkistä tai lue uutinen ääneen.</a:t>
            </a:r>
          </a:p>
          <a:p>
            <a:pPr algn="l"/>
            <a:r>
              <a:rPr lang="fi-FI" sz="1800" b="0" dirty="0">
                <a:effectLst/>
                <a:latin typeface="Roboto" panose="02000000000000000000" pitchFamily="2" charset="0"/>
                <a:cs typeface="Times New Roman" panose="02020603050405020304" pitchFamily="18" charset="0"/>
              </a:rPr>
              <a:t>P</a:t>
            </a:r>
            <a:r>
              <a:rPr lang="fi-FI" sz="1800" dirty="0">
                <a:effectLst/>
                <a:latin typeface="Roboto" panose="02000000000000000000" pitchFamily="2" charset="0"/>
                <a:ea typeface="Calibri" panose="020F0502020204030204" pitchFamily="34" charset="0"/>
                <a:cs typeface="Times New Roman" panose="02020603050405020304" pitchFamily="18" charset="0"/>
              </a:rPr>
              <a:t>ohtikaa yhdessä, miten olisitte tilanteessa toimineet ja miten tilanteessa olisi kuulunut toimia.</a:t>
            </a:r>
            <a:endParaRPr lang="fi-FI" sz="1200" b="0" i="0" dirty="0">
              <a:solidFill>
                <a:srgbClr val="131415"/>
              </a:solidFill>
              <a:effectLst/>
              <a:latin typeface="Open Sans" panose="020B0606030504020204" pitchFamily="34" charset="0"/>
            </a:endParaRPr>
          </a:p>
          <a:p>
            <a:pPr algn="l"/>
            <a:endParaRPr lang="fi-FI" sz="1200" b="0" i="0" dirty="0">
              <a:solidFill>
                <a:srgbClr val="131415"/>
              </a:solidFill>
              <a:effectLst/>
              <a:latin typeface="Open Sans" panose="020B0606030504020204" pitchFamily="34" charset="0"/>
            </a:endParaRPr>
          </a:p>
          <a:p>
            <a:pPr algn="l"/>
            <a:endParaRPr lang="fi-FI" sz="1200" b="0" i="0" dirty="0">
              <a:solidFill>
                <a:srgbClr val="131415"/>
              </a:solidFill>
              <a:effectLst/>
              <a:latin typeface="Open Sans" panose="020B0606030504020204" pitchFamily="34" charset="0"/>
            </a:endParaRPr>
          </a:p>
          <a:p>
            <a:pPr algn="l"/>
            <a:r>
              <a:rPr lang="fi-FI" sz="1200" b="0" i="1" dirty="0">
                <a:solidFill>
                  <a:srgbClr val="131415"/>
                </a:solidFill>
                <a:effectLst/>
                <a:latin typeface="Open Sans" panose="020B0606030504020204" pitchFamily="34" charset="0"/>
              </a:rPr>
              <a:t>”Porilaisella </a:t>
            </a:r>
            <a:r>
              <a:rPr lang="fi-FI" sz="1200" b="1" i="1" dirty="0">
                <a:solidFill>
                  <a:srgbClr val="131415"/>
                </a:solidFill>
                <a:effectLst/>
                <a:latin typeface="Open Sans" panose="020B0606030504020204" pitchFamily="34" charset="0"/>
              </a:rPr>
              <a:t>Heini Kukolalla</a:t>
            </a:r>
            <a:r>
              <a:rPr lang="fi-FI" sz="1200" b="0" i="1" dirty="0">
                <a:solidFill>
                  <a:srgbClr val="131415"/>
                </a:solidFill>
                <a:effectLst/>
                <a:latin typeface="Open Sans" panose="020B0606030504020204" pitchFamily="34" charset="0"/>
              </a:rPr>
              <a:t> on taskussaan pari viikkoa vanha ajokortti. Ikää hänellä on vasta 17 vuotta. Kukola, kuten tuhannet muut samanikäiset nuoret, ovat anoneet lupaa hankkia ajokortti poikkeusluvalla.</a:t>
            </a:r>
          </a:p>
          <a:p>
            <a:pPr algn="l"/>
            <a:r>
              <a:rPr lang="fi-FI" sz="1200" b="0" i="1" dirty="0">
                <a:solidFill>
                  <a:srgbClr val="131415"/>
                </a:solidFill>
                <a:effectLst/>
                <a:latin typeface="Open Sans" panose="020B0606030504020204" pitchFamily="34" charset="0"/>
              </a:rPr>
              <a:t>Ajokorttilakiin vuonna 2018 tehdyn uudistuksen jälkeen tämä on ollut mahdollista toteuttaa helpommin ja keveämmin perustein.</a:t>
            </a:r>
          </a:p>
          <a:p>
            <a:pPr algn="l"/>
            <a:r>
              <a:rPr lang="fi-FI" sz="1200" b="0" i="1" dirty="0">
                <a:solidFill>
                  <a:srgbClr val="131415"/>
                </a:solidFill>
                <a:effectLst/>
                <a:latin typeface="Open Sans" panose="020B0606030504020204" pitchFamily="34" charset="0"/>
              </a:rPr>
              <a:t>Poikkeusluvalla ajokortin saaneiden alaikäisten määrä on kasvussa.</a:t>
            </a:r>
          </a:p>
          <a:p>
            <a:pPr algn="l"/>
            <a:r>
              <a:rPr lang="fi-FI" sz="1200" b="0" i="1" dirty="0">
                <a:solidFill>
                  <a:srgbClr val="131415"/>
                </a:solidFill>
                <a:effectLst/>
                <a:latin typeface="Open Sans" panose="020B0606030504020204" pitchFamily="34" charset="0"/>
              </a:rPr>
              <a:t>Viime vuonna poikkeuslupia myönnettiin 10 000. Tänä vuonna lupien määrä tulee </a:t>
            </a:r>
            <a:r>
              <a:rPr lang="fi-FI" sz="1200" b="0" i="1" dirty="0" err="1">
                <a:solidFill>
                  <a:srgbClr val="131415"/>
                </a:solidFill>
                <a:effectLst/>
                <a:latin typeface="Open Sans" panose="020B0606030504020204" pitchFamily="34" charset="0"/>
              </a:rPr>
              <a:t>Traficomin</a:t>
            </a:r>
            <a:r>
              <a:rPr lang="fi-FI" sz="1200" b="0" i="1" dirty="0">
                <a:solidFill>
                  <a:srgbClr val="131415"/>
                </a:solidFill>
                <a:effectLst/>
                <a:latin typeface="Open Sans" panose="020B0606030504020204" pitchFamily="34" charset="0"/>
              </a:rPr>
              <a:t> mukaan kasvamaan edelleen.</a:t>
            </a:r>
          </a:p>
          <a:p>
            <a:pPr algn="l"/>
            <a:r>
              <a:rPr lang="fi-FI" sz="1200" b="0" i="1" dirty="0">
                <a:solidFill>
                  <a:srgbClr val="131415"/>
                </a:solidFill>
                <a:effectLst/>
                <a:latin typeface="Open Sans" panose="020B0606030504020204" pitchFamily="34" charset="0"/>
              </a:rPr>
              <a:t>Poliisi tunnistaa nuorten hurjapäiset ajotavat, mutta kaikki alaikäiset eivät tähän ryhmään kuulu.</a:t>
            </a:r>
          </a:p>
          <a:p>
            <a:pPr algn="l"/>
            <a:endParaRPr lang="fi-FI" sz="1200" b="1" i="1" dirty="0">
              <a:solidFill>
                <a:srgbClr val="131415"/>
              </a:solidFill>
              <a:effectLst/>
              <a:latin typeface="Yle Black"/>
            </a:endParaRPr>
          </a:p>
          <a:p>
            <a:pPr algn="l"/>
            <a:r>
              <a:rPr lang="fi-FI" sz="1200" b="1" i="1" dirty="0">
                <a:solidFill>
                  <a:srgbClr val="131415"/>
                </a:solidFill>
                <a:effectLst/>
                <a:latin typeface="Yle Black"/>
              </a:rPr>
              <a:t>Poikkeusluvan saaminen kävi helposti</a:t>
            </a:r>
          </a:p>
          <a:p>
            <a:pPr algn="l"/>
            <a:r>
              <a:rPr lang="fi-FI" sz="1200" b="0" i="1" dirty="0">
                <a:solidFill>
                  <a:srgbClr val="131415"/>
                </a:solidFill>
                <a:effectLst/>
                <a:latin typeface="Open Sans" panose="020B0606030504020204" pitchFamily="34" charset="0"/>
              </a:rPr>
              <a:t>Heini Kukolan tapauksessa luvan saanti liikennevirasto </a:t>
            </a:r>
            <a:r>
              <a:rPr lang="fi-FI" sz="1200" b="0" i="1" dirty="0" err="1">
                <a:solidFill>
                  <a:srgbClr val="131415"/>
                </a:solidFill>
                <a:effectLst/>
                <a:latin typeface="Open Sans" panose="020B0606030504020204" pitchFamily="34" charset="0"/>
              </a:rPr>
              <a:t>Traficomilta</a:t>
            </a:r>
            <a:r>
              <a:rPr lang="fi-FI" sz="1200" b="0" i="1" dirty="0">
                <a:solidFill>
                  <a:srgbClr val="131415"/>
                </a:solidFill>
                <a:effectLst/>
                <a:latin typeface="Open Sans" panose="020B0606030504020204" pitchFamily="34" charset="0"/>
              </a:rPr>
              <a:t> kesti muutaman kuukauden.</a:t>
            </a:r>
          </a:p>
          <a:p>
            <a:pPr algn="l"/>
            <a:r>
              <a:rPr lang="fi-FI" sz="1200" b="0" i="1" dirty="0">
                <a:solidFill>
                  <a:srgbClr val="131415"/>
                </a:solidFill>
                <a:effectLst/>
                <a:latin typeface="Open Sans" panose="020B0606030504020204" pitchFamily="34" charset="0"/>
              </a:rPr>
              <a:t>Perusteluiksi hän esitti aktiivisen pesäpalloharjoittelun.</a:t>
            </a:r>
          </a:p>
          <a:p>
            <a:pPr algn="l"/>
            <a:r>
              <a:rPr lang="fi-FI" sz="1200" b="0" i="1" dirty="0">
                <a:solidFill>
                  <a:srgbClr val="131415"/>
                </a:solidFill>
                <a:effectLst/>
                <a:latin typeface="Open Sans" panose="020B0606030504020204" pitchFamily="34" charset="0"/>
              </a:rPr>
              <a:t>Matkat treeneihin Porista Pomarkkuun kolme kertaa viikossa ja tähän lisättynä valmennukset Porissa riittivät viranomaisille. Toki Kukolan piti pyytää lupa-anomukseen allekirjoitukset sekä Pomarkun että Porin valmennusjohdoilta.</a:t>
            </a:r>
          </a:p>
          <a:p>
            <a:pPr algn="l"/>
            <a:endParaRPr lang="fi-FI" sz="1200" b="1" i="1" dirty="0">
              <a:solidFill>
                <a:srgbClr val="131415"/>
              </a:solidFill>
              <a:effectLst/>
              <a:latin typeface="Yle Black"/>
            </a:endParaRPr>
          </a:p>
          <a:p>
            <a:pPr algn="l"/>
            <a:r>
              <a:rPr lang="fi-FI" sz="1200" b="1" i="1" dirty="0">
                <a:solidFill>
                  <a:srgbClr val="131415"/>
                </a:solidFill>
                <a:effectLst/>
                <a:latin typeface="Yle Black"/>
              </a:rPr>
              <a:t>Ei mukaan kavereiden yllytyksiin</a:t>
            </a:r>
          </a:p>
          <a:p>
            <a:pPr algn="l"/>
            <a:r>
              <a:rPr lang="fi-FI" sz="1200" b="0" i="1" dirty="0">
                <a:solidFill>
                  <a:srgbClr val="131415"/>
                </a:solidFill>
                <a:effectLst/>
                <a:latin typeface="Open Sans" panose="020B0606030504020204" pitchFamily="34" charset="0"/>
              </a:rPr>
              <a:t>Esimerkiksi syyskuussa 2020 </a:t>
            </a:r>
            <a:r>
              <a:rPr lang="fi-FI" sz="1200" b="0" i="1" u="sng" dirty="0">
                <a:solidFill>
                  <a:srgbClr val="131415"/>
                </a:solidFill>
                <a:effectLst/>
                <a:latin typeface="Open Sans" panose="020B0606030504020204" pitchFamily="34" charset="0"/>
                <a:hlinkClick r:id="rId3"/>
              </a:rPr>
              <a:t>Lounais-Suomessa sattui kaksi vakavaa liikenneonnettomuutta</a:t>
            </a:r>
            <a:r>
              <a:rPr lang="fi-FI" sz="1200" b="0" i="1" dirty="0">
                <a:solidFill>
                  <a:srgbClr val="131415"/>
                </a:solidFill>
                <a:effectLst/>
                <a:latin typeface="Open Sans" panose="020B0606030504020204" pitchFamily="34" charset="0"/>
              </a:rPr>
              <a:t>, joissa molemmissa epäillään kuljettajaksi ikäpoikkeusluvalla ajokortin saanutta 17-vuotiasta nuorta. Alaikäisten osallisuus näissä ja muissa vastaavissa onnettomuuksissa saa Heini Kukolan mietteliääksi.</a:t>
            </a:r>
          </a:p>
          <a:p>
            <a:pPr algn="l"/>
            <a:r>
              <a:rPr lang="fi-FI" sz="1200" b="0" i="1" dirty="0">
                <a:solidFill>
                  <a:srgbClr val="131415"/>
                </a:solidFill>
                <a:effectLst/>
                <a:latin typeface="Open Sans" panose="020B0606030504020204" pitchFamily="34" charset="0"/>
              </a:rPr>
              <a:t>Tuoreen ajokortin omistaja arvioi surullisten tapahtumien syiksi liian suuren nopeuden ja sen, että muiden tiellä liikkujien huomioiminen on päässyt unohtumaan. Kukola ei tunnista näitä piirteitä itsessään.</a:t>
            </a:r>
          </a:p>
          <a:p>
            <a:pPr algn="l"/>
            <a:r>
              <a:rPr lang="fi-FI" sz="1200" b="0" i="1" dirty="0">
                <a:solidFill>
                  <a:srgbClr val="131415"/>
                </a:solidFill>
                <a:effectLst/>
                <a:latin typeface="Open Sans" panose="020B0606030504020204" pitchFamily="34" charset="0"/>
              </a:rPr>
              <a:t>– Ajan aina nopeusrajoitusten mukaan enkä lähde toteuttamaan kyydissä olevien kaverien yllytyksiä.</a:t>
            </a:r>
          </a:p>
          <a:p>
            <a:pPr algn="l"/>
            <a:r>
              <a:rPr lang="fi-FI" sz="1200" b="0" i="1" dirty="0">
                <a:solidFill>
                  <a:srgbClr val="131415"/>
                </a:solidFill>
                <a:effectLst/>
                <a:latin typeface="Open Sans" panose="020B0606030504020204" pitchFamily="34" charset="0"/>
              </a:rPr>
              <a:t>Kaikkien 17-vuotiaiden kuljettajien syyllistäminen riskikuljettajiksi on Kukolan mielestä turhaa. Hän kuitenkin myöntää, että aivan kaikille ei ajolupaa kannattaisi antaa.</a:t>
            </a:r>
          </a:p>
          <a:p>
            <a:pPr algn="l"/>
            <a:endParaRPr lang="fi-FI" sz="1200" b="1" i="1" dirty="0">
              <a:solidFill>
                <a:srgbClr val="131415"/>
              </a:solidFill>
              <a:effectLst/>
              <a:latin typeface="Yle Black"/>
            </a:endParaRPr>
          </a:p>
          <a:p>
            <a:pPr algn="l"/>
            <a:r>
              <a:rPr lang="fi-FI" sz="1200" b="1" i="1" dirty="0">
                <a:solidFill>
                  <a:srgbClr val="131415"/>
                </a:solidFill>
                <a:effectLst/>
                <a:latin typeface="Yle Black"/>
              </a:rPr>
              <a:t>Poliisilta ei pelkkiä ruusuja alaikäisten ajosuorituksille</a:t>
            </a:r>
          </a:p>
          <a:p>
            <a:pPr algn="l"/>
            <a:r>
              <a:rPr lang="fi-FI" sz="1200" b="0" i="1" dirty="0">
                <a:solidFill>
                  <a:srgbClr val="131415"/>
                </a:solidFill>
                <a:effectLst/>
                <a:latin typeface="Open Sans" panose="020B0606030504020204" pitchFamily="34" charset="0"/>
              </a:rPr>
              <a:t>Lounais-Suomen poliisilaitoksella tunnistetaan nuorten hurjapäiset ajosuoritukset.</a:t>
            </a:r>
          </a:p>
          <a:p>
            <a:pPr algn="l"/>
            <a:r>
              <a:rPr lang="fi-FI" sz="1200" b="0" i="1" dirty="0">
                <a:solidFill>
                  <a:srgbClr val="131415"/>
                </a:solidFill>
                <a:effectLst/>
                <a:latin typeface="Open Sans" panose="020B0606030504020204" pitchFamily="34" charset="0"/>
              </a:rPr>
              <a:t>– Tämän vuoden aikana on tilastoissa piikki, mitä tulee poikkeusluvin ajaneiden alaikäisten kuljettajien liikennerikkomuksiin. Jo nyt on tiedossa kymmeniä törkeitä liikenteen vaarantamisia, sanoo komisario Tuomo Katajisto.</a:t>
            </a:r>
          </a:p>
          <a:p>
            <a:pPr algn="l"/>
            <a:r>
              <a:rPr lang="fi-FI" sz="1200" b="0" i="1" dirty="0">
                <a:solidFill>
                  <a:srgbClr val="131415"/>
                </a:solidFill>
                <a:effectLst/>
                <a:latin typeface="Open Sans" panose="020B0606030504020204" pitchFamily="34" charset="0"/>
              </a:rPr>
              <a:t>Katajisto muistuttaa, että rikkomuksiin syyllistyvät myös täysi-ikäiset kuljettajat.</a:t>
            </a:r>
          </a:p>
          <a:p>
            <a:pPr algn="l"/>
            <a:r>
              <a:rPr lang="fi-FI" sz="1200" b="0" i="1" dirty="0">
                <a:solidFill>
                  <a:srgbClr val="131415"/>
                </a:solidFill>
                <a:effectLst/>
                <a:latin typeface="Open Sans" panose="020B0606030504020204" pitchFamily="34" charset="0"/>
              </a:rPr>
              <a:t>– Tilastojen valossa ei edes vielä pystytä varmaksi sanomaan, kuinka suuri ero liikenteessä tapahtuneissa rikkomuksissa on 17- ja 18-vuotiaalla kuljettajalla.</a:t>
            </a:r>
          </a:p>
          <a:p>
            <a:pPr algn="l"/>
            <a:endParaRPr lang="fi-FI" sz="1200" b="0" i="1" dirty="0">
              <a:solidFill>
                <a:srgbClr val="131415"/>
              </a:solidFill>
              <a:effectLst/>
              <a:latin typeface="Open Sans" panose="020B0606030504020204" pitchFamily="34" charset="0"/>
            </a:endParaRPr>
          </a:p>
          <a:p>
            <a:pPr algn="l"/>
            <a:r>
              <a:rPr lang="fi-FI" sz="1200" b="1" i="1" dirty="0">
                <a:solidFill>
                  <a:srgbClr val="131415"/>
                </a:solidFill>
                <a:effectLst/>
                <a:latin typeface="Yle Black"/>
              </a:rPr>
              <a:t>Opetusluvalla enemmän ajotunteja</a:t>
            </a:r>
          </a:p>
          <a:p>
            <a:pPr algn="l"/>
            <a:r>
              <a:rPr lang="fi-FI" sz="1200" b="0" i="1" dirty="0">
                <a:solidFill>
                  <a:srgbClr val="131415"/>
                </a:solidFill>
                <a:effectLst/>
                <a:latin typeface="Open Sans" panose="020B0606030504020204" pitchFamily="34" charset="0"/>
              </a:rPr>
              <a:t>Heini Kukola on saanut kokemusta liikenteestä jo kahden vuoden ajalta ajaessaan mönkijällä.</a:t>
            </a:r>
          </a:p>
          <a:p>
            <a:pPr algn="l"/>
            <a:r>
              <a:rPr lang="fi-FI" sz="1200" b="0" i="1" dirty="0">
                <a:solidFill>
                  <a:srgbClr val="131415"/>
                </a:solidFill>
                <a:effectLst/>
                <a:latin typeface="Open Sans" panose="020B0606030504020204" pitchFamily="34" charset="0"/>
              </a:rPr>
              <a:t>– Ajetut kilometrit ovat olleet erittäin tarpeellisia. Tästäkin syystä pidän itseäni valmiina auton rattiin. Olen rauhallinen ja ennakoiva kuljettaja.</a:t>
            </a:r>
          </a:p>
          <a:p>
            <a:pPr algn="l"/>
            <a:r>
              <a:rPr lang="fi-FI" sz="1200" b="0" i="1" dirty="0">
                <a:solidFill>
                  <a:srgbClr val="131415"/>
                </a:solidFill>
                <a:effectLst/>
                <a:latin typeface="Open Sans" panose="020B0606030504020204" pitchFamily="34" charset="0"/>
              </a:rPr>
              <a:t>Saman arvion hän sai myös inssiajon jälkeen, kun kokeen vastaanottanut insinööri arvioi ajosuoritusta.</a:t>
            </a:r>
          </a:p>
          <a:p>
            <a:pPr algn="l"/>
            <a:r>
              <a:rPr lang="fi-FI" sz="1200" b="0" i="1" dirty="0">
                <a:solidFill>
                  <a:srgbClr val="131415"/>
                </a:solidFill>
                <a:effectLst/>
                <a:latin typeface="Open Sans" panose="020B0606030504020204" pitchFamily="34" charset="0"/>
              </a:rPr>
              <a:t>Kukolan luottamusta ajamiseen lisää myös isän antama opetus. Ajotunteja ehti kertyä huomattavasti enemmän kuin niitä olisi ollut autokoulun peruspaketissa tarjolla.</a:t>
            </a:r>
          </a:p>
          <a:p>
            <a:pPr algn="l"/>
            <a:r>
              <a:rPr lang="fi-FI" sz="1200" b="0" i="1" dirty="0">
                <a:solidFill>
                  <a:srgbClr val="131415"/>
                </a:solidFill>
                <a:effectLst/>
                <a:latin typeface="Open Sans" panose="020B0606030504020204" pitchFamily="34" charset="0"/>
              </a:rPr>
              <a:t>Ajokorttiuudistuksen myötä sekä teoria- että ajotuntien määrä väheni.</a:t>
            </a:r>
          </a:p>
          <a:p>
            <a:pPr algn="l"/>
            <a:r>
              <a:rPr lang="fi-FI" sz="1200" b="0" i="1" dirty="0">
                <a:solidFill>
                  <a:srgbClr val="131415"/>
                </a:solidFill>
                <a:effectLst/>
                <a:latin typeface="Open Sans" panose="020B0606030504020204" pitchFamily="34" charset="0"/>
              </a:rPr>
              <a:t>Aiemmin teoriaa oli 19 tuntia, nyt vain neljä. Ajotunteja oli 16–18, nyt kortin saamiseksi riittää kymmenen ajotuntia.</a:t>
            </a:r>
          </a:p>
          <a:p>
            <a:pPr algn="l"/>
            <a:r>
              <a:rPr lang="fi-FI" sz="1200" b="0" i="1" dirty="0">
                <a:solidFill>
                  <a:srgbClr val="131415"/>
                </a:solidFill>
                <a:effectLst/>
                <a:latin typeface="Open Sans" panose="020B0606030504020204" pitchFamily="34" charset="0"/>
              </a:rPr>
              <a:t>Tutkintoon kuuluu myös 8 tuntia riskienhallintaa, josta puolet tapahtuu ratin takana.</a:t>
            </a:r>
          </a:p>
          <a:p>
            <a:pPr algn="l"/>
            <a:endParaRPr lang="fi-FI" sz="1200" b="0" i="1" dirty="0">
              <a:solidFill>
                <a:srgbClr val="131415"/>
              </a:solidFill>
              <a:effectLst/>
              <a:latin typeface="Open Sans" panose="020B0606030504020204" pitchFamily="34" charset="0"/>
            </a:endParaRPr>
          </a:p>
          <a:p>
            <a:pPr algn="l"/>
            <a:r>
              <a:rPr lang="fi-FI" sz="1200" b="1" i="1" dirty="0">
                <a:solidFill>
                  <a:srgbClr val="131415"/>
                </a:solidFill>
                <a:effectLst/>
                <a:latin typeface="Yle Black"/>
              </a:rPr>
              <a:t>Liikenneopettaja: Ikä ei ratkaise vaan se, millä liikutaan</a:t>
            </a:r>
          </a:p>
          <a:p>
            <a:pPr algn="l"/>
            <a:r>
              <a:rPr lang="fi-FI" sz="1200" b="0" i="1" dirty="0">
                <a:solidFill>
                  <a:srgbClr val="131415"/>
                </a:solidFill>
                <a:effectLst/>
                <a:latin typeface="Open Sans" panose="020B0606030504020204" pitchFamily="34" charset="0"/>
              </a:rPr>
              <a:t>Runsaat kymmenen vuotta liikenneopettajana toiminut porilainen </a:t>
            </a:r>
            <a:r>
              <a:rPr lang="fi-FI" sz="1200" b="1" i="1" dirty="0">
                <a:solidFill>
                  <a:srgbClr val="131415"/>
                </a:solidFill>
                <a:effectLst/>
                <a:latin typeface="Open Sans" panose="020B0606030504020204" pitchFamily="34" charset="0"/>
              </a:rPr>
              <a:t>Jaakko Viitanen</a:t>
            </a:r>
            <a:r>
              <a:rPr lang="fi-FI" sz="1200" b="0" i="1" dirty="0">
                <a:solidFill>
                  <a:srgbClr val="131415"/>
                </a:solidFill>
                <a:effectLst/>
                <a:latin typeface="Open Sans" panose="020B0606030504020204" pitchFamily="34" charset="0"/>
              </a:rPr>
              <a:t> ymmärtää nuoren autoilijan mielenliikkeet.</a:t>
            </a:r>
          </a:p>
          <a:p>
            <a:pPr algn="l"/>
            <a:r>
              <a:rPr lang="fi-FI" sz="1200" b="0" i="1" dirty="0">
                <a:solidFill>
                  <a:srgbClr val="131415"/>
                </a:solidFill>
                <a:effectLst/>
                <a:latin typeface="Open Sans" panose="020B0606030504020204" pitchFamily="34" charset="0"/>
              </a:rPr>
              <a:t>– Nuoruuteen kuuluu sellainen rajojen kokeilu ja etsiminen, ikävä kyllä.</a:t>
            </a:r>
          </a:p>
          <a:p>
            <a:pPr algn="l"/>
            <a:r>
              <a:rPr lang="fi-FI" sz="1200" b="0" i="1" dirty="0">
                <a:solidFill>
                  <a:srgbClr val="131415"/>
                </a:solidFill>
                <a:effectLst/>
                <a:latin typeface="Open Sans" panose="020B0606030504020204" pitchFamily="34" charset="0"/>
              </a:rPr>
              <a:t>Viitanen kuitenkin muistuttaa, että suurin osa nuorista kuljettajista pärjää liikenteessä ihan hyvin.</a:t>
            </a:r>
          </a:p>
          <a:p>
            <a:pPr algn="l"/>
            <a:r>
              <a:rPr lang="fi-FI" sz="1200" b="0" i="1" dirty="0">
                <a:solidFill>
                  <a:srgbClr val="131415"/>
                </a:solidFill>
                <a:effectLst/>
                <a:latin typeface="Open Sans" panose="020B0606030504020204" pitchFamily="34" charset="0"/>
              </a:rPr>
              <a:t>Liikenneturvan kouluttajanakin toimiva Viitanen toivoo keskustelun ohjautuvan siihen, millä nuori saa liikenteessä ajaa, millaista opetusta alaikäiselle kuljettajalle annetaan ja missä se tapahtuu.</a:t>
            </a:r>
          </a:p>
          <a:p>
            <a:pPr algn="l"/>
            <a:r>
              <a:rPr lang="fi-FI" sz="1200" b="0" i="1" dirty="0">
                <a:solidFill>
                  <a:srgbClr val="131415"/>
                </a:solidFill>
                <a:effectLst/>
                <a:latin typeface="Open Sans" panose="020B0606030504020204" pitchFamily="34" charset="0"/>
              </a:rPr>
              <a:t>– Onko esimerkiksi opetusluvalla annettava opetus riittävää ja pitäisikö näille erityisluvan saaneille räätälöidä aivan omanlaisensa koulutus? Näitä toivoisin päättäjien pohtivan.</a:t>
            </a:r>
            <a:endParaRPr lang="fi-FI" sz="1200" b="1" i="1" dirty="0">
              <a:solidFill>
                <a:srgbClr val="131415"/>
              </a:solidFill>
              <a:effectLst/>
              <a:latin typeface="Yle Black"/>
            </a:endParaRPr>
          </a:p>
          <a:p>
            <a:pPr algn="l"/>
            <a:endParaRPr lang="fi-FI" sz="1200" b="1" i="1" dirty="0">
              <a:solidFill>
                <a:srgbClr val="131415"/>
              </a:solidFill>
              <a:effectLst/>
              <a:latin typeface="Yle Black"/>
            </a:endParaRPr>
          </a:p>
          <a:p>
            <a:pPr algn="l"/>
            <a:r>
              <a:rPr lang="fi-FI" sz="1200" b="1" i="1" dirty="0">
                <a:solidFill>
                  <a:srgbClr val="131415"/>
                </a:solidFill>
                <a:effectLst/>
                <a:latin typeface="Yle Black"/>
              </a:rPr>
              <a:t>"Nyt vain katsotaan, miten meidän käy"</a:t>
            </a:r>
          </a:p>
          <a:p>
            <a:pPr algn="l"/>
            <a:r>
              <a:rPr lang="fi-FI" sz="1200" b="0" i="1" dirty="0">
                <a:solidFill>
                  <a:srgbClr val="131415"/>
                </a:solidFill>
                <a:effectLst/>
                <a:latin typeface="Open Sans" panose="020B0606030504020204" pitchFamily="34" charset="0"/>
              </a:rPr>
              <a:t>Jaakko Viitanen ihmettelee, miksi päättäjät ovat ylipäätään helpottaneet 17-vuotiaiden siirtymistä ratin taakse.</a:t>
            </a:r>
          </a:p>
          <a:p>
            <a:pPr algn="l"/>
            <a:r>
              <a:rPr lang="fi-FI" sz="1200" b="0" i="1" dirty="0">
                <a:solidFill>
                  <a:srgbClr val="131415"/>
                </a:solidFill>
                <a:effectLst/>
                <a:latin typeface="Open Sans" panose="020B0606030504020204" pitchFamily="34" charset="0"/>
              </a:rPr>
              <a:t>– Aiemmin erikoislupa annettiin vain yksittäistapauksissa, hyvin perusteltuna. Nyt vaikuttaa siltä, että kun poikkeuslupia myönnetään tuhansia ja lupa heltiää hyvin kevyin perusteluin, on käynnissä jonkinlainen ihmiskoe. Että nyt tässä vain katsotaan, miten meidän käy.”</a:t>
            </a:r>
          </a:p>
          <a:p>
            <a:pPr marL="0" lvl="0" indent="0" algn="l" rtl="0">
              <a:spcBef>
                <a:spcPts val="0"/>
              </a:spcBef>
              <a:spcAft>
                <a:spcPts val="0"/>
              </a:spcAft>
              <a:buFont typeface="Arial" panose="020B0604020202020204" pitchFamily="34" charset="0"/>
              <a:buNone/>
            </a:pPr>
            <a:endParaRPr sz="1200" b="0" dirty="0"/>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1543520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ClrTx/>
              <a:buNone/>
            </a:pPr>
            <a:r>
              <a:rPr lang="fi-FI" sz="1200" b="1" dirty="0"/>
              <a:t>Kertaa: tapaturmien välttäminen:</a:t>
            </a:r>
          </a:p>
          <a:p>
            <a:pPr marL="0" indent="0">
              <a:lnSpc>
                <a:spcPct val="100000"/>
              </a:lnSpc>
              <a:spcBef>
                <a:spcPts val="0"/>
              </a:spcBef>
              <a:buClrTx/>
              <a:buNone/>
            </a:pPr>
            <a:endParaRPr lang="fi-FI" sz="1200" dirty="0"/>
          </a:p>
          <a:p>
            <a:pPr marL="0" indent="0">
              <a:lnSpc>
                <a:spcPct val="100000"/>
              </a:lnSpc>
              <a:spcBef>
                <a:spcPts val="0"/>
              </a:spcBef>
              <a:buClrTx/>
              <a:buNone/>
            </a:pPr>
            <a:r>
              <a:rPr lang="fi-FI" sz="1200" b="1" dirty="0"/>
              <a:t>Vältä turhia riskejä!</a:t>
            </a:r>
          </a:p>
          <a:p>
            <a:pPr marL="0" indent="0">
              <a:lnSpc>
                <a:spcPct val="100000"/>
              </a:lnSpc>
              <a:spcBef>
                <a:spcPts val="0"/>
              </a:spcBef>
              <a:buClrTx/>
              <a:buNone/>
            </a:pPr>
            <a:br>
              <a:rPr lang="fi-FI" sz="1200" dirty="0"/>
            </a:br>
            <a:r>
              <a:rPr lang="fi-FI" sz="1400" b="1" dirty="0"/>
              <a:t>Liikennetapaturmat:</a:t>
            </a:r>
          </a:p>
          <a:p>
            <a:pPr>
              <a:lnSpc>
                <a:spcPct val="100000"/>
              </a:lnSpc>
              <a:spcBef>
                <a:spcPts val="0"/>
              </a:spcBef>
              <a:buClrTx/>
              <a:buFont typeface="Arial" panose="020B0604020202020204" pitchFamily="34" charset="0"/>
              <a:buChar char="•"/>
            </a:pPr>
            <a:r>
              <a:rPr lang="fi-FI" sz="1200" dirty="0"/>
              <a:t>Harjoittele</a:t>
            </a:r>
          </a:p>
          <a:p>
            <a:pPr>
              <a:lnSpc>
                <a:spcPct val="100000"/>
              </a:lnSpc>
              <a:spcBef>
                <a:spcPts val="0"/>
              </a:spcBef>
              <a:buClrTx/>
              <a:buFont typeface="Arial" panose="020B0604020202020204" pitchFamily="34" charset="0"/>
              <a:buChar char="•"/>
            </a:pPr>
            <a:r>
              <a:rPr lang="fi-FI" sz="1200" dirty="0"/>
              <a:t>Käytä turvavälineitä</a:t>
            </a:r>
          </a:p>
          <a:p>
            <a:pPr>
              <a:lnSpc>
                <a:spcPct val="100000"/>
              </a:lnSpc>
              <a:spcBef>
                <a:spcPts val="0"/>
              </a:spcBef>
              <a:buClrTx/>
              <a:buFont typeface="Arial" panose="020B0604020202020204" pitchFamily="34" charset="0"/>
              <a:buChar char="•"/>
            </a:pPr>
            <a:r>
              <a:rPr lang="fi-FI" sz="1200" dirty="0"/>
              <a:t>Noudata liikennesääntöjä</a:t>
            </a:r>
          </a:p>
          <a:p>
            <a:pPr>
              <a:lnSpc>
                <a:spcPct val="100000"/>
              </a:lnSpc>
              <a:spcBef>
                <a:spcPts val="0"/>
              </a:spcBef>
              <a:buClrTx/>
              <a:buFont typeface="Arial" panose="020B0604020202020204" pitchFamily="34" charset="0"/>
              <a:buChar char="•"/>
            </a:pPr>
            <a:r>
              <a:rPr lang="fi-FI" sz="1200" dirty="0"/>
              <a:t>Keskity ajamiseen ja anna kuskille rauha</a:t>
            </a:r>
          </a:p>
          <a:p>
            <a:pPr>
              <a:lnSpc>
                <a:spcPct val="100000"/>
              </a:lnSpc>
              <a:spcBef>
                <a:spcPts val="0"/>
              </a:spcBef>
              <a:buClrTx/>
              <a:buFont typeface="Arial" panose="020B0604020202020204" pitchFamily="34" charset="0"/>
              <a:buChar char="•"/>
            </a:pPr>
            <a:r>
              <a:rPr lang="fi-FI" sz="1200" dirty="0"/>
              <a:t>Pidä tarvittaessa taukoja</a:t>
            </a:r>
          </a:p>
          <a:p>
            <a:pPr>
              <a:lnSpc>
                <a:spcPct val="100000"/>
              </a:lnSpc>
              <a:spcBef>
                <a:spcPts val="0"/>
              </a:spcBef>
              <a:buClrTx/>
              <a:buFont typeface="Arial" panose="020B0604020202020204" pitchFamily="34" charset="0"/>
              <a:buChar char="•"/>
            </a:pPr>
            <a:r>
              <a:rPr lang="fi-FI" sz="1200" dirty="0"/>
              <a:t>Älä aja päihtyneenä</a:t>
            </a:r>
          </a:p>
          <a:p>
            <a:pPr marL="228600" indent="0">
              <a:lnSpc>
                <a:spcPct val="100000"/>
              </a:lnSpc>
              <a:spcBef>
                <a:spcPts val="0"/>
              </a:spcBef>
              <a:buClrTx/>
              <a:buFont typeface="Arial" panose="020B0604020202020204" pitchFamily="34" charset="0"/>
              <a:buNone/>
            </a:pPr>
            <a:endParaRPr lang="fi-FI" sz="1200" dirty="0"/>
          </a:p>
          <a:p>
            <a:pPr marL="0" indent="0">
              <a:lnSpc>
                <a:spcPct val="100000"/>
              </a:lnSpc>
              <a:spcBef>
                <a:spcPts val="0"/>
              </a:spcBef>
              <a:buClrTx/>
              <a:buFont typeface="Arial" panose="020B0604020202020204" pitchFamily="34" charset="0"/>
              <a:buNone/>
            </a:pPr>
            <a:r>
              <a:rPr lang="fi-FI" sz="1400" b="1" dirty="0"/>
              <a:t>Myrkytykset:</a:t>
            </a:r>
          </a:p>
          <a:p>
            <a:pPr>
              <a:lnSpc>
                <a:spcPct val="100000"/>
              </a:lnSpc>
              <a:spcBef>
                <a:spcPts val="0"/>
              </a:spcBef>
              <a:buClrTx/>
              <a:buFont typeface="Arial" panose="020B0604020202020204" pitchFamily="34" charset="0"/>
              <a:buChar char="•"/>
            </a:pPr>
            <a:r>
              <a:rPr lang="fi-FI" sz="1200" dirty="0"/>
              <a:t>Säilytä lääkkeet, pesuaineet ja muut kemikaalit lasten ulottumattomissa</a:t>
            </a:r>
          </a:p>
          <a:p>
            <a:pPr>
              <a:lnSpc>
                <a:spcPct val="100000"/>
              </a:lnSpc>
              <a:spcBef>
                <a:spcPts val="0"/>
              </a:spcBef>
              <a:buClrTx/>
              <a:buFont typeface="Arial" panose="020B0604020202020204" pitchFamily="34" charset="0"/>
              <a:buChar char="•"/>
            </a:pPr>
            <a:r>
              <a:rPr lang="fi-FI" sz="1200" dirty="0"/>
              <a:t>Suosi turvakorkillisia pakkauksia</a:t>
            </a:r>
          </a:p>
          <a:p>
            <a:pPr>
              <a:lnSpc>
                <a:spcPct val="100000"/>
              </a:lnSpc>
              <a:spcBef>
                <a:spcPts val="0"/>
              </a:spcBef>
              <a:buClrTx/>
              <a:buFont typeface="Arial" panose="020B0604020202020204" pitchFamily="34" charset="0"/>
              <a:buChar char="•"/>
            </a:pPr>
            <a:r>
              <a:rPr lang="fi-FI" sz="1200" dirty="0"/>
              <a:t>Säilytä aineet alkuperäisissä pakkauksissaan</a:t>
            </a:r>
          </a:p>
          <a:p>
            <a:pPr marL="228600" lvl="0" indent="-152400" algn="l" rtl="0">
              <a:lnSpc>
                <a:spcPct val="100000"/>
              </a:lnSpc>
              <a:spcBef>
                <a:spcPts val="360"/>
              </a:spcBef>
              <a:spcAft>
                <a:spcPts val="0"/>
              </a:spcAft>
              <a:buClr>
                <a:schemeClr val="dk1"/>
              </a:buClr>
              <a:buSzPts val="1200"/>
              <a:buFont typeface="Calibri"/>
              <a:buNone/>
            </a:pPr>
            <a:endParaRPr lang="fi-FI" sz="1200" dirty="0"/>
          </a:p>
          <a:p>
            <a:pPr marL="0" indent="0">
              <a:lnSpc>
                <a:spcPct val="120000"/>
              </a:lnSpc>
              <a:spcBef>
                <a:spcPts val="0"/>
              </a:spcBef>
              <a:buNone/>
            </a:pPr>
            <a:r>
              <a:rPr lang="fi-FI" sz="1400" b="1" dirty="0"/>
              <a:t>Liikuntatapaturmat:</a:t>
            </a:r>
          </a:p>
          <a:p>
            <a:pPr>
              <a:lnSpc>
                <a:spcPct val="120000"/>
              </a:lnSpc>
              <a:spcBef>
                <a:spcPts val="0"/>
              </a:spcBef>
              <a:buFont typeface="Arial" panose="020B0604020202020204" pitchFamily="34" charset="0"/>
              <a:buChar char="•"/>
            </a:pPr>
            <a:r>
              <a:rPr lang="fi-FI" sz="1200" dirty="0"/>
              <a:t>Lämmittele</a:t>
            </a:r>
          </a:p>
          <a:p>
            <a:pPr>
              <a:lnSpc>
                <a:spcPct val="120000"/>
              </a:lnSpc>
              <a:spcBef>
                <a:spcPts val="0"/>
              </a:spcBef>
              <a:buFont typeface="Arial" panose="020B0604020202020204" pitchFamily="34" charset="0"/>
              <a:buChar char="•"/>
            </a:pPr>
            <a:r>
              <a:rPr lang="fi-FI" sz="1200" dirty="0"/>
              <a:t>Tutustu ohjeisiin ja sääntöihin</a:t>
            </a:r>
          </a:p>
          <a:p>
            <a:pPr>
              <a:lnSpc>
                <a:spcPct val="120000"/>
              </a:lnSpc>
              <a:spcBef>
                <a:spcPts val="0"/>
              </a:spcBef>
              <a:buFont typeface="Arial" panose="020B0604020202020204" pitchFamily="34" charset="0"/>
              <a:buChar char="•"/>
            </a:pPr>
            <a:r>
              <a:rPr lang="fi-FI" sz="1200"/>
              <a:t>Käytä suojavarusteita</a:t>
            </a:r>
            <a:endParaRPr lang="fi-FI" sz="1200" dirty="0"/>
          </a:p>
          <a:p>
            <a:pPr marL="228600" lvl="0" indent="-152400" algn="l" rtl="0">
              <a:lnSpc>
                <a:spcPct val="100000"/>
              </a:lnSpc>
              <a:spcBef>
                <a:spcPts val="360"/>
              </a:spcBef>
              <a:spcAft>
                <a:spcPts val="0"/>
              </a:spcAft>
              <a:buClr>
                <a:schemeClr val="dk1"/>
              </a:buClr>
              <a:buSzPts val="1200"/>
              <a:buFont typeface="Calibri"/>
              <a:buNone/>
            </a:pPr>
            <a:endParaRPr sz="1200" dirty="0"/>
          </a:p>
          <a:p>
            <a:pPr marL="0" lvl="0" indent="0" algn="l" rtl="0">
              <a:spcBef>
                <a:spcPts val="0"/>
              </a:spcBef>
              <a:spcAft>
                <a:spcPts val="0"/>
              </a:spcAft>
              <a:buNone/>
            </a:pPr>
            <a:r>
              <a:rPr lang="fi-FI" sz="3200" b="1" i="0" dirty="0">
                <a:solidFill>
                  <a:srgbClr val="000000"/>
                </a:solidFill>
                <a:effectLst/>
                <a:latin typeface="Calibri" panose="020F0502020204030204" pitchFamily="34" charset="0"/>
              </a:rPr>
              <a:t>Seuraavaksi: Ensitoimet onnettomuuden sattuessa.</a:t>
            </a:r>
            <a:endParaRPr sz="1200"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1098190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fi-FI" sz="1200" b="0" dirty="0"/>
              <a:t>Jokaisella ihmisellä on velvollisuus auttaa ja jokaisella on oikeus saada apua.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fi-FI" sz="1200" b="1" dirty="0"/>
              <a:t>Tärkeintä on pysähtyä </a:t>
            </a:r>
            <a:r>
              <a:rPr lang="fi-FI" sz="1200" dirty="0"/>
              <a:t>ja huolehtia siitä, että on itse suojassa.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fi-FI" sz="1200" dirty="0"/>
              <a:t>Sen jälkeen </a:t>
            </a:r>
            <a:r>
              <a:rPr lang="fi-FI" sz="1200" b="1" dirty="0"/>
              <a:t>vältetään lisävahingot</a:t>
            </a:r>
            <a:r>
              <a:rPr lang="fi-FI" sz="1200" dirty="0"/>
              <a:t> ja </a:t>
            </a:r>
            <a:r>
              <a:rPr lang="fi-FI" sz="1200" b="1" dirty="0"/>
              <a:t>suojataan autettava</a:t>
            </a:r>
            <a:r>
              <a:rPr lang="fi-FI" sz="1200" dirty="0"/>
              <a:t> esimerkiksi liikenteeltä.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fi-FI" sz="1200" dirty="0"/>
              <a:t>Tämän jälkeen </a:t>
            </a:r>
            <a:r>
              <a:rPr lang="fi-FI" sz="1200" b="1" dirty="0"/>
              <a:t>selvitetään, </a:t>
            </a:r>
            <a:r>
              <a:rPr lang="fi-FI" sz="1200" dirty="0"/>
              <a:t>mitä on tapahtunut ja </a:t>
            </a:r>
            <a:r>
              <a:rPr lang="fi-FI" sz="1200" b="1" dirty="0"/>
              <a:t>hälytetään apua</a:t>
            </a:r>
            <a:r>
              <a:rPr lang="fi-FI" sz="1200" dirty="0"/>
              <a:t> soittamalla hätänumeroon.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fi-FI" sz="1200" dirty="0"/>
              <a:t> Toimi </a:t>
            </a:r>
            <a:r>
              <a:rPr lang="fi-FI" sz="1200" b="1" dirty="0"/>
              <a:t>hätäkeskuksen antamien ohjeiden mukaan</a:t>
            </a:r>
            <a:r>
              <a:rPr lang="fi-FI" sz="1200" dirty="0"/>
              <a:t> ja </a:t>
            </a:r>
            <a:r>
              <a:rPr lang="fi-FI" sz="1200" b="1" dirty="0"/>
              <a:t>vastaa kysymyksiin</a:t>
            </a:r>
            <a:r>
              <a:rPr lang="fi-FI" sz="1200" dirty="0"/>
              <a:t>. Puhelin suljetaan vasta, kun hätäkeskus antaa siihen luvan.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fi-FI" sz="1200" dirty="0"/>
              <a:t>Autettavaa autetaan aina omien kykyjen puitteissa. Paikalta poistutaan vasta, kun </a:t>
            </a:r>
            <a:r>
              <a:rPr lang="fi-FI" sz="1200" b="1" dirty="0"/>
              <a:t>ammattiapu saapuu paikalle ja antaa siihen luvan</a:t>
            </a:r>
            <a:r>
              <a:rPr lang="fi-FI" sz="1200" dirty="0"/>
              <a:t>. </a:t>
            </a:r>
          </a:p>
          <a:p>
            <a:pPr marL="0" lvl="0" indent="0" algn="l" rtl="0">
              <a:lnSpc>
                <a:spcPct val="100000"/>
              </a:lnSpc>
              <a:spcBef>
                <a:spcPts val="360"/>
              </a:spcBef>
              <a:spcAft>
                <a:spcPts val="0"/>
              </a:spcAft>
              <a:buClr>
                <a:schemeClr val="dk1"/>
              </a:buClr>
              <a:buSzPts val="1400"/>
              <a:buFont typeface="Calibri"/>
              <a:buNone/>
            </a:pPr>
            <a:endParaRPr lang="fi-FI" sz="1200" dirty="0"/>
          </a:p>
          <a:p>
            <a:pPr marL="0" lvl="0" indent="0" algn="l" rtl="0">
              <a:lnSpc>
                <a:spcPct val="100000"/>
              </a:lnSpc>
              <a:spcBef>
                <a:spcPts val="360"/>
              </a:spcBef>
              <a:spcAft>
                <a:spcPts val="0"/>
              </a:spcAft>
              <a:buClr>
                <a:schemeClr val="dk1"/>
              </a:buClr>
              <a:buSzPts val="1400"/>
              <a:buFont typeface="Calibri"/>
              <a:buNone/>
            </a:pPr>
            <a:r>
              <a:rPr lang="fi-FI" sz="1200" b="1" dirty="0" err="1"/>
              <a:t>Huom</a:t>
            </a:r>
            <a:r>
              <a:rPr lang="fi-FI" sz="1200" b="1" dirty="0"/>
              <a:t>!</a:t>
            </a:r>
          </a:p>
          <a:p>
            <a:pPr marL="0" lvl="0" indent="0" algn="l" rtl="0">
              <a:lnSpc>
                <a:spcPct val="100000"/>
              </a:lnSpc>
              <a:spcBef>
                <a:spcPts val="360"/>
              </a:spcBef>
              <a:spcAft>
                <a:spcPts val="0"/>
              </a:spcAft>
              <a:buClr>
                <a:schemeClr val="dk1"/>
              </a:buClr>
              <a:buSzPts val="1400"/>
              <a:buFont typeface="Calibri"/>
              <a:buNone/>
            </a:pPr>
            <a:r>
              <a:rPr lang="fi-FI" sz="1200" dirty="0"/>
              <a:t>Toimintajärjestys voi osittain vaihdella tilanteesta riippuen. Joskus kannattaa soittaa hätäpuhelu heti ja joskus pyrittävä estämään </a:t>
            </a:r>
            <a:r>
              <a:rPr lang="fi-FI" sz="1200" dirty="0" err="1"/>
              <a:t>lisäonnettommuudet</a:t>
            </a:r>
            <a:r>
              <a:rPr lang="fi-FI" sz="1200" dirty="0"/>
              <a:t>. Jos paikalla on useampi auttaja, yksi auttaja tekee heti hätäilmoituksen ja toinen estää lisäonnettomuudet ja esim. yksi antaa hätäensiapua.</a:t>
            </a:r>
          </a:p>
          <a:p>
            <a:pPr marL="0" lvl="0" indent="0" algn="l" rtl="0">
              <a:lnSpc>
                <a:spcPct val="100000"/>
              </a:lnSpc>
              <a:spcBef>
                <a:spcPts val="360"/>
              </a:spcBef>
              <a:spcAft>
                <a:spcPts val="0"/>
              </a:spcAft>
              <a:buClr>
                <a:schemeClr val="dk1"/>
              </a:buClr>
              <a:buSzPts val="1400"/>
              <a:buFont typeface="Calibri"/>
              <a:buNone/>
            </a:pPr>
            <a:endParaRPr lang="fi-FI" sz="1200" dirty="0"/>
          </a:p>
        </p:txBody>
      </p:sp>
      <p:sp>
        <p:nvSpPr>
          <p:cNvPr id="395" name="Google Shape;39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chemeClr val="dk1"/>
              </a:buClr>
              <a:buSzPts val="1400"/>
              <a:buFont typeface="Calibri"/>
              <a:buNone/>
              <a:tabLst/>
              <a:defRPr/>
            </a:pPr>
            <a:r>
              <a:rPr lang="fi-FI" sz="3200" b="0" dirty="0"/>
              <a:t>Vain yksi pysähtyi auttamaan kuolevia nuoria onnettomuuspaikalla – muut kuvasivat: "Tunsin suunnatonta raivoa!” </a:t>
            </a:r>
            <a:r>
              <a:rPr lang="en-GB" sz="1200" u="sng" dirty="0">
                <a:solidFill>
                  <a:schemeClr val="hlink"/>
                </a:solidFill>
                <a:hlinkClick r:id="rId3"/>
              </a:rPr>
              <a:t>https://yle.fi/uutiset/3-10798002</a:t>
            </a:r>
            <a:r>
              <a:rPr lang="en-GB" sz="1200" u="sng" dirty="0">
                <a:solidFill>
                  <a:schemeClr val="hlink"/>
                </a:solidFill>
              </a:rPr>
              <a:t> </a:t>
            </a:r>
            <a:r>
              <a:rPr lang="en-GB" sz="1200" u="none" dirty="0" err="1">
                <a:solidFill>
                  <a:schemeClr val="hlink"/>
                </a:solidFill>
              </a:rPr>
              <a:t>lähde</a:t>
            </a:r>
            <a:r>
              <a:rPr lang="en-GB" sz="1200" u="none" dirty="0">
                <a:solidFill>
                  <a:schemeClr val="hlink"/>
                </a:solidFill>
              </a:rPr>
              <a:t>: YLE.</a:t>
            </a:r>
            <a:endParaRPr sz="1200" u="none" dirty="0">
              <a:solidFill>
                <a:schemeClr val="hlink"/>
              </a:solidFill>
            </a:endParaRPr>
          </a:p>
          <a:p>
            <a:pPr marL="0" lvl="0" indent="0" algn="l" rtl="0">
              <a:lnSpc>
                <a:spcPct val="100000"/>
              </a:lnSpc>
              <a:spcBef>
                <a:spcPts val="360"/>
              </a:spcBef>
              <a:spcAft>
                <a:spcPts val="0"/>
              </a:spcAft>
              <a:buClr>
                <a:schemeClr val="dk1"/>
              </a:buClr>
              <a:buSzPts val="1400"/>
              <a:buFont typeface="Calibri"/>
              <a:buNone/>
            </a:pPr>
            <a:endParaRPr lang="fi-FI" sz="1200" dirty="0"/>
          </a:p>
          <a:p>
            <a:pPr marL="0" lvl="0" indent="0" algn="l" rtl="0">
              <a:lnSpc>
                <a:spcPct val="100000"/>
              </a:lnSpc>
              <a:spcBef>
                <a:spcPts val="360"/>
              </a:spcBef>
              <a:spcAft>
                <a:spcPts val="0"/>
              </a:spcAft>
              <a:buClr>
                <a:schemeClr val="dk1"/>
              </a:buClr>
              <a:buSzPts val="1400"/>
              <a:buFont typeface="Calibri"/>
              <a:buNone/>
            </a:pPr>
            <a:r>
              <a:rPr lang="fi-FI" sz="1200" dirty="0"/>
              <a:t>Vastaukset seuraavalla dialla.</a:t>
            </a:r>
            <a:endParaRPr sz="1200" dirty="0"/>
          </a:p>
          <a:p>
            <a:pPr marL="0" lvl="0" indent="0" algn="l" rtl="0">
              <a:lnSpc>
                <a:spcPct val="100000"/>
              </a:lnSpc>
              <a:spcBef>
                <a:spcPts val="360"/>
              </a:spcBef>
              <a:spcAft>
                <a:spcPts val="0"/>
              </a:spcAft>
              <a:buClr>
                <a:schemeClr val="dk1"/>
              </a:buClr>
              <a:buSzPts val="1400"/>
              <a:buFont typeface="Calibri"/>
              <a:buNone/>
            </a:pPr>
            <a:endParaRPr sz="1200" dirty="0"/>
          </a:p>
          <a:p>
            <a:pPr marL="0" lvl="0" indent="0" algn="l" rtl="0">
              <a:lnSpc>
                <a:spcPct val="100000"/>
              </a:lnSpc>
              <a:spcBef>
                <a:spcPts val="360"/>
              </a:spcBef>
              <a:spcAft>
                <a:spcPts val="0"/>
              </a:spcAft>
              <a:buClr>
                <a:schemeClr val="dk1"/>
              </a:buClr>
              <a:buSzPts val="1400"/>
              <a:buFont typeface="Calibri"/>
              <a:buNone/>
            </a:pPr>
            <a:r>
              <a:rPr lang="en-GB" sz="1200" dirty="0"/>
              <a:t> </a:t>
            </a:r>
            <a:endParaRPr sz="1200" dirty="0"/>
          </a:p>
          <a:p>
            <a:pPr marL="0" lvl="0" indent="0" algn="l" rtl="0">
              <a:lnSpc>
                <a:spcPct val="100000"/>
              </a:lnSpc>
              <a:spcBef>
                <a:spcPts val="360"/>
              </a:spcBef>
              <a:spcAft>
                <a:spcPts val="0"/>
              </a:spcAft>
              <a:buClr>
                <a:schemeClr val="dk1"/>
              </a:buClr>
              <a:buSzPts val="1400"/>
              <a:buFont typeface="Calibri"/>
              <a:buNone/>
            </a:pPr>
            <a:endParaRPr sz="1200" dirty="0"/>
          </a:p>
          <a:p>
            <a:pPr marL="0" lvl="0" indent="0" algn="l" rtl="0">
              <a:lnSpc>
                <a:spcPct val="100000"/>
              </a:lnSpc>
              <a:spcBef>
                <a:spcPts val="360"/>
              </a:spcBef>
              <a:spcAft>
                <a:spcPts val="0"/>
              </a:spcAft>
              <a:buClr>
                <a:schemeClr val="dk1"/>
              </a:buClr>
              <a:buSzPts val="1400"/>
              <a:buFont typeface="Calibri"/>
              <a:buNone/>
            </a:pPr>
            <a:endParaRPr sz="1200" dirty="0"/>
          </a:p>
          <a:p>
            <a:pPr marL="0" lvl="0" indent="0" algn="l" rtl="0">
              <a:spcBef>
                <a:spcPts val="0"/>
              </a:spcBef>
              <a:spcAft>
                <a:spcPts val="0"/>
              </a:spcAft>
              <a:buNone/>
            </a:pPr>
            <a:endParaRPr sz="1200" dirty="0"/>
          </a:p>
        </p:txBody>
      </p:sp>
      <p:sp>
        <p:nvSpPr>
          <p:cNvPr id="455" name="Google Shape;45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3941057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GB" sz="1200" dirty="0" err="1"/>
              <a:t>Kuvaaminen</a:t>
            </a:r>
            <a:r>
              <a:rPr lang="en-GB" sz="1200" dirty="0"/>
              <a:t> on </a:t>
            </a:r>
            <a:r>
              <a:rPr lang="en-GB" sz="1200" dirty="0" err="1"/>
              <a:t>sallittua</a:t>
            </a:r>
            <a:r>
              <a:rPr lang="en-GB" sz="1200" dirty="0"/>
              <a:t> </a:t>
            </a:r>
            <a:r>
              <a:rPr lang="en-GB" sz="1200" dirty="0" err="1"/>
              <a:t>julkisilla</a:t>
            </a:r>
            <a:r>
              <a:rPr lang="en-GB" sz="1200" dirty="0"/>
              <a:t> </a:t>
            </a:r>
            <a:r>
              <a:rPr lang="en-GB" sz="1200" dirty="0" err="1"/>
              <a:t>paikoilla</a:t>
            </a:r>
            <a:r>
              <a:rPr lang="en-GB" sz="1200" dirty="0"/>
              <a:t>. </a:t>
            </a:r>
            <a:r>
              <a:rPr lang="en-GB" sz="1200" dirty="0" err="1"/>
              <a:t>Viime</a:t>
            </a:r>
            <a:r>
              <a:rPr lang="en-GB" sz="1200" dirty="0"/>
              <a:t> </a:t>
            </a:r>
            <a:r>
              <a:rPr lang="en-GB" sz="1200" dirty="0" err="1"/>
              <a:t>aikoina</a:t>
            </a:r>
            <a:r>
              <a:rPr lang="en-GB" sz="1200" dirty="0"/>
              <a:t> on </a:t>
            </a:r>
            <a:r>
              <a:rPr lang="en-GB" sz="1200" dirty="0" err="1"/>
              <a:t>keskusteltu</a:t>
            </a:r>
            <a:r>
              <a:rPr lang="en-GB" sz="1200" dirty="0"/>
              <a:t> </a:t>
            </a:r>
            <a:r>
              <a:rPr lang="en-GB" sz="1200" dirty="0" err="1"/>
              <a:t>runsaasti</a:t>
            </a:r>
            <a:r>
              <a:rPr lang="en-GB" sz="1200" dirty="0"/>
              <a:t> </a:t>
            </a:r>
            <a:r>
              <a:rPr lang="en-GB" sz="1200" dirty="0" err="1"/>
              <a:t>huolestuttavasta</a:t>
            </a:r>
            <a:r>
              <a:rPr lang="en-GB" sz="1200" dirty="0"/>
              <a:t> </a:t>
            </a:r>
            <a:r>
              <a:rPr lang="en-GB" sz="1200" dirty="0" err="1"/>
              <a:t>ilmiöstä</a:t>
            </a:r>
            <a:r>
              <a:rPr lang="en-GB" sz="1200" dirty="0"/>
              <a:t>, </a:t>
            </a:r>
            <a:r>
              <a:rPr lang="en-GB" sz="1200" dirty="0" err="1"/>
              <a:t>jossa</a:t>
            </a:r>
            <a:r>
              <a:rPr lang="en-GB" sz="1200" dirty="0"/>
              <a:t> </a:t>
            </a:r>
            <a:r>
              <a:rPr lang="en-GB" sz="1200" dirty="0" err="1"/>
              <a:t>ihmiset</a:t>
            </a:r>
            <a:r>
              <a:rPr lang="en-GB" sz="1200" dirty="0"/>
              <a:t> </a:t>
            </a:r>
            <a:r>
              <a:rPr lang="en-GB" sz="1200" dirty="0" err="1"/>
              <a:t>kuvaavat</a:t>
            </a:r>
            <a:r>
              <a:rPr lang="en-GB" sz="1200" dirty="0"/>
              <a:t> </a:t>
            </a:r>
            <a:r>
              <a:rPr lang="en-GB" sz="1200" dirty="0" err="1"/>
              <a:t>esimerkiksi</a:t>
            </a:r>
            <a:r>
              <a:rPr lang="en-GB" sz="1200" dirty="0"/>
              <a:t> </a:t>
            </a:r>
            <a:r>
              <a:rPr lang="en-GB" sz="1200" dirty="0" err="1"/>
              <a:t>sairaskohtauksen</a:t>
            </a:r>
            <a:r>
              <a:rPr lang="en-GB" sz="1200" dirty="0"/>
              <a:t> </a:t>
            </a:r>
            <a:r>
              <a:rPr lang="en-GB" sz="1200" dirty="0" err="1"/>
              <a:t>saanutta</a:t>
            </a:r>
            <a:r>
              <a:rPr lang="en-GB" sz="1200" dirty="0"/>
              <a:t> </a:t>
            </a:r>
            <a:r>
              <a:rPr lang="en-GB" sz="1200" dirty="0" err="1"/>
              <a:t>henkilöä</a:t>
            </a:r>
            <a:r>
              <a:rPr lang="en-GB" sz="1200" dirty="0"/>
              <a:t> tai </a:t>
            </a:r>
            <a:r>
              <a:rPr lang="en-GB" sz="1200" dirty="0" err="1"/>
              <a:t>onnettomuustilannetta</a:t>
            </a:r>
            <a:r>
              <a:rPr lang="en-GB" sz="1200" dirty="0"/>
              <a:t>, </a:t>
            </a:r>
            <a:r>
              <a:rPr lang="en-GB" sz="1200" dirty="0" err="1"/>
              <a:t>eivätkä</a:t>
            </a:r>
            <a:r>
              <a:rPr lang="en-GB" sz="1200" dirty="0"/>
              <a:t> </a:t>
            </a:r>
            <a:r>
              <a:rPr lang="en-GB" sz="1200" dirty="0" err="1"/>
              <a:t>auta</a:t>
            </a:r>
            <a:r>
              <a:rPr lang="en-GB" sz="1200" dirty="0"/>
              <a:t> </a:t>
            </a:r>
            <a:r>
              <a:rPr lang="en-GB" sz="1200" dirty="0" err="1"/>
              <a:t>uhria</a:t>
            </a:r>
            <a:r>
              <a:rPr lang="en-GB" sz="1200" dirty="0"/>
              <a:t>. </a:t>
            </a:r>
            <a:r>
              <a:rPr lang="en-GB" sz="1200" dirty="0" err="1"/>
              <a:t>Kuvaaminen</a:t>
            </a:r>
            <a:r>
              <a:rPr lang="en-GB" sz="1200" dirty="0"/>
              <a:t> </a:t>
            </a:r>
            <a:r>
              <a:rPr lang="en-GB" sz="1200" dirty="0" err="1"/>
              <a:t>saattaa</a:t>
            </a:r>
            <a:r>
              <a:rPr lang="en-GB" sz="1200" dirty="0"/>
              <a:t> </a:t>
            </a:r>
            <a:r>
              <a:rPr lang="en-GB" sz="1200" dirty="0" err="1"/>
              <a:t>viivyttää</a:t>
            </a:r>
            <a:r>
              <a:rPr lang="en-GB" sz="1200" dirty="0"/>
              <a:t> </a:t>
            </a:r>
            <a:r>
              <a:rPr lang="en-GB" sz="1200" dirty="0" err="1"/>
              <a:t>avun</a:t>
            </a:r>
            <a:r>
              <a:rPr lang="en-GB" sz="1200" dirty="0"/>
              <a:t> </a:t>
            </a:r>
            <a:r>
              <a:rPr lang="en-GB" sz="1200" dirty="0" err="1"/>
              <a:t>saamista</a:t>
            </a:r>
            <a:r>
              <a:rPr lang="en-GB" sz="1200" dirty="0"/>
              <a:t> </a:t>
            </a:r>
            <a:r>
              <a:rPr lang="en-GB" sz="1200" dirty="0" err="1"/>
              <a:t>paikalle</a:t>
            </a:r>
            <a:r>
              <a:rPr lang="en-GB" sz="1200" dirty="0"/>
              <a:t> </a:t>
            </a:r>
            <a:r>
              <a:rPr lang="en-GB" sz="1200" dirty="0" err="1"/>
              <a:t>ja</a:t>
            </a:r>
            <a:r>
              <a:rPr lang="en-GB" sz="1200" dirty="0"/>
              <a:t> </a:t>
            </a:r>
            <a:r>
              <a:rPr lang="en-GB" sz="1200" dirty="0" err="1"/>
              <a:t>aiheuttaa</a:t>
            </a:r>
            <a:r>
              <a:rPr lang="en-GB" sz="1200" dirty="0"/>
              <a:t> </a:t>
            </a:r>
            <a:r>
              <a:rPr lang="en-GB" sz="1200" dirty="0" err="1"/>
              <a:t>lisää</a:t>
            </a:r>
            <a:r>
              <a:rPr lang="en-GB" sz="1200" dirty="0"/>
              <a:t> </a:t>
            </a:r>
            <a:r>
              <a:rPr lang="en-GB" sz="1200" dirty="0" err="1"/>
              <a:t>vahinkoa</a:t>
            </a:r>
            <a:r>
              <a:rPr lang="en-GB" sz="1200" dirty="0"/>
              <a:t> </a:t>
            </a:r>
            <a:r>
              <a:rPr lang="en-GB" sz="1200" dirty="0" err="1"/>
              <a:t>ja</a:t>
            </a:r>
            <a:r>
              <a:rPr lang="en-GB" sz="1200" dirty="0"/>
              <a:t> </a:t>
            </a:r>
            <a:r>
              <a:rPr lang="en-GB" sz="1200" dirty="0" err="1"/>
              <a:t>kärsimystä</a:t>
            </a:r>
            <a:r>
              <a:rPr lang="en-GB" sz="1200" dirty="0"/>
              <a:t> </a:t>
            </a:r>
            <a:r>
              <a:rPr lang="en-GB" sz="1200" dirty="0" err="1"/>
              <a:t>uhrille</a:t>
            </a:r>
            <a:r>
              <a:rPr lang="en-GB" sz="1200" dirty="0"/>
              <a:t> </a:t>
            </a:r>
            <a:r>
              <a:rPr lang="en-GB" sz="1200" dirty="0" err="1"/>
              <a:t>ja</a:t>
            </a:r>
            <a:r>
              <a:rPr lang="en-GB" sz="1200" dirty="0"/>
              <a:t>/tai </a:t>
            </a:r>
            <a:r>
              <a:rPr lang="en-GB" sz="1200" dirty="0" err="1"/>
              <a:t>uhrin</a:t>
            </a:r>
            <a:r>
              <a:rPr lang="en-GB" sz="1200" dirty="0"/>
              <a:t> </a:t>
            </a:r>
            <a:r>
              <a:rPr lang="en-GB" sz="1200" dirty="0" err="1"/>
              <a:t>omaiselle</a:t>
            </a:r>
            <a:r>
              <a:rPr lang="en-GB" sz="1200" dirty="0"/>
              <a:t>. On </a:t>
            </a:r>
            <a:r>
              <a:rPr lang="en-GB" sz="1200" dirty="0" err="1"/>
              <a:t>tärkeää</a:t>
            </a:r>
            <a:r>
              <a:rPr lang="en-GB" sz="1200" dirty="0"/>
              <a:t> </a:t>
            </a:r>
            <a:r>
              <a:rPr lang="en-GB" sz="1200" dirty="0" err="1"/>
              <a:t>keskustella</a:t>
            </a:r>
            <a:r>
              <a:rPr lang="en-GB" sz="1200" dirty="0"/>
              <a:t> </a:t>
            </a:r>
            <a:r>
              <a:rPr lang="en-GB" sz="1200" dirty="0" err="1"/>
              <a:t>nuoren</a:t>
            </a:r>
            <a:r>
              <a:rPr lang="en-GB" sz="1200" dirty="0"/>
              <a:t> </a:t>
            </a:r>
            <a:r>
              <a:rPr lang="en-GB" sz="1200" dirty="0" err="1"/>
              <a:t>kanssa</a:t>
            </a:r>
            <a:r>
              <a:rPr lang="en-GB" sz="1200" dirty="0"/>
              <a:t> </a:t>
            </a:r>
            <a:r>
              <a:rPr lang="en-GB" sz="1200" dirty="0" err="1"/>
              <a:t>tästä</a:t>
            </a:r>
            <a:r>
              <a:rPr lang="en-GB" sz="1200" dirty="0"/>
              <a:t> </a:t>
            </a:r>
            <a:r>
              <a:rPr lang="en-GB" sz="1200" dirty="0" err="1"/>
              <a:t>ilmiöstä</a:t>
            </a:r>
            <a:r>
              <a:rPr lang="en-GB" sz="1200" dirty="0"/>
              <a:t> </a:t>
            </a:r>
            <a:r>
              <a:rPr lang="en-GB" sz="1200" dirty="0" err="1"/>
              <a:t>ja</a:t>
            </a:r>
            <a:r>
              <a:rPr lang="en-GB" sz="1200" dirty="0"/>
              <a:t> </a:t>
            </a:r>
            <a:r>
              <a:rPr lang="en-GB" sz="1200" dirty="0" err="1"/>
              <a:t>sen</a:t>
            </a:r>
            <a:r>
              <a:rPr lang="en-GB" sz="1200" dirty="0"/>
              <a:t> </a:t>
            </a:r>
            <a:r>
              <a:rPr lang="en-GB" sz="1200" dirty="0" err="1"/>
              <a:t>taustalla</a:t>
            </a:r>
            <a:r>
              <a:rPr lang="en-GB" sz="1200" dirty="0"/>
              <a:t> </a:t>
            </a:r>
            <a:r>
              <a:rPr lang="en-GB" sz="1200" dirty="0" err="1"/>
              <a:t>vaikuttavista</a:t>
            </a:r>
            <a:r>
              <a:rPr lang="en-GB" sz="1200" dirty="0"/>
              <a:t> </a:t>
            </a:r>
            <a:r>
              <a:rPr lang="en-GB" sz="1200" dirty="0" err="1"/>
              <a:t>syistä</a:t>
            </a:r>
            <a:r>
              <a:rPr lang="en-GB" sz="1200" dirty="0"/>
              <a:t>. </a:t>
            </a:r>
            <a:endParaRPr sz="1200" dirty="0"/>
          </a:p>
          <a:p>
            <a:pPr marL="0" lvl="0" indent="0" algn="l" rtl="0">
              <a:lnSpc>
                <a:spcPct val="100000"/>
              </a:lnSpc>
              <a:spcBef>
                <a:spcPts val="360"/>
              </a:spcBef>
              <a:spcAft>
                <a:spcPts val="0"/>
              </a:spcAft>
              <a:buClr>
                <a:schemeClr val="dk1"/>
              </a:buClr>
              <a:buSzPts val="1400"/>
              <a:buFont typeface="Calibri"/>
              <a:buNone/>
            </a:pPr>
            <a:endParaRPr sz="1200" dirty="0"/>
          </a:p>
          <a:p>
            <a:pPr marL="0" lvl="0" indent="0" algn="l" rtl="0">
              <a:lnSpc>
                <a:spcPct val="100000"/>
              </a:lnSpc>
              <a:spcBef>
                <a:spcPts val="360"/>
              </a:spcBef>
              <a:spcAft>
                <a:spcPts val="0"/>
              </a:spcAft>
              <a:buClr>
                <a:schemeClr val="dk1"/>
              </a:buClr>
              <a:buSzPts val="1400"/>
              <a:buFont typeface="Calibri"/>
              <a:buNone/>
            </a:pPr>
            <a:r>
              <a:rPr lang="en-GB" sz="1200" dirty="0"/>
              <a:t> </a:t>
            </a:r>
            <a:endParaRPr sz="1200" dirty="0"/>
          </a:p>
          <a:p>
            <a:pPr marL="0" lvl="0" indent="0" algn="l" rtl="0">
              <a:lnSpc>
                <a:spcPct val="100000"/>
              </a:lnSpc>
              <a:spcBef>
                <a:spcPts val="360"/>
              </a:spcBef>
              <a:spcAft>
                <a:spcPts val="0"/>
              </a:spcAft>
              <a:buClr>
                <a:schemeClr val="dk1"/>
              </a:buClr>
              <a:buSzPts val="1400"/>
              <a:buFont typeface="Calibri"/>
              <a:buNone/>
            </a:pPr>
            <a:endParaRPr sz="1200" dirty="0"/>
          </a:p>
          <a:p>
            <a:pPr marL="0" lvl="0" indent="0" algn="l" rtl="0">
              <a:lnSpc>
                <a:spcPct val="100000"/>
              </a:lnSpc>
              <a:spcBef>
                <a:spcPts val="360"/>
              </a:spcBef>
              <a:spcAft>
                <a:spcPts val="0"/>
              </a:spcAft>
              <a:buClr>
                <a:schemeClr val="dk1"/>
              </a:buClr>
              <a:buSzPts val="1400"/>
              <a:buFont typeface="Calibri"/>
              <a:buNone/>
            </a:pPr>
            <a:endParaRPr sz="1200" dirty="0"/>
          </a:p>
          <a:p>
            <a:pPr marL="0" lvl="0" indent="0" algn="l" rtl="0">
              <a:spcBef>
                <a:spcPts val="0"/>
              </a:spcBef>
              <a:spcAft>
                <a:spcPts val="0"/>
              </a:spcAft>
              <a:buNone/>
            </a:pPr>
            <a:endParaRPr sz="1200" dirty="0"/>
          </a:p>
        </p:txBody>
      </p:sp>
      <p:sp>
        <p:nvSpPr>
          <p:cNvPr id="455" name="Google Shape;45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Katsokaa video Kuvaa elämää </a:t>
            </a:r>
            <a:r>
              <a:rPr lang="fi-FI" b="0" i="0" dirty="0">
                <a:solidFill>
                  <a:srgbClr val="000000"/>
                </a:solidFill>
                <a:effectLst/>
                <a:latin typeface="Gill Sans"/>
              </a:rPr>
              <a:t>– älä onnettomuutta –video. </a:t>
            </a:r>
            <a:r>
              <a:rPr lang="fi-FI" dirty="0"/>
              <a:t>Video alkaa automaattisesti. Video tarvitsee toimiakseen nettiyhteyden.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https://www.youtube.com/watch?time_continue=1&amp;v=vMceiGoRIXE&amp;feature=emb_logo</a:t>
            </a:r>
          </a:p>
          <a:p>
            <a:endParaRPr lang="fi-FI" dirty="0"/>
          </a:p>
          <a:p>
            <a:r>
              <a:rPr lang="fi-FI" dirty="0"/>
              <a:t>Vuonna 2022 </a:t>
            </a:r>
            <a:r>
              <a:rPr lang="fi-FI" b="0" i="0" dirty="0">
                <a:solidFill>
                  <a:srgbClr val="000000"/>
                </a:solidFill>
                <a:effectLst/>
                <a:latin typeface="Gill Sans"/>
              </a:rPr>
              <a:t> Suomen Palopäällystöliitto, Suomen Pelastusalan Keskusjärjestö, Suomen Sopimuspalokuntien Liitto, Suomen pelastusalan ammattilaiset SPAL sekä Suomen Ensihoitoalan Liitto</a:t>
            </a:r>
          </a:p>
          <a:p>
            <a:r>
              <a:rPr lang="fi-FI" b="0" i="0" dirty="0">
                <a:solidFill>
                  <a:srgbClr val="000000"/>
                </a:solidFill>
                <a:effectLst/>
                <a:latin typeface="Gill Sans"/>
              </a:rPr>
              <a:t>lanseerasivat mediakampanjan Tieliikennepelastamisen kehittäminen Suomessa –hankkeen lopputuotoksena. Mediakampanjan lisäksi pelastusajoneuvoihin jaettiin Kuvaa elämää – älä</a:t>
            </a:r>
          </a:p>
          <a:p>
            <a:r>
              <a:rPr lang="fi-FI" b="0" i="0" dirty="0">
                <a:solidFill>
                  <a:srgbClr val="000000"/>
                </a:solidFill>
                <a:effectLst/>
                <a:latin typeface="Gill Sans"/>
              </a:rPr>
              <a:t>onnettomuuspaikkaa tarrat.</a:t>
            </a:r>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91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b="1" dirty="0" err="1"/>
              <a:t>Lähes</a:t>
            </a:r>
            <a:r>
              <a:rPr lang="en-GB" b="1" dirty="0"/>
              <a:t> 1 500 000 </a:t>
            </a:r>
            <a:r>
              <a:rPr lang="en-GB" b="1" dirty="0" err="1"/>
              <a:t>tapaturmaa</a:t>
            </a:r>
            <a:r>
              <a:rPr lang="en-GB" b="1" dirty="0"/>
              <a:t> </a:t>
            </a:r>
            <a:r>
              <a:rPr lang="en-GB" b="1" dirty="0" err="1"/>
              <a:t>vuosittain</a:t>
            </a:r>
            <a:endParaRPr dirty="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900" noProof="0" dirty="0"/>
              <a:t>Suomessa sattuu noin 1 500 000 tapaturmaa vuosittain, eli noin 4100 tapaturmaa joka päivä.</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br>
              <a:rPr lang="fi-FI" sz="900" noProof="0" dirty="0"/>
            </a:br>
            <a:r>
              <a:rPr lang="fi-FI" sz="900" noProof="0" dirty="0"/>
              <a:t>Suomesta on viimeisten kahdenkymmenen vuoden aikana tullut turvallisempi paikka monilla mittareilla mitattuna. Tämä on seurausta pitkään jatkuneesta </a:t>
            </a:r>
            <a:r>
              <a:rPr lang="fi-FI" sz="900" b="1" noProof="0" dirty="0"/>
              <a:t>järjestelmällisestä työstä turvallisuuden parantamiseksi</a:t>
            </a:r>
            <a:r>
              <a:rPr lang="fi-FI" sz="900" noProof="0" dirty="0"/>
              <a:t>. Edellä mainituista myönteisistä kehityssuunnista huolimatta </a:t>
            </a:r>
            <a:r>
              <a:rPr lang="fi-FI" sz="900" b="1" noProof="0" dirty="0"/>
              <a:t>tapaturmien kokonaismäärä on lisääntynyt</a:t>
            </a:r>
            <a:r>
              <a:rPr lang="fi-FI" sz="900" noProof="0" dirty="0"/>
              <a:t>. Se johtuu </a:t>
            </a:r>
            <a:r>
              <a:rPr lang="fi-FI" sz="900" b="1" noProof="0" dirty="0"/>
              <a:t>koti- ja vapaa-ajan tapaturmien kasvusta</a:t>
            </a:r>
            <a:r>
              <a:rPr lang="fi-FI" sz="900" noProof="0" dirty="0"/>
              <a:t>. Tapaturmat ovat eräs suurimmista suomalaisten kansanterveysongelmista, kun verrataan kustannuksia ja tapaturmien yleisyyttä muihin terveysongelmiin. </a:t>
            </a:r>
            <a:br>
              <a:rPr lang="fi-FI" sz="900" noProof="0" dirty="0"/>
            </a:br>
            <a:r>
              <a:rPr lang="fi-FI" sz="900" noProof="0" dirty="0"/>
              <a:t>(Lähde: Haikonen, K. &amp; </a:t>
            </a:r>
            <a:r>
              <a:rPr lang="fi-FI" sz="900" noProof="0" dirty="0" err="1"/>
              <a:t>kump</a:t>
            </a:r>
            <a:r>
              <a:rPr lang="fi-FI" sz="900" noProof="0" dirty="0"/>
              <a:t>., 2017, Suomalaiset tapaturmien uhreina – kansallisen uhritutkimuksen tuloksia, THL.) </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dirty="0"/>
          </a:p>
        </p:txBody>
      </p:sp>
      <p:sp>
        <p:nvSpPr>
          <p:cNvPr id="359" name="Google Shape;35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a:t>Loukkaantuneen </a:t>
            </a:r>
            <a:r>
              <a:rPr lang="en-GB" err="1"/>
              <a:t>auttaminen</a:t>
            </a:r>
            <a:r>
              <a:rPr lang="en-GB"/>
              <a:t> on </a:t>
            </a:r>
            <a:r>
              <a:rPr lang="en-GB" err="1"/>
              <a:t>jokaisen</a:t>
            </a:r>
            <a:r>
              <a:rPr lang="en-GB"/>
              <a:t> </a:t>
            </a:r>
            <a:r>
              <a:rPr lang="en-GB" err="1"/>
              <a:t>velvollisuus</a:t>
            </a:r>
            <a:r>
              <a:rPr lang="en-GB"/>
              <a:t>. </a:t>
            </a:r>
            <a:r>
              <a:rPr lang="en-GB" b="1" err="1"/>
              <a:t>Tärkeintä</a:t>
            </a:r>
            <a:r>
              <a:rPr lang="en-GB" b="1"/>
              <a:t> on </a:t>
            </a:r>
            <a:r>
              <a:rPr lang="en-GB" b="1" err="1"/>
              <a:t>pysähtyä</a:t>
            </a:r>
            <a:r>
              <a:rPr lang="en-GB" b="1"/>
              <a:t> </a:t>
            </a:r>
            <a:r>
              <a:rPr lang="en-GB" b="1" err="1"/>
              <a:t>ja</a:t>
            </a:r>
            <a:r>
              <a:rPr lang="en-GB" b="1"/>
              <a:t> </a:t>
            </a:r>
            <a:r>
              <a:rPr lang="en-GB" b="1" err="1"/>
              <a:t>auttaa</a:t>
            </a:r>
            <a:r>
              <a:rPr lang="en-GB"/>
              <a:t>, </a:t>
            </a:r>
            <a:r>
              <a:rPr lang="en-GB" err="1"/>
              <a:t>vaikka</a:t>
            </a:r>
            <a:r>
              <a:rPr lang="en-GB"/>
              <a:t> </a:t>
            </a:r>
            <a:r>
              <a:rPr lang="en-GB" err="1"/>
              <a:t>ei</a:t>
            </a:r>
            <a:r>
              <a:rPr lang="en-GB"/>
              <a:t> ole </a:t>
            </a:r>
            <a:r>
              <a:rPr lang="en-GB" err="1"/>
              <a:t>varma</a:t>
            </a:r>
            <a:r>
              <a:rPr lang="en-GB"/>
              <a:t> </a:t>
            </a:r>
            <a:r>
              <a:rPr lang="en-GB" err="1"/>
              <a:t>siitä</a:t>
            </a:r>
            <a:r>
              <a:rPr lang="en-GB"/>
              <a:t>, </a:t>
            </a:r>
            <a:r>
              <a:rPr lang="en-GB" err="1"/>
              <a:t>mitä</a:t>
            </a:r>
            <a:r>
              <a:rPr lang="en-GB"/>
              <a:t> </a:t>
            </a:r>
            <a:r>
              <a:rPr lang="en-GB" err="1"/>
              <a:t>pitää</a:t>
            </a:r>
            <a:r>
              <a:rPr lang="en-GB"/>
              <a:t> </a:t>
            </a:r>
            <a:r>
              <a:rPr lang="en-GB" err="1"/>
              <a:t>tehdä</a:t>
            </a:r>
            <a:r>
              <a:rPr lang="en-GB"/>
              <a:t>, tai </a:t>
            </a:r>
            <a:r>
              <a:rPr lang="en-GB" err="1"/>
              <a:t>ei</a:t>
            </a:r>
            <a:r>
              <a:rPr lang="en-GB"/>
              <a:t> </a:t>
            </a:r>
            <a:r>
              <a:rPr lang="en-GB" err="1"/>
              <a:t>osaisikaan</a:t>
            </a:r>
            <a:r>
              <a:rPr lang="en-GB"/>
              <a:t> </a:t>
            </a:r>
            <a:r>
              <a:rPr lang="en-GB" err="1"/>
              <a:t>ensiapua</a:t>
            </a:r>
            <a:r>
              <a:rPr lang="en-GB"/>
              <a:t>. Jos </a:t>
            </a:r>
            <a:r>
              <a:rPr lang="en-GB" err="1"/>
              <a:t>näkee</a:t>
            </a:r>
            <a:r>
              <a:rPr lang="en-GB"/>
              <a:t> </a:t>
            </a:r>
            <a:r>
              <a:rPr lang="en-GB" err="1"/>
              <a:t>ihmisen</a:t>
            </a:r>
            <a:r>
              <a:rPr lang="en-GB"/>
              <a:t> </a:t>
            </a:r>
            <a:r>
              <a:rPr lang="en-GB" err="1"/>
              <a:t>makaavan</a:t>
            </a:r>
            <a:r>
              <a:rPr lang="en-GB"/>
              <a:t> </a:t>
            </a:r>
            <a:r>
              <a:rPr lang="en-GB" err="1"/>
              <a:t>kadulla</a:t>
            </a:r>
            <a:r>
              <a:rPr lang="en-GB"/>
              <a:t>, on </a:t>
            </a:r>
            <a:r>
              <a:rPr lang="en-GB" err="1"/>
              <a:t>tärkeintä</a:t>
            </a:r>
            <a:r>
              <a:rPr lang="en-GB"/>
              <a:t> </a:t>
            </a:r>
            <a:r>
              <a:rPr lang="en-GB" err="1"/>
              <a:t>kysyä</a:t>
            </a:r>
            <a:r>
              <a:rPr lang="en-GB"/>
              <a:t>, </a:t>
            </a:r>
            <a:r>
              <a:rPr lang="en-GB" err="1"/>
              <a:t>tarvitseeko</a:t>
            </a:r>
            <a:r>
              <a:rPr lang="en-GB"/>
              <a:t> </a:t>
            </a:r>
            <a:r>
              <a:rPr lang="en-GB" err="1"/>
              <a:t>hän</a:t>
            </a:r>
            <a:r>
              <a:rPr lang="en-GB"/>
              <a:t> </a:t>
            </a:r>
            <a:r>
              <a:rPr lang="en-GB" err="1"/>
              <a:t>apua</a:t>
            </a:r>
            <a:r>
              <a:rPr lang="en-GB"/>
              <a:t>. </a:t>
            </a:r>
            <a:r>
              <a:rPr lang="en-GB" err="1"/>
              <a:t>Autettavaa</a:t>
            </a:r>
            <a:r>
              <a:rPr lang="en-GB"/>
              <a:t> </a:t>
            </a:r>
            <a:r>
              <a:rPr lang="en-GB" err="1"/>
              <a:t>voi</a:t>
            </a:r>
            <a:r>
              <a:rPr lang="en-GB"/>
              <a:t> </a:t>
            </a:r>
            <a:r>
              <a:rPr lang="en-GB" err="1"/>
              <a:t>herätellä</a:t>
            </a:r>
            <a:r>
              <a:rPr lang="en-GB"/>
              <a:t> </a:t>
            </a:r>
            <a:r>
              <a:rPr lang="en-GB" err="1"/>
              <a:t>puhuttelemalla</a:t>
            </a:r>
            <a:r>
              <a:rPr lang="en-GB"/>
              <a:t> </a:t>
            </a:r>
            <a:r>
              <a:rPr lang="en-GB" err="1"/>
              <a:t>ja</a:t>
            </a:r>
            <a:r>
              <a:rPr lang="en-GB"/>
              <a:t> </a:t>
            </a:r>
            <a:r>
              <a:rPr lang="en-GB" err="1"/>
              <a:t>ravistelemalla</a:t>
            </a:r>
            <a:r>
              <a:rPr lang="en-GB"/>
              <a:t> </a:t>
            </a:r>
            <a:r>
              <a:rPr lang="en-GB" err="1"/>
              <a:t>varovasti</a:t>
            </a:r>
            <a:r>
              <a:rPr lang="en-GB"/>
              <a:t>. </a:t>
            </a:r>
            <a:r>
              <a:rPr lang="en-GB" b="1"/>
              <a:t>Jos </a:t>
            </a:r>
            <a:r>
              <a:rPr lang="en-GB" b="1" err="1"/>
              <a:t>autettava</a:t>
            </a:r>
            <a:r>
              <a:rPr lang="en-GB" b="1"/>
              <a:t> </a:t>
            </a:r>
            <a:r>
              <a:rPr lang="en-GB" b="1" err="1"/>
              <a:t>ei</a:t>
            </a:r>
            <a:r>
              <a:rPr lang="en-GB" b="1"/>
              <a:t> </a:t>
            </a:r>
            <a:r>
              <a:rPr lang="en-GB" b="1" err="1"/>
              <a:t>herää</a:t>
            </a:r>
            <a:r>
              <a:rPr lang="en-GB" b="1"/>
              <a:t>, </a:t>
            </a:r>
            <a:r>
              <a:rPr lang="en-GB" b="1" err="1"/>
              <a:t>soitetaan</a:t>
            </a:r>
            <a:r>
              <a:rPr lang="en-GB" b="1"/>
              <a:t> </a:t>
            </a:r>
            <a:r>
              <a:rPr lang="en-GB" b="1" err="1"/>
              <a:t>hätänumeroon</a:t>
            </a:r>
            <a:r>
              <a:rPr lang="en-GB"/>
              <a:t> 112. </a:t>
            </a:r>
            <a:r>
              <a:rPr lang="en-GB" err="1"/>
              <a:t>Hätäkeskus</a:t>
            </a:r>
            <a:r>
              <a:rPr lang="en-GB"/>
              <a:t> </a:t>
            </a:r>
            <a:r>
              <a:rPr lang="en-GB" err="1"/>
              <a:t>antaa</a:t>
            </a:r>
            <a:r>
              <a:rPr lang="en-GB"/>
              <a:t> </a:t>
            </a:r>
            <a:r>
              <a:rPr lang="en-GB" b="1" err="1"/>
              <a:t>lisäohjeita</a:t>
            </a:r>
            <a:r>
              <a:rPr lang="en-GB" b="1"/>
              <a:t> </a:t>
            </a:r>
            <a:r>
              <a:rPr lang="en-GB" b="1" err="1"/>
              <a:t>auttamiseen</a:t>
            </a:r>
            <a:r>
              <a:rPr lang="en-GB" b="1"/>
              <a:t>.</a:t>
            </a: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GB" err="1"/>
              <a:t>Hätänumeroon</a:t>
            </a:r>
            <a:r>
              <a:rPr lang="en-GB"/>
              <a:t> </a:t>
            </a:r>
            <a:r>
              <a:rPr lang="en-GB" err="1"/>
              <a:t>soitetaan</a:t>
            </a:r>
            <a:r>
              <a:rPr lang="en-GB"/>
              <a:t> </a:t>
            </a:r>
            <a:r>
              <a:rPr lang="en-GB" err="1"/>
              <a:t>aina</a:t>
            </a:r>
            <a:r>
              <a:rPr lang="en-GB"/>
              <a:t>, </a:t>
            </a:r>
            <a:r>
              <a:rPr lang="en-GB" err="1"/>
              <a:t>kun</a:t>
            </a:r>
            <a:r>
              <a:rPr lang="en-GB"/>
              <a:t> </a:t>
            </a:r>
            <a:r>
              <a:rPr lang="en-GB" b="1" err="1"/>
              <a:t>henki</a:t>
            </a:r>
            <a:r>
              <a:rPr lang="en-GB" b="1"/>
              <a:t>, </a:t>
            </a:r>
            <a:r>
              <a:rPr lang="en-GB" b="1" err="1"/>
              <a:t>terveys</a:t>
            </a:r>
            <a:r>
              <a:rPr lang="en-GB" b="1"/>
              <a:t>, </a:t>
            </a:r>
            <a:r>
              <a:rPr lang="en-GB" b="1" err="1"/>
              <a:t>omaisuus</a:t>
            </a:r>
            <a:r>
              <a:rPr lang="en-GB" b="1"/>
              <a:t> tai </a:t>
            </a:r>
            <a:r>
              <a:rPr lang="en-GB" b="1" err="1"/>
              <a:t>ympäristö</a:t>
            </a:r>
            <a:r>
              <a:rPr lang="en-GB" b="1"/>
              <a:t> on </a:t>
            </a:r>
            <a:r>
              <a:rPr lang="en-GB" b="1" err="1"/>
              <a:t>uhattuna</a:t>
            </a:r>
            <a:r>
              <a:rPr lang="en-GB" b="1"/>
              <a:t> tai </a:t>
            </a:r>
            <a:r>
              <a:rPr lang="en-GB" b="1" err="1"/>
              <a:t>vaarassa</a:t>
            </a:r>
            <a:r>
              <a:rPr lang="en-GB"/>
              <a:t>, tai </a:t>
            </a:r>
            <a:r>
              <a:rPr lang="en-GB" err="1"/>
              <a:t>jos</a:t>
            </a:r>
            <a:r>
              <a:rPr lang="en-GB"/>
              <a:t> on </a:t>
            </a:r>
            <a:r>
              <a:rPr lang="en-GB" err="1"/>
              <a:t>syytä</a:t>
            </a:r>
            <a:r>
              <a:rPr lang="en-GB"/>
              <a:t> </a:t>
            </a:r>
            <a:r>
              <a:rPr lang="en-GB" err="1"/>
              <a:t>epäillä</a:t>
            </a:r>
            <a:r>
              <a:rPr lang="en-GB"/>
              <a:t> </a:t>
            </a:r>
            <a:r>
              <a:rPr lang="en-GB" err="1"/>
              <a:t>näin</a:t>
            </a:r>
            <a:r>
              <a:rPr lang="en-GB"/>
              <a:t> </a:t>
            </a:r>
            <a:r>
              <a:rPr lang="en-GB" err="1"/>
              <a:t>olevan</a:t>
            </a:r>
            <a:r>
              <a:rPr lang="en-GB"/>
              <a:t>.</a:t>
            </a:r>
            <a:endParaRPr/>
          </a:p>
          <a:p>
            <a:pPr marL="0" lvl="0" indent="0" algn="l" rtl="0">
              <a:lnSpc>
                <a:spcPct val="100000"/>
              </a:lnSpc>
              <a:spcBef>
                <a:spcPts val="0"/>
              </a:spcBef>
              <a:spcAft>
                <a:spcPts val="0"/>
              </a:spcAft>
              <a:buClr>
                <a:schemeClr val="dk1"/>
              </a:buClr>
              <a:buSzPts val="1400"/>
              <a:buFont typeface="Calibri"/>
              <a:buNone/>
            </a:pPr>
            <a:endParaRPr/>
          </a:p>
          <a:p>
            <a:pPr marL="0" marR="0" lvl="0" indent="0" algn="l" defTabSz="914400" rtl="0" eaLnBrk="1" fontAlgn="auto" latinLnBrk="0" hangingPunct="1">
              <a:lnSpc>
                <a:spcPct val="100000"/>
              </a:lnSpc>
              <a:spcBef>
                <a:spcPts val="360"/>
              </a:spcBef>
              <a:spcAft>
                <a:spcPts val="0"/>
              </a:spcAft>
              <a:buClr>
                <a:schemeClr val="dk1"/>
              </a:buClr>
              <a:buSzPts val="1400"/>
              <a:buFont typeface="Calibri"/>
              <a:buNone/>
              <a:tabLst/>
              <a:defRPr/>
            </a:pPr>
            <a:r>
              <a:rPr lang="fi-FI" sz="900" b="0" i="0" noProof="0">
                <a:solidFill>
                  <a:schemeClr val="dk1"/>
                </a:solidFill>
                <a:latin typeface="Calibri"/>
                <a:ea typeface="Calibri"/>
                <a:cs typeface="Calibri"/>
                <a:sym typeface="Calibri"/>
              </a:rPr>
              <a:t>Kännykällä voi soittaa hätänumeroon ilman </a:t>
            </a:r>
            <a:r>
              <a:rPr lang="fi-FI" sz="900" b="0" i="0" noProof="0" err="1">
                <a:solidFill>
                  <a:schemeClr val="dk1"/>
                </a:solidFill>
                <a:latin typeface="Calibri"/>
                <a:ea typeface="Calibri"/>
                <a:cs typeface="Calibri"/>
                <a:sym typeface="Calibri"/>
              </a:rPr>
              <a:t>sim</a:t>
            </a:r>
            <a:r>
              <a:rPr lang="fi-FI" sz="900" b="0" i="0" noProof="0">
                <a:solidFill>
                  <a:schemeClr val="dk1"/>
                </a:solidFill>
                <a:latin typeface="Calibri"/>
                <a:ea typeface="Calibri"/>
                <a:cs typeface="Calibri"/>
                <a:sym typeface="Calibri"/>
              </a:rPr>
              <a:t>-korttia, saldoa ja usein myös vaikka, näyttö olisi lukittuna. Voit käyttää soittamisessa myös puheavustusta: “Hei Siri, soita hätänumeroon!”</a:t>
            </a:r>
            <a:endParaRPr lang="fi-FI" sz="900"/>
          </a:p>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None/>
            </a:pPr>
            <a:endParaRPr/>
          </a:p>
        </p:txBody>
      </p:sp>
      <p:sp>
        <p:nvSpPr>
          <p:cNvPr id="404" name="Google Shape;40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400"/>
              <a:buFont typeface="Calibri"/>
              <a:buNone/>
            </a:pPr>
            <a:r>
              <a:rPr lang="en-GB" sz="1200" err="1"/>
              <a:t>Onnettomuustilanteessa</a:t>
            </a:r>
            <a:r>
              <a:rPr lang="en-GB" sz="1200"/>
              <a:t> </a:t>
            </a:r>
            <a:r>
              <a:rPr lang="en-GB" sz="1200" err="1"/>
              <a:t>ihmiset</a:t>
            </a:r>
            <a:r>
              <a:rPr lang="en-GB" sz="1200"/>
              <a:t> </a:t>
            </a:r>
            <a:r>
              <a:rPr lang="en-GB" sz="1200" err="1"/>
              <a:t>saattavat</a:t>
            </a:r>
            <a:r>
              <a:rPr lang="en-GB" sz="1200"/>
              <a:t> olla </a:t>
            </a:r>
            <a:r>
              <a:rPr lang="en-GB" sz="1200" err="1"/>
              <a:t>hyvin</a:t>
            </a:r>
            <a:r>
              <a:rPr lang="en-GB" sz="1200"/>
              <a:t> </a:t>
            </a:r>
            <a:r>
              <a:rPr lang="en-GB" sz="1200" err="1"/>
              <a:t>järkyttyneitä</a:t>
            </a:r>
            <a:r>
              <a:rPr lang="en-GB" sz="1200"/>
              <a:t>. </a:t>
            </a:r>
            <a:r>
              <a:rPr lang="en-GB" sz="1200" err="1"/>
              <a:t>Tilanne</a:t>
            </a:r>
            <a:r>
              <a:rPr lang="en-GB" sz="1200"/>
              <a:t> </a:t>
            </a:r>
            <a:r>
              <a:rPr lang="en-GB" sz="1200" err="1"/>
              <a:t>voi</a:t>
            </a:r>
            <a:r>
              <a:rPr lang="en-GB" sz="1200"/>
              <a:t> olla </a:t>
            </a:r>
            <a:r>
              <a:rPr lang="en-GB" sz="1200" err="1"/>
              <a:t>myös</a:t>
            </a:r>
            <a:r>
              <a:rPr lang="en-GB" sz="1200"/>
              <a:t> </a:t>
            </a:r>
            <a:r>
              <a:rPr lang="en-GB" sz="1200" err="1"/>
              <a:t>järkyttävä</a:t>
            </a:r>
            <a:r>
              <a:rPr lang="en-GB" sz="1200"/>
              <a:t> </a:t>
            </a:r>
            <a:r>
              <a:rPr lang="en-GB" sz="1200" err="1"/>
              <a:t>auttajalle</a:t>
            </a:r>
            <a:r>
              <a:rPr lang="en-GB" sz="1200"/>
              <a:t>. </a:t>
            </a:r>
            <a:endParaRPr sz="1200"/>
          </a:p>
          <a:p>
            <a:pPr marL="0" lvl="0" indent="0" algn="l" rtl="0">
              <a:lnSpc>
                <a:spcPct val="100000"/>
              </a:lnSpc>
              <a:spcBef>
                <a:spcPts val="360"/>
              </a:spcBef>
              <a:spcAft>
                <a:spcPts val="0"/>
              </a:spcAft>
              <a:buClr>
                <a:schemeClr val="dk1"/>
              </a:buClr>
              <a:buSzPts val="1400"/>
              <a:buFont typeface="Calibri"/>
              <a:buNone/>
            </a:pPr>
            <a:r>
              <a:rPr lang="en-GB" sz="1200"/>
              <a:t>On </a:t>
            </a:r>
            <a:r>
              <a:rPr lang="en-GB" sz="1200" err="1"/>
              <a:t>tärkeää</a:t>
            </a:r>
            <a:r>
              <a:rPr lang="en-GB" sz="1200"/>
              <a:t> </a:t>
            </a:r>
            <a:r>
              <a:rPr lang="en-GB" sz="1200" err="1"/>
              <a:t>ymmärtää</a:t>
            </a:r>
            <a:r>
              <a:rPr lang="en-GB" sz="1200"/>
              <a:t>, </a:t>
            </a:r>
            <a:r>
              <a:rPr lang="en-GB" sz="1200" err="1"/>
              <a:t>että</a:t>
            </a:r>
            <a:r>
              <a:rPr lang="en-GB" sz="1200"/>
              <a:t> </a:t>
            </a:r>
            <a:r>
              <a:rPr lang="en-GB" sz="1200" err="1"/>
              <a:t>auttaja</a:t>
            </a:r>
            <a:r>
              <a:rPr lang="en-GB" sz="1200"/>
              <a:t> </a:t>
            </a:r>
            <a:r>
              <a:rPr lang="en-GB" sz="1200" err="1"/>
              <a:t>toimii</a:t>
            </a:r>
            <a:r>
              <a:rPr lang="en-GB" sz="1200"/>
              <a:t> </a:t>
            </a:r>
            <a:r>
              <a:rPr lang="en-GB" sz="1200" err="1"/>
              <a:t>aina</a:t>
            </a:r>
            <a:r>
              <a:rPr lang="en-GB" sz="1200"/>
              <a:t> </a:t>
            </a:r>
            <a:r>
              <a:rPr lang="en-GB" sz="1200" err="1"/>
              <a:t>omien</a:t>
            </a:r>
            <a:r>
              <a:rPr lang="en-GB" sz="1200"/>
              <a:t> </a:t>
            </a:r>
            <a:r>
              <a:rPr lang="en-GB" sz="1200" err="1"/>
              <a:t>kykyjensä</a:t>
            </a:r>
            <a:r>
              <a:rPr lang="en-GB" sz="1200"/>
              <a:t> </a:t>
            </a:r>
            <a:r>
              <a:rPr lang="en-GB" sz="1200" err="1"/>
              <a:t>mukaan</a:t>
            </a:r>
            <a:r>
              <a:rPr lang="en-GB" sz="1200"/>
              <a:t>. </a:t>
            </a:r>
          </a:p>
          <a:p>
            <a:pPr marL="0" lvl="0" indent="0" algn="l" rtl="0">
              <a:lnSpc>
                <a:spcPct val="100000"/>
              </a:lnSpc>
              <a:spcBef>
                <a:spcPts val="360"/>
              </a:spcBef>
              <a:spcAft>
                <a:spcPts val="0"/>
              </a:spcAft>
              <a:buClr>
                <a:schemeClr val="dk1"/>
              </a:buClr>
              <a:buSzPts val="1400"/>
              <a:buFont typeface="Calibri"/>
              <a:buNone/>
            </a:pPr>
            <a:endParaRPr sz="1200"/>
          </a:p>
          <a:p>
            <a:pPr marL="0" lvl="0" indent="0" algn="l" rtl="0">
              <a:lnSpc>
                <a:spcPct val="100000"/>
              </a:lnSpc>
              <a:spcBef>
                <a:spcPts val="360"/>
              </a:spcBef>
              <a:spcAft>
                <a:spcPts val="0"/>
              </a:spcAft>
              <a:buClr>
                <a:schemeClr val="dk1"/>
              </a:buClr>
              <a:buSzPts val="1400"/>
              <a:buFont typeface="Calibri"/>
              <a:buNone/>
            </a:pPr>
            <a:r>
              <a:rPr lang="en-GB" sz="1200" b="1"/>
              <a:t>On </a:t>
            </a:r>
            <a:r>
              <a:rPr lang="en-GB" sz="1200" b="1" err="1"/>
              <a:t>tärkeää</a:t>
            </a:r>
            <a:r>
              <a:rPr lang="en-GB" sz="1200" b="1"/>
              <a:t> </a:t>
            </a:r>
            <a:r>
              <a:rPr lang="en-GB" sz="1200" b="1" err="1"/>
              <a:t>tiedostaa</a:t>
            </a:r>
            <a:r>
              <a:rPr lang="en-GB" sz="1200" b="1"/>
              <a:t>, </a:t>
            </a:r>
            <a:r>
              <a:rPr lang="en-GB" sz="1200" b="1" err="1"/>
              <a:t>että</a:t>
            </a:r>
            <a:r>
              <a:rPr lang="en-GB" sz="1200" b="1"/>
              <a:t> </a:t>
            </a:r>
            <a:r>
              <a:rPr lang="en-GB" sz="1200" b="1" err="1"/>
              <a:t>myös</a:t>
            </a:r>
            <a:r>
              <a:rPr lang="en-GB" sz="1200" b="1"/>
              <a:t> </a:t>
            </a:r>
            <a:r>
              <a:rPr lang="en-GB" sz="1200" b="1" err="1"/>
              <a:t>auttaja</a:t>
            </a:r>
            <a:r>
              <a:rPr lang="en-GB" sz="1200" b="1"/>
              <a:t> </a:t>
            </a:r>
            <a:r>
              <a:rPr lang="en-GB" sz="1200" b="1" err="1"/>
              <a:t>voi</a:t>
            </a:r>
            <a:r>
              <a:rPr lang="en-GB" sz="1200" b="1"/>
              <a:t> </a:t>
            </a:r>
            <a:r>
              <a:rPr lang="en-GB" sz="1200" b="1" err="1"/>
              <a:t>tarvita</a:t>
            </a:r>
            <a:r>
              <a:rPr lang="en-GB" sz="1200" b="1"/>
              <a:t> </a:t>
            </a:r>
            <a:r>
              <a:rPr lang="en-GB" sz="1200" b="1" err="1"/>
              <a:t>apua</a:t>
            </a:r>
            <a:r>
              <a:rPr lang="en-GB" sz="1200" b="1"/>
              <a:t> </a:t>
            </a:r>
            <a:r>
              <a:rPr lang="en-GB" sz="1200" b="1" err="1"/>
              <a:t>tilanteen</a:t>
            </a:r>
            <a:r>
              <a:rPr lang="en-GB" sz="1200" b="1"/>
              <a:t> </a:t>
            </a:r>
            <a:r>
              <a:rPr lang="en-GB" sz="1200" b="1" err="1"/>
              <a:t>jälkeen</a:t>
            </a:r>
            <a:r>
              <a:rPr lang="en-GB" sz="1200" b="1"/>
              <a:t>!</a:t>
            </a:r>
            <a:endParaRPr sz="1200"/>
          </a:p>
          <a:p>
            <a:pPr marL="0" lvl="0" indent="0" algn="l" rtl="0">
              <a:lnSpc>
                <a:spcPct val="100000"/>
              </a:lnSpc>
              <a:spcBef>
                <a:spcPts val="360"/>
              </a:spcBef>
              <a:spcAft>
                <a:spcPts val="0"/>
              </a:spcAft>
              <a:buClr>
                <a:schemeClr val="dk1"/>
              </a:buClr>
              <a:buSzPts val="1400"/>
              <a:buFont typeface="Calibri"/>
              <a:buNone/>
            </a:pPr>
            <a:endParaRPr/>
          </a:p>
          <a:p>
            <a:pPr marL="0" lvl="0" indent="0" algn="l" rtl="0">
              <a:spcBef>
                <a:spcPts val="0"/>
              </a:spcBef>
              <a:spcAft>
                <a:spcPts val="0"/>
              </a:spcAft>
              <a:buNone/>
            </a:pPr>
            <a:endParaRPr/>
          </a:p>
        </p:txBody>
      </p:sp>
      <p:sp>
        <p:nvSpPr>
          <p:cNvPr id="446" name="Google Shape;44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r>
              <a:rPr lang="fi-FI" sz="1200" b="1" dirty="0"/>
              <a:t>Kertaa: Ensitoimet onnettomuuden sattuessa:</a:t>
            </a:r>
          </a:p>
          <a:p>
            <a:pPr marL="438150" indent="-342900">
              <a:buClr>
                <a:schemeClr val="bg1"/>
              </a:buClr>
              <a:buFont typeface="Arial" panose="020B0604020202020204" pitchFamily="34" charset="0"/>
              <a:buChar char="•"/>
            </a:pPr>
            <a:r>
              <a:rPr lang="fi-FI" sz="1200" dirty="0"/>
              <a:t>Pysähdy ja rauhoitu.</a:t>
            </a:r>
          </a:p>
          <a:p>
            <a:pPr marL="438150" indent="-342900">
              <a:buClr>
                <a:schemeClr val="bg1"/>
              </a:buClr>
              <a:buFont typeface="Arial" panose="020B0604020202020204" pitchFamily="34" charset="0"/>
              <a:buChar char="•"/>
            </a:pPr>
            <a:r>
              <a:rPr lang="fi-FI" sz="1200" dirty="0"/>
              <a:t>Estä lisäonnettomuudet.</a:t>
            </a:r>
          </a:p>
          <a:p>
            <a:pPr marL="438150" indent="-342900">
              <a:buClr>
                <a:schemeClr val="bg1"/>
              </a:buClr>
              <a:buFont typeface="Arial" panose="020B0604020202020204" pitchFamily="34" charset="0"/>
              <a:buChar char="•"/>
            </a:pPr>
            <a:r>
              <a:rPr lang="fi-FI" sz="1200" dirty="0"/>
              <a:t>Auta, älä kuvaa.</a:t>
            </a:r>
          </a:p>
          <a:p>
            <a:pPr marL="438150" indent="-342900">
              <a:buClr>
                <a:schemeClr val="bg1"/>
              </a:buClr>
              <a:buFont typeface="Arial" panose="020B0604020202020204" pitchFamily="34" charset="0"/>
              <a:buChar char="•"/>
            </a:pPr>
            <a:r>
              <a:rPr lang="fi-FI" sz="1200" dirty="0"/>
              <a:t>Pidä huoli aina omasta turvallisuudestasi ja toimintakyvystäsi.</a:t>
            </a:r>
          </a:p>
          <a:p>
            <a:pPr marL="438150" indent="-342900">
              <a:buClr>
                <a:schemeClr val="bg1"/>
              </a:buClr>
              <a:buFont typeface="Arial" panose="020B0604020202020204" pitchFamily="34" charset="0"/>
              <a:buChar char="•"/>
            </a:pPr>
            <a:r>
              <a:rPr lang="fi-FI" sz="1200" dirty="0"/>
              <a:t>Rauhoittele onnettomuuden tai tapaturman uhria.</a:t>
            </a:r>
          </a:p>
          <a:p>
            <a:pPr marL="438150" indent="-342900">
              <a:buClr>
                <a:schemeClr val="bg1"/>
              </a:buClr>
              <a:buFont typeface="Arial" panose="020B0604020202020204" pitchFamily="34" charset="0"/>
              <a:buChar char="•"/>
            </a:pPr>
            <a:r>
              <a:rPr lang="fi-FI" sz="1200" dirty="0"/>
              <a:t>Tarvittaessa soita 112.</a:t>
            </a:r>
          </a:p>
          <a:p>
            <a:pPr marL="228600" lvl="0" indent="-152400" algn="l" rtl="0">
              <a:lnSpc>
                <a:spcPct val="100000"/>
              </a:lnSpc>
              <a:spcBef>
                <a:spcPts val="360"/>
              </a:spcBef>
              <a:spcAft>
                <a:spcPts val="0"/>
              </a:spcAft>
              <a:buClr>
                <a:schemeClr val="dk1"/>
              </a:buClr>
              <a:buSzPts val="1200"/>
              <a:buFont typeface="Calibri"/>
              <a:buNone/>
            </a:pPr>
            <a:endParaRPr sz="1200" dirty="0"/>
          </a:p>
          <a:p>
            <a:pPr marL="0" lvl="0" indent="0" algn="l" rtl="0">
              <a:spcBef>
                <a:spcPts val="0"/>
              </a:spcBef>
              <a:spcAft>
                <a:spcPts val="0"/>
              </a:spcAft>
              <a:buNone/>
            </a:pPr>
            <a:r>
              <a:rPr lang="fi-FI" sz="3200" b="1" i="0" dirty="0">
                <a:solidFill>
                  <a:srgbClr val="000000"/>
                </a:solidFill>
                <a:effectLst/>
                <a:latin typeface="Calibri" panose="020F0502020204030204" pitchFamily="34" charset="0"/>
              </a:rPr>
              <a:t>Seuraavaksi: Ensiapu.</a:t>
            </a:r>
            <a:endParaRPr sz="1200"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2766734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1" dirty="0" err="1"/>
              <a:t>Hätäensiavulla</a:t>
            </a:r>
            <a:r>
              <a:rPr lang="en-GB" sz="1200" b="1" dirty="0"/>
              <a:t> </a:t>
            </a:r>
            <a:r>
              <a:rPr lang="en-GB" sz="1200" b="1" dirty="0" err="1"/>
              <a:t>voit</a:t>
            </a:r>
            <a:r>
              <a:rPr lang="en-GB" sz="1200" b="1" dirty="0"/>
              <a:t> </a:t>
            </a:r>
            <a:r>
              <a:rPr lang="en-GB" sz="1200" b="1" dirty="0" err="1"/>
              <a:t>pelastaa</a:t>
            </a:r>
            <a:r>
              <a:rPr lang="en-GB" sz="1200" b="1" dirty="0"/>
              <a:t> </a:t>
            </a:r>
            <a:r>
              <a:rPr lang="en-GB" sz="1200" b="1" dirty="0" err="1"/>
              <a:t>ihmishengen</a:t>
            </a:r>
            <a:endParaRPr sz="1200" b="1" dirty="0"/>
          </a:p>
          <a:p>
            <a:pPr marL="0" lvl="0" indent="0" algn="l" rtl="0">
              <a:lnSpc>
                <a:spcPct val="100000"/>
              </a:lnSpc>
              <a:spcBef>
                <a:spcPts val="0"/>
              </a:spcBef>
              <a:spcAft>
                <a:spcPts val="0"/>
              </a:spcAft>
              <a:buClr>
                <a:schemeClr val="dk1"/>
              </a:buClr>
              <a:buSzPts val="1200"/>
              <a:buFont typeface="Calibri"/>
              <a:buNone/>
            </a:pPr>
            <a:endParaRPr sz="1200" b="1" dirty="0"/>
          </a:p>
          <a:p>
            <a:pPr marL="0" marR="0" lvl="0" indent="0" algn="l" rtl="0">
              <a:lnSpc>
                <a:spcPct val="100000"/>
              </a:lnSpc>
              <a:spcBef>
                <a:spcPts val="0"/>
              </a:spcBef>
              <a:spcAft>
                <a:spcPts val="0"/>
              </a:spcAft>
              <a:buClr>
                <a:schemeClr val="dk1"/>
              </a:buClr>
              <a:buSzPts val="1200"/>
              <a:buFont typeface="Calibri"/>
              <a:buNone/>
            </a:pPr>
            <a:r>
              <a:rPr lang="en-GB" sz="1200" dirty="0" err="1"/>
              <a:t>Ensiavussa</a:t>
            </a:r>
            <a:r>
              <a:rPr lang="en-GB" sz="1200" dirty="0"/>
              <a:t> </a:t>
            </a:r>
            <a:r>
              <a:rPr lang="en-GB" sz="1200" dirty="0" err="1"/>
              <a:t>pyritään</a:t>
            </a:r>
            <a:r>
              <a:rPr lang="en-GB" sz="1200" dirty="0"/>
              <a:t> </a:t>
            </a:r>
            <a:r>
              <a:rPr lang="en-GB" sz="1200" dirty="0" err="1"/>
              <a:t>ensisijaisesti</a:t>
            </a:r>
            <a:r>
              <a:rPr lang="en-GB" sz="1200" dirty="0"/>
              <a:t> </a:t>
            </a:r>
            <a:r>
              <a:rPr lang="en-GB" sz="1200" dirty="0" err="1"/>
              <a:t>turvaamaan</a:t>
            </a:r>
            <a:r>
              <a:rPr lang="en-GB" sz="1200" dirty="0"/>
              <a:t> </a:t>
            </a:r>
            <a:r>
              <a:rPr lang="en-GB" sz="1200" dirty="0" err="1"/>
              <a:t>hengitys</a:t>
            </a:r>
            <a:r>
              <a:rPr lang="en-GB" sz="1200" dirty="0"/>
              <a:t> </a:t>
            </a:r>
            <a:r>
              <a:rPr lang="en-GB" sz="1200" dirty="0" err="1"/>
              <a:t>ja</a:t>
            </a:r>
            <a:r>
              <a:rPr lang="en-GB" sz="1200" dirty="0"/>
              <a:t> </a:t>
            </a:r>
            <a:r>
              <a:rPr lang="en-GB" sz="1200" dirty="0" err="1"/>
              <a:t>verenkierto</a:t>
            </a:r>
            <a:r>
              <a:rPr lang="en-GB" sz="1200" dirty="0"/>
              <a:t>.</a:t>
            </a:r>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lnSpc>
                <a:spcPct val="100000"/>
              </a:lnSpc>
              <a:spcBef>
                <a:spcPts val="0"/>
              </a:spcBef>
              <a:spcAft>
                <a:spcPts val="0"/>
              </a:spcAft>
              <a:buClr>
                <a:schemeClr val="dk1"/>
              </a:buClr>
              <a:buSzPts val="1200"/>
              <a:buFont typeface="Calibri"/>
              <a:buNone/>
            </a:pPr>
            <a:r>
              <a:rPr lang="en-GB" sz="1200" dirty="0" err="1"/>
              <a:t>Loukkaantuneen</a:t>
            </a:r>
            <a:r>
              <a:rPr lang="en-GB" sz="1200" dirty="0"/>
              <a:t> tai </a:t>
            </a:r>
            <a:r>
              <a:rPr lang="en-GB" sz="1200" dirty="0" err="1"/>
              <a:t>äkillisesti</a:t>
            </a:r>
            <a:r>
              <a:rPr lang="en-GB" sz="1200" dirty="0"/>
              <a:t> </a:t>
            </a:r>
            <a:r>
              <a:rPr lang="en-GB" sz="1200" dirty="0" err="1"/>
              <a:t>sairastuneen</a:t>
            </a:r>
            <a:r>
              <a:rPr lang="en-GB" sz="1200" dirty="0"/>
              <a:t> </a:t>
            </a:r>
            <a:r>
              <a:rPr lang="en-GB" sz="1200" b="1" dirty="0" err="1"/>
              <a:t>auttamistapahtumaketjuun</a:t>
            </a:r>
            <a:r>
              <a:rPr lang="en-GB" sz="1200" b="1" dirty="0"/>
              <a:t> </a:t>
            </a:r>
            <a:r>
              <a:rPr lang="en-GB" sz="1200" b="1" dirty="0" err="1"/>
              <a:t>kuuluvat</a:t>
            </a:r>
            <a:r>
              <a:rPr lang="en-GB" sz="1200" b="1" dirty="0"/>
              <a:t>:</a:t>
            </a:r>
            <a:endParaRPr sz="1200" dirty="0"/>
          </a:p>
          <a:p>
            <a:pPr marL="228600" lvl="0" indent="-228600" algn="l" rtl="0">
              <a:lnSpc>
                <a:spcPct val="100000"/>
              </a:lnSpc>
              <a:spcBef>
                <a:spcPts val="360"/>
              </a:spcBef>
              <a:spcAft>
                <a:spcPts val="0"/>
              </a:spcAft>
              <a:buClr>
                <a:schemeClr val="dk1"/>
              </a:buClr>
              <a:buSzPts val="1200"/>
              <a:buFont typeface="Calibri"/>
              <a:buAutoNum type="arabicPeriod"/>
            </a:pPr>
            <a:r>
              <a:rPr lang="en-GB" sz="1200" dirty="0" err="1"/>
              <a:t>pelastaminen</a:t>
            </a:r>
            <a:endParaRPr sz="1200" dirty="0"/>
          </a:p>
          <a:p>
            <a:pPr marL="228600" lvl="0" indent="-228600" algn="l" rtl="0">
              <a:lnSpc>
                <a:spcPct val="100000"/>
              </a:lnSpc>
              <a:spcBef>
                <a:spcPts val="360"/>
              </a:spcBef>
              <a:spcAft>
                <a:spcPts val="0"/>
              </a:spcAft>
              <a:buClr>
                <a:schemeClr val="dk1"/>
              </a:buClr>
              <a:buSzPts val="1200"/>
              <a:buFont typeface="Calibri"/>
              <a:buAutoNum type="arabicPeriod"/>
            </a:pPr>
            <a:r>
              <a:rPr lang="en-GB" sz="1200" dirty="0" err="1"/>
              <a:t>hätäensiapu</a:t>
            </a:r>
            <a:endParaRPr sz="1200" dirty="0"/>
          </a:p>
          <a:p>
            <a:pPr marL="228600" lvl="0" indent="-228600" algn="l" rtl="0">
              <a:lnSpc>
                <a:spcPct val="100000"/>
              </a:lnSpc>
              <a:spcBef>
                <a:spcPts val="360"/>
              </a:spcBef>
              <a:spcAft>
                <a:spcPts val="0"/>
              </a:spcAft>
              <a:buClr>
                <a:schemeClr val="dk1"/>
              </a:buClr>
              <a:buSzPts val="1200"/>
              <a:buFont typeface="Calibri"/>
              <a:buAutoNum type="arabicPeriod"/>
            </a:pPr>
            <a:r>
              <a:rPr lang="en-GB" sz="1200" dirty="0" err="1"/>
              <a:t>ensihoito</a:t>
            </a:r>
            <a:endParaRPr sz="1200" dirty="0"/>
          </a:p>
          <a:p>
            <a:pPr marL="228600" lvl="0" indent="-228600" algn="l" rtl="0">
              <a:lnSpc>
                <a:spcPct val="100000"/>
              </a:lnSpc>
              <a:spcBef>
                <a:spcPts val="360"/>
              </a:spcBef>
              <a:spcAft>
                <a:spcPts val="0"/>
              </a:spcAft>
              <a:buClr>
                <a:schemeClr val="dk1"/>
              </a:buClr>
              <a:buSzPts val="1200"/>
              <a:buFont typeface="Calibri"/>
              <a:buAutoNum type="arabicPeriod"/>
            </a:pPr>
            <a:r>
              <a:rPr lang="en-GB" sz="1200" dirty="0" err="1"/>
              <a:t>kuljetus</a:t>
            </a:r>
            <a:r>
              <a:rPr lang="en-GB" sz="1200" dirty="0"/>
              <a:t> </a:t>
            </a:r>
            <a:r>
              <a:rPr lang="en-GB" sz="1200" dirty="0" err="1"/>
              <a:t>ja</a:t>
            </a:r>
            <a:r>
              <a:rPr lang="en-GB" sz="1200" dirty="0"/>
              <a:t> </a:t>
            </a:r>
            <a:r>
              <a:rPr lang="en-GB" sz="1200" dirty="0" err="1"/>
              <a:t>hoito</a:t>
            </a:r>
            <a:endParaRPr sz="1200" dirty="0"/>
          </a:p>
          <a:p>
            <a:pPr marL="0" lvl="0" indent="0" algn="l" rtl="0">
              <a:lnSpc>
                <a:spcPct val="100000"/>
              </a:lnSpc>
              <a:spcBef>
                <a:spcPts val="360"/>
              </a:spcBef>
              <a:spcAft>
                <a:spcPts val="0"/>
              </a:spcAft>
              <a:buClr>
                <a:schemeClr val="dk1"/>
              </a:buClr>
              <a:buSzPts val="1400"/>
              <a:buFont typeface="Calibri"/>
              <a:buNone/>
            </a:pPr>
            <a:endParaRPr sz="1200" dirty="0"/>
          </a:p>
          <a:p>
            <a:pPr marL="0" lvl="0" indent="0" algn="l" rtl="0">
              <a:spcBef>
                <a:spcPts val="0"/>
              </a:spcBef>
              <a:spcAft>
                <a:spcPts val="0"/>
              </a:spcAft>
              <a:buNone/>
            </a:pPr>
            <a:endParaRPr sz="1200" dirty="0"/>
          </a:p>
        </p:txBody>
      </p:sp>
      <p:sp>
        <p:nvSpPr>
          <p:cNvPr id="413" name="Google Shape;41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308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370814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241586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507191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4" name="Google Shape;4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4203310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sz="1200"/>
              <a:t>Suomen </a:t>
            </a:r>
            <a:r>
              <a:rPr lang="en-GB" sz="1200" err="1"/>
              <a:t>Punaisen</a:t>
            </a:r>
            <a:r>
              <a:rPr lang="en-GB" sz="1200"/>
              <a:t> </a:t>
            </a:r>
            <a:r>
              <a:rPr lang="en-GB" sz="1200" err="1"/>
              <a:t>Ristin</a:t>
            </a:r>
            <a:r>
              <a:rPr lang="en-GB" sz="1200"/>
              <a:t> </a:t>
            </a:r>
            <a:r>
              <a:rPr lang="en-GB" sz="1200" err="1"/>
              <a:t>viralliset</a:t>
            </a:r>
            <a:r>
              <a:rPr lang="en-GB" sz="1200"/>
              <a:t> </a:t>
            </a:r>
            <a:r>
              <a:rPr lang="en-GB" sz="1200" err="1"/>
              <a:t>ohjeet</a:t>
            </a:r>
            <a:r>
              <a:rPr lang="en-GB" sz="1200"/>
              <a:t> </a:t>
            </a:r>
            <a:r>
              <a:rPr lang="en-GB" sz="1200" err="1"/>
              <a:t>tajuttoman</a:t>
            </a:r>
            <a:r>
              <a:rPr lang="en-GB" sz="1200"/>
              <a:t> </a:t>
            </a:r>
            <a:r>
              <a:rPr lang="en-GB" sz="1200" err="1"/>
              <a:t>potilaan</a:t>
            </a:r>
            <a:r>
              <a:rPr lang="en-GB" sz="1200"/>
              <a:t> </a:t>
            </a:r>
            <a:r>
              <a:rPr lang="en-GB" sz="1200" err="1"/>
              <a:t>auttamiseen</a:t>
            </a:r>
            <a:r>
              <a:rPr lang="en-GB" sz="1200"/>
              <a:t>: </a:t>
            </a:r>
            <a:endParaRPr sz="1200"/>
          </a:p>
          <a:p>
            <a:pPr marL="0" lvl="0" indent="0" algn="l" rtl="0">
              <a:lnSpc>
                <a:spcPct val="100000"/>
              </a:lnSpc>
              <a:spcBef>
                <a:spcPts val="0"/>
              </a:spcBef>
              <a:spcAft>
                <a:spcPts val="0"/>
              </a:spcAft>
              <a:buClr>
                <a:schemeClr val="dk1"/>
              </a:buClr>
              <a:buSzPts val="1400"/>
              <a:buFont typeface="Calibri"/>
              <a:buNone/>
            </a:pPr>
            <a:endParaRPr sz="1200"/>
          </a:p>
          <a:p>
            <a:pPr marL="228600" lvl="0" indent="-228600" algn="l" rtl="0">
              <a:lnSpc>
                <a:spcPct val="100000"/>
              </a:lnSpc>
              <a:spcBef>
                <a:spcPts val="360"/>
              </a:spcBef>
              <a:spcAft>
                <a:spcPts val="0"/>
              </a:spcAft>
              <a:buClr>
                <a:schemeClr val="dk1"/>
              </a:buClr>
              <a:buSzPts val="1200"/>
              <a:buFont typeface="Calibri"/>
              <a:buAutoNum type="arabicPeriod"/>
            </a:pPr>
            <a:r>
              <a:rPr lang="en-GB" sz="1200" err="1"/>
              <a:t>Ensin</a:t>
            </a:r>
            <a:r>
              <a:rPr lang="en-GB" sz="1200"/>
              <a:t> </a:t>
            </a:r>
            <a:r>
              <a:rPr lang="en-GB" sz="1200" err="1"/>
              <a:t>selvitetään</a:t>
            </a:r>
            <a:r>
              <a:rPr lang="en-GB" sz="1200"/>
              <a:t>, </a:t>
            </a:r>
            <a:r>
              <a:rPr lang="en-GB" sz="1200" err="1"/>
              <a:t>onko</a:t>
            </a:r>
            <a:r>
              <a:rPr lang="en-GB" sz="1200"/>
              <a:t> </a:t>
            </a:r>
            <a:r>
              <a:rPr lang="en-GB" sz="1200" err="1"/>
              <a:t>henkilö</a:t>
            </a:r>
            <a:r>
              <a:rPr lang="en-GB" sz="1200"/>
              <a:t> </a:t>
            </a:r>
            <a:r>
              <a:rPr lang="en-GB" sz="1200" err="1"/>
              <a:t>tajuissaan</a:t>
            </a:r>
            <a:r>
              <a:rPr lang="en-GB" sz="1200"/>
              <a:t> </a:t>
            </a:r>
            <a:r>
              <a:rPr lang="en-GB" sz="1200" err="1"/>
              <a:t>ja</a:t>
            </a:r>
            <a:r>
              <a:rPr lang="en-GB" sz="1200"/>
              <a:t> </a:t>
            </a:r>
            <a:r>
              <a:rPr lang="en-GB" sz="1200" err="1"/>
              <a:t>herääkö</a:t>
            </a:r>
            <a:r>
              <a:rPr lang="en-GB" sz="1200"/>
              <a:t> </a:t>
            </a:r>
            <a:r>
              <a:rPr lang="en-GB" sz="1200" err="1"/>
              <a:t>hän</a:t>
            </a:r>
            <a:r>
              <a:rPr lang="en-GB" sz="1200"/>
              <a:t>. </a:t>
            </a:r>
            <a:r>
              <a:rPr lang="en-GB" sz="1200" err="1"/>
              <a:t>Häntä</a:t>
            </a:r>
            <a:r>
              <a:rPr lang="en-GB" sz="1200"/>
              <a:t> </a:t>
            </a:r>
            <a:r>
              <a:rPr lang="en-GB" sz="1200" err="1"/>
              <a:t>herätellään</a:t>
            </a:r>
            <a:r>
              <a:rPr lang="en-GB" sz="1200"/>
              <a:t> </a:t>
            </a:r>
            <a:r>
              <a:rPr lang="en-GB" sz="1200" err="1"/>
              <a:t>varovasti</a:t>
            </a:r>
            <a:r>
              <a:rPr lang="en-GB" sz="1200"/>
              <a:t> </a:t>
            </a:r>
            <a:r>
              <a:rPr lang="en-GB" sz="1200" err="1"/>
              <a:t>puhuttelemalla</a:t>
            </a:r>
            <a:r>
              <a:rPr lang="en-GB" sz="1200"/>
              <a:t> tai </a:t>
            </a:r>
            <a:r>
              <a:rPr lang="en-GB" sz="1200" err="1"/>
              <a:t>ravistelemalla</a:t>
            </a:r>
            <a:r>
              <a:rPr lang="en-GB" sz="1200"/>
              <a:t>. </a:t>
            </a:r>
            <a:endParaRPr sz="1200"/>
          </a:p>
          <a:p>
            <a:pPr marL="228600" lvl="0" indent="-228600" algn="l" rtl="0">
              <a:lnSpc>
                <a:spcPct val="100000"/>
              </a:lnSpc>
              <a:spcBef>
                <a:spcPts val="360"/>
              </a:spcBef>
              <a:spcAft>
                <a:spcPts val="0"/>
              </a:spcAft>
              <a:buClr>
                <a:schemeClr val="dk1"/>
              </a:buClr>
              <a:buSzPts val="1200"/>
              <a:buFont typeface="Calibri"/>
              <a:buAutoNum type="arabicPeriod"/>
            </a:pPr>
            <a:r>
              <a:rPr lang="en-GB" sz="1200"/>
              <a:t>Jos </a:t>
            </a:r>
            <a:r>
              <a:rPr lang="en-GB" sz="1200" err="1"/>
              <a:t>henkilö</a:t>
            </a:r>
            <a:r>
              <a:rPr lang="en-GB" sz="1200"/>
              <a:t> </a:t>
            </a:r>
            <a:r>
              <a:rPr lang="en-GB" sz="1200" err="1"/>
              <a:t>ei</a:t>
            </a:r>
            <a:r>
              <a:rPr lang="en-GB" sz="1200"/>
              <a:t> </a:t>
            </a:r>
            <a:r>
              <a:rPr lang="en-GB" sz="1200" err="1"/>
              <a:t>herää</a:t>
            </a:r>
            <a:r>
              <a:rPr lang="en-GB" sz="1200"/>
              <a:t>, </a:t>
            </a:r>
            <a:r>
              <a:rPr lang="en-GB" sz="1200" err="1"/>
              <a:t>soitetaan</a:t>
            </a:r>
            <a:r>
              <a:rPr lang="en-GB" sz="1200"/>
              <a:t> </a:t>
            </a:r>
            <a:r>
              <a:rPr lang="en-GB" sz="1200" err="1"/>
              <a:t>hätänumeroon</a:t>
            </a:r>
            <a:r>
              <a:rPr lang="en-GB" sz="1200"/>
              <a:t> </a:t>
            </a:r>
            <a:r>
              <a:rPr lang="en-GB" sz="1200" err="1"/>
              <a:t>ja</a:t>
            </a:r>
            <a:r>
              <a:rPr lang="en-GB" sz="1200"/>
              <a:t> </a:t>
            </a:r>
            <a:r>
              <a:rPr lang="en-GB" sz="1200" err="1"/>
              <a:t>puhelin</a:t>
            </a:r>
            <a:r>
              <a:rPr lang="en-GB" sz="1200"/>
              <a:t> </a:t>
            </a:r>
            <a:r>
              <a:rPr lang="en-GB" sz="1200" err="1"/>
              <a:t>asetetaan</a:t>
            </a:r>
            <a:r>
              <a:rPr lang="en-GB" sz="1200"/>
              <a:t> </a:t>
            </a:r>
            <a:r>
              <a:rPr lang="en-GB" sz="1200" err="1"/>
              <a:t>kaiutintoiminnolle</a:t>
            </a:r>
            <a:r>
              <a:rPr lang="en-GB" sz="1200"/>
              <a:t>. </a:t>
            </a:r>
            <a:endParaRPr sz="1200"/>
          </a:p>
          <a:p>
            <a:pPr marL="228600" lvl="0" indent="-228600" algn="l" rtl="0">
              <a:lnSpc>
                <a:spcPct val="100000"/>
              </a:lnSpc>
              <a:spcBef>
                <a:spcPts val="360"/>
              </a:spcBef>
              <a:spcAft>
                <a:spcPts val="0"/>
              </a:spcAft>
              <a:buClr>
                <a:schemeClr val="dk1"/>
              </a:buClr>
              <a:buSzPts val="1200"/>
              <a:buFont typeface="Calibri"/>
              <a:buAutoNum type="arabicPeriod"/>
            </a:pPr>
            <a:r>
              <a:rPr lang="en-GB" sz="1200" err="1"/>
              <a:t>Henkilö</a:t>
            </a:r>
            <a:r>
              <a:rPr lang="en-GB" sz="1200"/>
              <a:t> </a:t>
            </a:r>
            <a:r>
              <a:rPr lang="en-GB" sz="1200" err="1"/>
              <a:t>asetetaan</a:t>
            </a:r>
            <a:r>
              <a:rPr lang="en-GB" sz="1200"/>
              <a:t> </a:t>
            </a:r>
            <a:r>
              <a:rPr lang="en-GB" sz="1200" err="1"/>
              <a:t>selälleen</a:t>
            </a:r>
            <a:r>
              <a:rPr lang="en-GB" sz="1200"/>
              <a:t> </a:t>
            </a:r>
            <a:r>
              <a:rPr lang="en-GB" sz="1200" err="1"/>
              <a:t>ja</a:t>
            </a:r>
            <a:r>
              <a:rPr lang="en-GB" sz="1200"/>
              <a:t> </a:t>
            </a:r>
            <a:r>
              <a:rPr lang="en-GB" sz="1200" err="1"/>
              <a:t>selvitetään</a:t>
            </a:r>
            <a:r>
              <a:rPr lang="en-GB" sz="1200"/>
              <a:t>, </a:t>
            </a:r>
            <a:r>
              <a:rPr lang="en-GB" sz="1200" err="1"/>
              <a:t>hengittääkö</a:t>
            </a:r>
            <a:r>
              <a:rPr lang="en-GB" sz="1200"/>
              <a:t> </a:t>
            </a:r>
            <a:r>
              <a:rPr lang="en-GB" sz="1200" err="1"/>
              <a:t>hän</a:t>
            </a:r>
            <a:r>
              <a:rPr lang="en-GB" sz="1200"/>
              <a:t> </a:t>
            </a:r>
            <a:r>
              <a:rPr lang="en-GB" sz="1200" err="1"/>
              <a:t>normaalisti</a:t>
            </a:r>
            <a:r>
              <a:rPr lang="en-GB" sz="1200"/>
              <a:t>. </a:t>
            </a:r>
            <a:endParaRPr sz="1200"/>
          </a:p>
          <a:p>
            <a:pPr marL="228600" lvl="0" indent="-228600" algn="l" rtl="0">
              <a:lnSpc>
                <a:spcPct val="100000"/>
              </a:lnSpc>
              <a:spcBef>
                <a:spcPts val="360"/>
              </a:spcBef>
              <a:spcAft>
                <a:spcPts val="0"/>
              </a:spcAft>
              <a:buClr>
                <a:schemeClr val="dk1"/>
              </a:buClr>
              <a:buSzPts val="1200"/>
              <a:buFont typeface="Calibri"/>
              <a:buAutoNum type="arabicPeriod"/>
            </a:pPr>
            <a:r>
              <a:rPr lang="en-GB" sz="1200" err="1"/>
              <a:t>Hengitystie</a:t>
            </a:r>
            <a:r>
              <a:rPr lang="en-GB" sz="1200"/>
              <a:t> </a:t>
            </a:r>
            <a:r>
              <a:rPr lang="en-GB" sz="1200" err="1"/>
              <a:t>avataan</a:t>
            </a:r>
            <a:r>
              <a:rPr lang="en-GB" sz="1200"/>
              <a:t> </a:t>
            </a:r>
            <a:r>
              <a:rPr lang="en-GB" sz="1200" err="1"/>
              <a:t>ojentamalla</a:t>
            </a:r>
            <a:r>
              <a:rPr lang="en-GB" sz="1200"/>
              <a:t> </a:t>
            </a:r>
            <a:r>
              <a:rPr lang="en-GB" sz="1200" err="1"/>
              <a:t>päätä</a:t>
            </a:r>
            <a:r>
              <a:rPr lang="en-GB" sz="1200"/>
              <a:t> </a:t>
            </a:r>
            <a:r>
              <a:rPr lang="en-GB" sz="1200" err="1"/>
              <a:t>ja</a:t>
            </a:r>
            <a:r>
              <a:rPr lang="en-GB" sz="1200"/>
              <a:t> </a:t>
            </a:r>
            <a:r>
              <a:rPr lang="en-GB" sz="1200" err="1"/>
              <a:t>kohottamalla</a:t>
            </a:r>
            <a:r>
              <a:rPr lang="en-GB" sz="1200"/>
              <a:t> </a:t>
            </a:r>
            <a:r>
              <a:rPr lang="en-GB" sz="1200" err="1"/>
              <a:t>ylös</a:t>
            </a:r>
            <a:r>
              <a:rPr lang="en-GB" sz="1200"/>
              <a:t> </a:t>
            </a:r>
            <a:r>
              <a:rPr lang="en-GB" sz="1200" err="1"/>
              <a:t>leuankärjestä</a:t>
            </a:r>
            <a:r>
              <a:rPr lang="en-GB" sz="1200"/>
              <a:t>. </a:t>
            </a:r>
            <a:r>
              <a:rPr lang="en-GB" sz="1200" err="1"/>
              <a:t>Ilmavirtaa</a:t>
            </a:r>
            <a:r>
              <a:rPr lang="en-GB" sz="1200"/>
              <a:t> </a:t>
            </a:r>
            <a:r>
              <a:rPr lang="en-GB" sz="1200" err="1"/>
              <a:t>tunnustellaan</a:t>
            </a:r>
            <a:r>
              <a:rPr lang="en-GB" sz="1200"/>
              <a:t> </a:t>
            </a:r>
            <a:r>
              <a:rPr lang="en-GB" sz="1200" err="1"/>
              <a:t>omalla</a:t>
            </a:r>
            <a:r>
              <a:rPr lang="en-GB" sz="1200"/>
              <a:t> </a:t>
            </a:r>
            <a:r>
              <a:rPr lang="en-GB" sz="1200" err="1"/>
              <a:t>poskella</a:t>
            </a:r>
            <a:r>
              <a:rPr lang="en-GB" sz="1200"/>
              <a:t> </a:t>
            </a:r>
            <a:r>
              <a:rPr lang="en-GB" sz="1200" err="1"/>
              <a:t>ja</a:t>
            </a:r>
            <a:r>
              <a:rPr lang="en-GB" sz="1200"/>
              <a:t> </a:t>
            </a:r>
            <a:r>
              <a:rPr lang="en-GB" sz="1200" err="1"/>
              <a:t>tarkkailemalla</a:t>
            </a:r>
            <a:r>
              <a:rPr lang="en-GB" sz="1200"/>
              <a:t>, </a:t>
            </a:r>
            <a:r>
              <a:rPr lang="en-GB" sz="1200" err="1"/>
              <a:t>liikkuuko</a:t>
            </a:r>
            <a:r>
              <a:rPr lang="en-GB" sz="1200"/>
              <a:t> </a:t>
            </a:r>
            <a:r>
              <a:rPr lang="en-GB" sz="1200" err="1"/>
              <a:t>rintakehä</a:t>
            </a:r>
            <a:r>
              <a:rPr lang="en-GB" sz="1200"/>
              <a:t>. </a:t>
            </a:r>
            <a:endParaRPr sz="1200"/>
          </a:p>
          <a:p>
            <a:pPr marL="228600" lvl="0" indent="-228600" algn="l" rtl="0">
              <a:lnSpc>
                <a:spcPct val="100000"/>
              </a:lnSpc>
              <a:spcBef>
                <a:spcPts val="360"/>
              </a:spcBef>
              <a:spcAft>
                <a:spcPts val="0"/>
              </a:spcAft>
              <a:buClr>
                <a:schemeClr val="dk1"/>
              </a:buClr>
              <a:buSzPts val="1200"/>
              <a:buFont typeface="Calibri"/>
              <a:buAutoNum type="arabicPeriod"/>
            </a:pPr>
            <a:r>
              <a:rPr lang="en-GB" sz="1200"/>
              <a:t>Jos </a:t>
            </a:r>
            <a:r>
              <a:rPr lang="en-GB" sz="1200" err="1"/>
              <a:t>autettava</a:t>
            </a:r>
            <a:r>
              <a:rPr lang="en-GB" sz="1200"/>
              <a:t> </a:t>
            </a:r>
            <a:r>
              <a:rPr lang="en-GB" sz="1200" err="1"/>
              <a:t>hengittää</a:t>
            </a:r>
            <a:r>
              <a:rPr lang="en-GB" sz="1200"/>
              <a:t> </a:t>
            </a:r>
            <a:r>
              <a:rPr lang="en-GB" sz="1200" err="1"/>
              <a:t>normaalisti</a:t>
            </a:r>
            <a:r>
              <a:rPr lang="en-GB" sz="1200"/>
              <a:t>, </a:t>
            </a:r>
            <a:r>
              <a:rPr lang="en-GB" sz="1200" err="1"/>
              <a:t>hänet</a:t>
            </a:r>
            <a:r>
              <a:rPr lang="en-GB" sz="1200"/>
              <a:t> </a:t>
            </a:r>
            <a:r>
              <a:rPr lang="en-GB" sz="1200" err="1"/>
              <a:t>käännetään</a:t>
            </a:r>
            <a:r>
              <a:rPr lang="en-GB" sz="1200"/>
              <a:t> </a:t>
            </a:r>
            <a:r>
              <a:rPr lang="en-GB" sz="1200" err="1"/>
              <a:t>kylkiasentoon</a:t>
            </a:r>
            <a:r>
              <a:rPr lang="en-GB" sz="1200"/>
              <a:t> </a:t>
            </a:r>
            <a:r>
              <a:rPr lang="en-GB" sz="1200" err="1"/>
              <a:t>varovasti</a:t>
            </a:r>
            <a:r>
              <a:rPr lang="en-GB" sz="1200"/>
              <a:t>. </a:t>
            </a:r>
            <a:r>
              <a:rPr lang="en-GB" sz="1200" err="1"/>
              <a:t>Huolehditaan</a:t>
            </a:r>
            <a:r>
              <a:rPr lang="en-GB" sz="1200"/>
              <a:t>, </a:t>
            </a:r>
            <a:r>
              <a:rPr lang="en-GB" sz="1200" err="1"/>
              <a:t>että</a:t>
            </a:r>
            <a:r>
              <a:rPr lang="en-GB" sz="1200"/>
              <a:t> </a:t>
            </a:r>
            <a:r>
              <a:rPr lang="en-GB" sz="1200" err="1"/>
              <a:t>hengitystie</a:t>
            </a:r>
            <a:r>
              <a:rPr lang="en-GB" sz="1200"/>
              <a:t> on </a:t>
            </a:r>
            <a:r>
              <a:rPr lang="en-GB" sz="1200" err="1"/>
              <a:t>avoin</a:t>
            </a:r>
            <a:r>
              <a:rPr lang="en-GB" sz="1200"/>
              <a:t> </a:t>
            </a:r>
            <a:r>
              <a:rPr lang="en-GB" sz="1200" err="1"/>
              <a:t>ja</a:t>
            </a:r>
            <a:r>
              <a:rPr lang="en-GB" sz="1200"/>
              <a:t> </a:t>
            </a:r>
            <a:r>
              <a:rPr lang="en-GB" sz="1200" err="1"/>
              <a:t>että</a:t>
            </a:r>
            <a:r>
              <a:rPr lang="en-GB" sz="1200"/>
              <a:t> </a:t>
            </a:r>
            <a:r>
              <a:rPr lang="en-GB" sz="1200" err="1"/>
              <a:t>hengitys</a:t>
            </a:r>
            <a:r>
              <a:rPr lang="en-GB" sz="1200"/>
              <a:t> on </a:t>
            </a:r>
            <a:r>
              <a:rPr lang="en-GB" sz="1200" err="1"/>
              <a:t>normaalia</a:t>
            </a:r>
            <a:r>
              <a:rPr lang="en-GB" sz="1200"/>
              <a:t>. </a:t>
            </a:r>
            <a:r>
              <a:rPr lang="en-GB" sz="1200" err="1"/>
              <a:t>Autettavaa</a:t>
            </a:r>
            <a:r>
              <a:rPr lang="en-GB" sz="1200"/>
              <a:t> </a:t>
            </a:r>
            <a:r>
              <a:rPr lang="en-GB" sz="1200" err="1"/>
              <a:t>tarkkaillaan</a:t>
            </a:r>
            <a:r>
              <a:rPr lang="en-GB" sz="1200"/>
              <a:t>, </a:t>
            </a:r>
            <a:r>
              <a:rPr lang="en-GB" sz="1200" err="1"/>
              <a:t>kunnes</a:t>
            </a:r>
            <a:r>
              <a:rPr lang="en-GB" sz="1200"/>
              <a:t> </a:t>
            </a:r>
            <a:r>
              <a:rPr lang="en-GB" sz="1200" err="1"/>
              <a:t>ammattiapu</a:t>
            </a:r>
            <a:r>
              <a:rPr lang="en-GB" sz="1200"/>
              <a:t> </a:t>
            </a:r>
            <a:r>
              <a:rPr lang="en-GB" sz="1200" err="1"/>
              <a:t>saapuu</a:t>
            </a:r>
            <a:r>
              <a:rPr lang="en-GB" sz="1200"/>
              <a:t> </a:t>
            </a:r>
            <a:r>
              <a:rPr lang="en-GB" sz="1200" err="1"/>
              <a:t>paikalle</a:t>
            </a:r>
            <a:r>
              <a:rPr lang="en-GB" sz="1200"/>
              <a:t>. </a:t>
            </a:r>
            <a:endParaRPr sz="1200"/>
          </a:p>
          <a:p>
            <a:pPr marL="0" lvl="0" indent="0" algn="l" rtl="0">
              <a:lnSpc>
                <a:spcPct val="100000"/>
              </a:lnSpc>
              <a:spcBef>
                <a:spcPts val="360"/>
              </a:spcBef>
              <a:spcAft>
                <a:spcPts val="0"/>
              </a:spcAft>
              <a:buClr>
                <a:schemeClr val="dk1"/>
              </a:buClr>
              <a:buSzPts val="1400"/>
              <a:buFont typeface="Calibri"/>
              <a:buNone/>
            </a:pPr>
            <a:endParaRPr sz="1200" b="1"/>
          </a:p>
          <a:p>
            <a:pPr marL="0" lvl="0" indent="0" algn="l" rtl="0">
              <a:lnSpc>
                <a:spcPct val="100000"/>
              </a:lnSpc>
              <a:spcBef>
                <a:spcPts val="360"/>
              </a:spcBef>
              <a:spcAft>
                <a:spcPts val="0"/>
              </a:spcAft>
              <a:buClr>
                <a:schemeClr val="dk1"/>
              </a:buClr>
              <a:buSzPts val="1400"/>
              <a:buFont typeface="Calibri"/>
              <a:buNone/>
            </a:pPr>
            <a:r>
              <a:rPr lang="en-GB" sz="1200"/>
              <a:t>Harjoitelkaa </a:t>
            </a:r>
            <a:r>
              <a:rPr lang="en-GB" sz="1200" err="1"/>
              <a:t>kylkiasentoon</a:t>
            </a:r>
            <a:r>
              <a:rPr lang="en-GB" sz="1200"/>
              <a:t> </a:t>
            </a:r>
            <a:r>
              <a:rPr lang="en-GB" sz="1200" err="1"/>
              <a:t>kääntämistä</a:t>
            </a:r>
            <a:r>
              <a:rPr lang="en-GB" sz="1200"/>
              <a:t>. </a:t>
            </a:r>
            <a:r>
              <a:rPr lang="en-GB" sz="1200" err="1"/>
              <a:t>Joskus</a:t>
            </a:r>
            <a:r>
              <a:rPr lang="en-GB" sz="1200"/>
              <a:t> </a:t>
            </a:r>
            <a:r>
              <a:rPr lang="en-GB" sz="1200" err="1"/>
              <a:t>pelkästään</a:t>
            </a:r>
            <a:r>
              <a:rPr lang="en-GB" sz="1200"/>
              <a:t> </a:t>
            </a:r>
            <a:r>
              <a:rPr lang="en-GB" sz="1200" err="1"/>
              <a:t>kylkiasentoon</a:t>
            </a:r>
            <a:r>
              <a:rPr lang="en-GB" sz="1200"/>
              <a:t> </a:t>
            </a:r>
            <a:r>
              <a:rPr lang="en-GB" sz="1200" err="1"/>
              <a:t>kääntäminen</a:t>
            </a:r>
            <a:r>
              <a:rPr lang="en-GB" sz="1200"/>
              <a:t> </a:t>
            </a:r>
            <a:r>
              <a:rPr lang="en-GB" sz="1200" err="1"/>
              <a:t>voi</a:t>
            </a:r>
            <a:r>
              <a:rPr lang="en-GB" sz="1200"/>
              <a:t> </a:t>
            </a:r>
            <a:r>
              <a:rPr lang="en-GB" sz="1200" err="1"/>
              <a:t>pelastaa</a:t>
            </a:r>
            <a:r>
              <a:rPr lang="en-GB" sz="1200"/>
              <a:t> </a:t>
            </a:r>
            <a:r>
              <a:rPr lang="en-GB" sz="1200" err="1"/>
              <a:t>ihmishengen</a:t>
            </a:r>
            <a:r>
              <a:rPr lang="en-GB" sz="1200"/>
              <a:t>. </a:t>
            </a:r>
            <a:r>
              <a:rPr lang="en-GB" sz="1200" err="1"/>
              <a:t>Hengitystiet</a:t>
            </a:r>
            <a:r>
              <a:rPr lang="en-GB" sz="1200"/>
              <a:t> </a:t>
            </a:r>
            <a:r>
              <a:rPr lang="en-GB" sz="1200" err="1"/>
              <a:t>pysyvät</a:t>
            </a:r>
            <a:r>
              <a:rPr lang="en-GB" sz="1200"/>
              <a:t> </a:t>
            </a:r>
            <a:r>
              <a:rPr lang="en-GB" sz="1200" err="1"/>
              <a:t>kylkiasennossa</a:t>
            </a:r>
            <a:r>
              <a:rPr lang="en-GB" sz="1200"/>
              <a:t> </a:t>
            </a:r>
            <a:r>
              <a:rPr lang="en-GB" sz="1200" err="1"/>
              <a:t>parhaiten</a:t>
            </a:r>
            <a:r>
              <a:rPr lang="en-GB" sz="1200"/>
              <a:t> </a:t>
            </a:r>
            <a:r>
              <a:rPr lang="en-GB" sz="1200" err="1"/>
              <a:t>auki</a:t>
            </a:r>
            <a:r>
              <a:rPr lang="en-GB" sz="1200"/>
              <a:t>. </a:t>
            </a:r>
            <a:endParaRPr sz="1200"/>
          </a:p>
          <a:p>
            <a:pPr marL="0" lvl="0" indent="0" algn="l" rtl="0">
              <a:lnSpc>
                <a:spcPct val="100000"/>
              </a:lnSpc>
              <a:spcBef>
                <a:spcPts val="360"/>
              </a:spcBef>
              <a:spcAft>
                <a:spcPts val="0"/>
              </a:spcAft>
              <a:buClr>
                <a:schemeClr val="dk1"/>
              </a:buClr>
              <a:buSzPts val="1400"/>
              <a:buFont typeface="Calibri"/>
              <a:buNone/>
            </a:pPr>
            <a:endParaRPr sz="1200"/>
          </a:p>
          <a:p>
            <a:pPr marL="0" lvl="0" indent="0" algn="l" rtl="0">
              <a:lnSpc>
                <a:spcPct val="100000"/>
              </a:lnSpc>
              <a:spcBef>
                <a:spcPts val="360"/>
              </a:spcBef>
              <a:spcAft>
                <a:spcPts val="0"/>
              </a:spcAft>
              <a:buClr>
                <a:schemeClr val="dk1"/>
              </a:buClr>
              <a:buSzPts val="1400"/>
              <a:buFont typeface="Calibri"/>
              <a:buNone/>
            </a:pPr>
            <a:r>
              <a:rPr lang="en-GB" sz="1200"/>
              <a:t>	1) </a:t>
            </a:r>
            <a:r>
              <a:rPr lang="en-GB" sz="1200" err="1"/>
              <a:t>Nosta</a:t>
            </a:r>
            <a:r>
              <a:rPr lang="en-GB" sz="1200"/>
              <a:t> </a:t>
            </a:r>
            <a:r>
              <a:rPr lang="en-GB" sz="1200" err="1"/>
              <a:t>autettavan</a:t>
            </a:r>
            <a:r>
              <a:rPr lang="en-GB" sz="1200"/>
              <a:t> </a:t>
            </a:r>
            <a:r>
              <a:rPr lang="en-GB" sz="1200" err="1"/>
              <a:t>toinen</a:t>
            </a:r>
            <a:r>
              <a:rPr lang="en-GB" sz="1200"/>
              <a:t> </a:t>
            </a:r>
            <a:r>
              <a:rPr lang="en-GB" sz="1200" err="1"/>
              <a:t>käsi</a:t>
            </a:r>
            <a:r>
              <a:rPr lang="en-GB" sz="1200"/>
              <a:t> </a:t>
            </a:r>
            <a:r>
              <a:rPr lang="en-GB" sz="1200" err="1"/>
              <a:t>yläviistoon</a:t>
            </a:r>
            <a:r>
              <a:rPr lang="en-GB" sz="1200"/>
              <a:t> </a:t>
            </a:r>
            <a:r>
              <a:rPr lang="en-GB" sz="1200" err="1"/>
              <a:t>kämmen</a:t>
            </a:r>
            <a:r>
              <a:rPr lang="en-GB" sz="1200"/>
              <a:t> </a:t>
            </a:r>
            <a:r>
              <a:rPr lang="en-GB" sz="1200" err="1"/>
              <a:t>ylöspäin</a:t>
            </a:r>
            <a:r>
              <a:rPr lang="en-GB" sz="1200"/>
              <a:t> </a:t>
            </a:r>
            <a:r>
              <a:rPr lang="en-GB" sz="1200" err="1"/>
              <a:t>ja</a:t>
            </a:r>
            <a:r>
              <a:rPr lang="en-GB" sz="1200"/>
              <a:t> </a:t>
            </a:r>
            <a:r>
              <a:rPr lang="en-GB" sz="1200" err="1"/>
              <a:t>aseta</a:t>
            </a:r>
            <a:r>
              <a:rPr lang="en-GB" sz="1200"/>
              <a:t> </a:t>
            </a:r>
            <a:r>
              <a:rPr lang="en-GB" sz="1200" err="1"/>
              <a:t>toinen</a:t>
            </a:r>
            <a:r>
              <a:rPr lang="en-GB" sz="1200"/>
              <a:t> </a:t>
            </a:r>
            <a:r>
              <a:rPr lang="en-GB" sz="1200" err="1"/>
              <a:t>käsi</a:t>
            </a:r>
            <a:r>
              <a:rPr lang="en-GB" sz="1200"/>
              <a:t> </a:t>
            </a:r>
            <a:r>
              <a:rPr lang="en-GB" sz="1200" err="1"/>
              <a:t>rinnan</a:t>
            </a:r>
            <a:r>
              <a:rPr lang="en-GB" sz="1200"/>
              <a:t> </a:t>
            </a:r>
            <a:r>
              <a:rPr lang="en-GB" sz="1200" err="1"/>
              <a:t>päälle</a:t>
            </a:r>
            <a:r>
              <a:rPr lang="en-GB" sz="1200"/>
              <a:t>. </a:t>
            </a:r>
            <a:br>
              <a:rPr lang="en-GB" sz="1200"/>
            </a:br>
            <a:r>
              <a:rPr lang="en-GB" sz="1200"/>
              <a:t>	2) </a:t>
            </a:r>
            <a:r>
              <a:rPr lang="en-GB" sz="1200" err="1"/>
              <a:t>Nosta</a:t>
            </a:r>
            <a:r>
              <a:rPr lang="en-GB" sz="1200"/>
              <a:t> </a:t>
            </a:r>
            <a:r>
              <a:rPr lang="en-GB" sz="1200" err="1"/>
              <a:t>autettavan</a:t>
            </a:r>
            <a:r>
              <a:rPr lang="en-GB" sz="1200"/>
              <a:t> </a:t>
            </a:r>
            <a:r>
              <a:rPr lang="en-GB" sz="1200" err="1"/>
              <a:t>takimmainen</a:t>
            </a:r>
            <a:r>
              <a:rPr lang="en-GB" sz="1200"/>
              <a:t> </a:t>
            </a:r>
            <a:r>
              <a:rPr lang="en-GB" sz="1200" err="1"/>
              <a:t>polvi</a:t>
            </a:r>
            <a:r>
              <a:rPr lang="en-GB" sz="1200"/>
              <a:t> </a:t>
            </a:r>
            <a:r>
              <a:rPr lang="en-GB" sz="1200" err="1"/>
              <a:t>koukkuun</a:t>
            </a:r>
            <a:r>
              <a:rPr lang="en-GB" sz="1200"/>
              <a:t>. </a:t>
            </a:r>
            <a:endParaRPr sz="1200"/>
          </a:p>
          <a:p>
            <a:pPr marL="0" lvl="0" indent="0" algn="l" rtl="0">
              <a:lnSpc>
                <a:spcPct val="100000"/>
              </a:lnSpc>
              <a:spcBef>
                <a:spcPts val="360"/>
              </a:spcBef>
              <a:spcAft>
                <a:spcPts val="0"/>
              </a:spcAft>
              <a:buClr>
                <a:schemeClr val="dk1"/>
              </a:buClr>
              <a:buSzPts val="1400"/>
              <a:buFont typeface="Calibri"/>
              <a:buNone/>
            </a:pPr>
            <a:r>
              <a:rPr lang="en-GB" sz="1200"/>
              <a:t>	3) Tartu </a:t>
            </a:r>
            <a:r>
              <a:rPr lang="en-GB" sz="1200" err="1"/>
              <a:t>autettavaa</a:t>
            </a:r>
            <a:r>
              <a:rPr lang="en-GB" sz="1200"/>
              <a:t> </a:t>
            </a:r>
            <a:r>
              <a:rPr lang="en-GB" sz="1200" err="1"/>
              <a:t>hartiasta</a:t>
            </a:r>
            <a:r>
              <a:rPr lang="en-GB" sz="1200"/>
              <a:t> </a:t>
            </a:r>
            <a:r>
              <a:rPr lang="en-GB" sz="1200" err="1"/>
              <a:t>ja</a:t>
            </a:r>
            <a:r>
              <a:rPr lang="en-GB" sz="1200"/>
              <a:t> </a:t>
            </a:r>
            <a:r>
              <a:rPr lang="en-GB" sz="1200" err="1"/>
              <a:t>koukussa</a:t>
            </a:r>
            <a:r>
              <a:rPr lang="en-GB" sz="1200"/>
              <a:t> </a:t>
            </a:r>
            <a:r>
              <a:rPr lang="en-GB" sz="1200" err="1"/>
              <a:t>olevasta</a:t>
            </a:r>
            <a:r>
              <a:rPr lang="en-GB" sz="1200"/>
              <a:t> </a:t>
            </a:r>
            <a:r>
              <a:rPr lang="en-GB" sz="1200" err="1"/>
              <a:t>polvesta</a:t>
            </a:r>
            <a:r>
              <a:rPr lang="en-GB" sz="1200"/>
              <a:t> </a:t>
            </a:r>
            <a:r>
              <a:rPr lang="en-GB" sz="1200" err="1"/>
              <a:t>ja</a:t>
            </a:r>
            <a:r>
              <a:rPr lang="en-GB" sz="1200"/>
              <a:t> </a:t>
            </a:r>
            <a:r>
              <a:rPr lang="en-GB" sz="1200" err="1"/>
              <a:t>käännä</a:t>
            </a:r>
            <a:r>
              <a:rPr lang="en-GB" sz="1200"/>
              <a:t> </a:t>
            </a:r>
            <a:r>
              <a:rPr lang="en-GB" sz="1200" err="1"/>
              <a:t>hänet</a:t>
            </a:r>
            <a:r>
              <a:rPr lang="en-GB" sz="1200"/>
              <a:t> </a:t>
            </a:r>
            <a:r>
              <a:rPr lang="en-GB" sz="1200" err="1"/>
              <a:t>kyljelleen</a:t>
            </a:r>
            <a:r>
              <a:rPr lang="en-GB" sz="1200"/>
              <a:t> </a:t>
            </a:r>
            <a:r>
              <a:rPr lang="en-GB" sz="1200" err="1"/>
              <a:t>itseäsi</a:t>
            </a:r>
            <a:r>
              <a:rPr lang="en-GB" sz="1200"/>
              <a:t> </a:t>
            </a:r>
            <a:r>
              <a:rPr lang="en-GB" sz="1200" err="1"/>
              <a:t>päin</a:t>
            </a:r>
            <a:r>
              <a:rPr lang="en-GB" sz="1200"/>
              <a:t>. </a:t>
            </a:r>
            <a:endParaRPr sz="1200"/>
          </a:p>
          <a:p>
            <a:pPr marL="0" lvl="0" indent="0" algn="l" rtl="0">
              <a:lnSpc>
                <a:spcPct val="100000"/>
              </a:lnSpc>
              <a:spcBef>
                <a:spcPts val="360"/>
              </a:spcBef>
              <a:spcAft>
                <a:spcPts val="0"/>
              </a:spcAft>
              <a:buClr>
                <a:schemeClr val="dk1"/>
              </a:buClr>
              <a:buSzPts val="1400"/>
              <a:buFont typeface="Calibri"/>
              <a:buNone/>
            </a:pPr>
            <a:r>
              <a:rPr lang="en-GB" sz="1200"/>
              <a:t>	4) </a:t>
            </a:r>
            <a:r>
              <a:rPr lang="en-GB" sz="1200" err="1"/>
              <a:t>Aseta</a:t>
            </a:r>
            <a:r>
              <a:rPr lang="en-GB" sz="1200"/>
              <a:t> </a:t>
            </a:r>
            <a:r>
              <a:rPr lang="en-GB" sz="1200" err="1"/>
              <a:t>käsi</a:t>
            </a:r>
            <a:r>
              <a:rPr lang="en-GB" sz="1200"/>
              <a:t> </a:t>
            </a:r>
            <a:r>
              <a:rPr lang="en-GB" sz="1200" err="1"/>
              <a:t>posken</a:t>
            </a:r>
            <a:r>
              <a:rPr lang="en-GB" sz="1200"/>
              <a:t> </a:t>
            </a:r>
            <a:r>
              <a:rPr lang="en-GB" sz="1200" err="1"/>
              <a:t>alle</a:t>
            </a:r>
            <a:r>
              <a:rPr lang="en-GB" sz="1200"/>
              <a:t> </a:t>
            </a:r>
            <a:r>
              <a:rPr lang="en-GB" sz="1200" err="1"/>
              <a:t>kämmenselkä</a:t>
            </a:r>
            <a:r>
              <a:rPr lang="en-GB" sz="1200"/>
              <a:t> </a:t>
            </a:r>
            <a:r>
              <a:rPr lang="en-GB" sz="1200" err="1"/>
              <a:t>ylöspäin</a:t>
            </a:r>
            <a:r>
              <a:rPr lang="en-GB" sz="1200"/>
              <a:t>. </a:t>
            </a:r>
            <a:endParaRPr sz="1200"/>
          </a:p>
          <a:p>
            <a:pPr marL="0" lvl="0" indent="0" algn="l" rtl="0">
              <a:lnSpc>
                <a:spcPct val="100000"/>
              </a:lnSpc>
              <a:spcBef>
                <a:spcPts val="360"/>
              </a:spcBef>
              <a:spcAft>
                <a:spcPts val="0"/>
              </a:spcAft>
              <a:buClr>
                <a:schemeClr val="dk1"/>
              </a:buClr>
              <a:buSzPts val="1400"/>
              <a:buFont typeface="Calibri"/>
              <a:buNone/>
            </a:pPr>
            <a:r>
              <a:rPr lang="en-GB" sz="1200"/>
              <a:t>	5) </a:t>
            </a:r>
            <a:r>
              <a:rPr lang="en-GB" sz="1200" err="1"/>
              <a:t>Jätä</a:t>
            </a:r>
            <a:r>
              <a:rPr lang="en-GB" sz="1200"/>
              <a:t> </a:t>
            </a:r>
            <a:r>
              <a:rPr lang="en-GB" sz="1200" err="1"/>
              <a:t>päällimmäinen</a:t>
            </a:r>
            <a:r>
              <a:rPr lang="en-GB" sz="1200"/>
              <a:t> </a:t>
            </a:r>
            <a:r>
              <a:rPr lang="en-GB" sz="1200" err="1"/>
              <a:t>jalka</a:t>
            </a:r>
            <a:r>
              <a:rPr lang="en-GB" sz="1200"/>
              <a:t> </a:t>
            </a:r>
            <a:r>
              <a:rPr lang="en-GB" sz="1200" err="1"/>
              <a:t>suoraan</a:t>
            </a:r>
            <a:r>
              <a:rPr lang="en-GB" sz="1200"/>
              <a:t> </a:t>
            </a:r>
            <a:r>
              <a:rPr lang="en-GB" sz="1200" err="1"/>
              <a:t>kulmaan</a:t>
            </a:r>
            <a:r>
              <a:rPr lang="en-GB" sz="1200"/>
              <a:t>. </a:t>
            </a:r>
            <a:endParaRPr sz="1200"/>
          </a:p>
          <a:p>
            <a:pPr marL="0" lvl="0" indent="0" algn="l" rtl="0">
              <a:lnSpc>
                <a:spcPct val="100000"/>
              </a:lnSpc>
              <a:spcBef>
                <a:spcPts val="360"/>
              </a:spcBef>
              <a:spcAft>
                <a:spcPts val="0"/>
              </a:spcAft>
              <a:buClr>
                <a:schemeClr val="dk1"/>
              </a:buClr>
              <a:buSzPts val="1400"/>
              <a:buFont typeface="Calibri"/>
              <a:buNone/>
            </a:pPr>
            <a:r>
              <a:rPr lang="en-GB" sz="1200"/>
              <a:t>	6) </a:t>
            </a:r>
            <a:r>
              <a:rPr lang="en-GB" sz="1200" err="1"/>
              <a:t>Varmista</a:t>
            </a:r>
            <a:r>
              <a:rPr lang="en-GB" sz="1200"/>
              <a:t> </a:t>
            </a:r>
            <a:r>
              <a:rPr lang="en-GB" sz="1200" err="1"/>
              <a:t>hengitys</a:t>
            </a:r>
            <a:r>
              <a:rPr lang="en-GB" sz="1200"/>
              <a:t> </a:t>
            </a:r>
            <a:r>
              <a:rPr lang="en-GB" sz="1200" err="1"/>
              <a:t>taivuttamalla</a:t>
            </a:r>
            <a:r>
              <a:rPr lang="en-GB" sz="1200"/>
              <a:t> </a:t>
            </a:r>
            <a:r>
              <a:rPr lang="en-GB" sz="1200" err="1"/>
              <a:t>päätä</a:t>
            </a:r>
            <a:r>
              <a:rPr lang="en-GB" sz="1200"/>
              <a:t> </a:t>
            </a:r>
            <a:r>
              <a:rPr lang="en-GB" sz="1200" err="1"/>
              <a:t>taaksepäin</a:t>
            </a:r>
            <a:r>
              <a:rPr lang="en-GB" sz="1200"/>
              <a:t>. </a:t>
            </a:r>
            <a:endParaRPr sz="1200"/>
          </a:p>
          <a:p>
            <a:pPr marL="0" lvl="0" indent="0" algn="l" rtl="0">
              <a:lnSpc>
                <a:spcPct val="100000"/>
              </a:lnSpc>
              <a:spcBef>
                <a:spcPts val="360"/>
              </a:spcBef>
              <a:spcAft>
                <a:spcPts val="0"/>
              </a:spcAft>
              <a:buClr>
                <a:schemeClr val="dk1"/>
              </a:buClr>
              <a:buSzPts val="1400"/>
              <a:buFont typeface="Calibri"/>
              <a:buNone/>
            </a:pPr>
            <a:r>
              <a:rPr lang="en-GB" sz="1200"/>
              <a:t> </a:t>
            </a:r>
            <a:endParaRPr sz="1200"/>
          </a:p>
          <a:p>
            <a:pPr marL="0" marR="0" lvl="0" indent="0" algn="l" rtl="0">
              <a:lnSpc>
                <a:spcPct val="100000"/>
              </a:lnSpc>
              <a:spcBef>
                <a:spcPts val="360"/>
              </a:spcBef>
              <a:spcAft>
                <a:spcPts val="0"/>
              </a:spcAft>
              <a:buClr>
                <a:schemeClr val="dk1"/>
              </a:buClr>
              <a:buSzPts val="1400"/>
              <a:buFont typeface="Calibri"/>
              <a:buNone/>
            </a:pPr>
            <a:r>
              <a:rPr lang="en-GB" sz="1200" err="1"/>
              <a:t>Lisätietoa</a:t>
            </a:r>
            <a:r>
              <a:rPr lang="en-GB" sz="1200"/>
              <a:t> </a:t>
            </a:r>
            <a:r>
              <a:rPr lang="en-GB" sz="1200" err="1"/>
              <a:t>löydät</a:t>
            </a:r>
            <a:r>
              <a:rPr lang="en-GB" sz="1200"/>
              <a:t> </a:t>
            </a:r>
            <a:r>
              <a:rPr lang="en-GB" sz="1200" err="1"/>
              <a:t>SPR:n</a:t>
            </a:r>
            <a:r>
              <a:rPr lang="en-GB" sz="1200"/>
              <a:t> </a:t>
            </a:r>
            <a:r>
              <a:rPr lang="en-GB" sz="1200" err="1"/>
              <a:t>ensiapuohjeista</a:t>
            </a:r>
            <a:r>
              <a:rPr lang="en-GB" sz="1200"/>
              <a:t>: </a:t>
            </a:r>
            <a:r>
              <a:rPr lang="en-GB" sz="1100" u="sng">
                <a:solidFill>
                  <a:schemeClr val="hlink"/>
                </a:solidFill>
                <a:latin typeface="Arial"/>
                <a:ea typeface="Arial"/>
                <a:cs typeface="Arial"/>
                <a:sym typeface="Arial"/>
                <a:hlinkClick r:id="rId3"/>
              </a:rPr>
              <a:t>https://www.punainenristi.fi/sites/frc2011.mearra.com/files/tiedostolataukset/2016_kuvallinen_aikuisen_ppe_yksi_auttaja.pdf</a:t>
            </a:r>
            <a:endParaRPr sz="1200"/>
          </a:p>
          <a:p>
            <a:pPr marL="0" lvl="0" indent="0" algn="l" rtl="0">
              <a:lnSpc>
                <a:spcPct val="100000"/>
              </a:lnSpc>
              <a:spcBef>
                <a:spcPts val="360"/>
              </a:spcBef>
              <a:spcAft>
                <a:spcPts val="0"/>
              </a:spcAft>
              <a:buClr>
                <a:schemeClr val="dk1"/>
              </a:buClr>
              <a:buSzPts val="1400"/>
              <a:buFont typeface="Calibri"/>
              <a:buNone/>
            </a:pPr>
            <a:endParaRPr sz="1200" b="0"/>
          </a:p>
          <a:p>
            <a:pPr marL="0" lvl="0" indent="0" algn="l" rtl="0">
              <a:spcBef>
                <a:spcPts val="0"/>
              </a:spcBef>
              <a:spcAft>
                <a:spcPts val="0"/>
              </a:spcAft>
              <a:buNone/>
            </a:pPr>
            <a:endParaRPr sz="1200"/>
          </a:p>
        </p:txBody>
      </p:sp>
      <p:sp>
        <p:nvSpPr>
          <p:cNvPr id="423" name="Google Shape;42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sz="1200" dirty="0" err="1"/>
              <a:t>Tapaturmia</a:t>
            </a:r>
            <a:r>
              <a:rPr lang="en-GB" sz="1200" dirty="0"/>
              <a:t> </a:t>
            </a:r>
            <a:r>
              <a:rPr lang="en-GB" sz="1200" dirty="0" err="1"/>
              <a:t>sattuu</a:t>
            </a:r>
            <a:r>
              <a:rPr lang="en-GB" sz="1200" dirty="0"/>
              <a:t> </a:t>
            </a:r>
            <a:r>
              <a:rPr lang="en-GB" sz="1200" dirty="0" err="1"/>
              <a:t>enemmän</a:t>
            </a:r>
            <a:r>
              <a:rPr lang="en-GB" sz="1200" dirty="0"/>
              <a:t> </a:t>
            </a:r>
            <a:r>
              <a:rPr lang="en-GB" sz="1200" dirty="0" err="1"/>
              <a:t>pojille</a:t>
            </a:r>
            <a:r>
              <a:rPr lang="en-GB" sz="1200" dirty="0"/>
              <a:t>, </a:t>
            </a:r>
            <a:r>
              <a:rPr lang="en-GB" sz="1200" dirty="0" err="1"/>
              <a:t>ja</a:t>
            </a:r>
            <a:r>
              <a:rPr lang="en-GB" sz="1200" dirty="0"/>
              <a:t> </a:t>
            </a:r>
            <a:r>
              <a:rPr lang="en-GB" sz="1200" dirty="0" err="1"/>
              <a:t>ero</a:t>
            </a:r>
            <a:r>
              <a:rPr lang="en-GB" sz="1200" dirty="0"/>
              <a:t> </a:t>
            </a:r>
            <a:r>
              <a:rPr lang="en-GB" sz="1200" dirty="0" err="1"/>
              <a:t>suurenee</a:t>
            </a:r>
            <a:r>
              <a:rPr lang="en-GB" sz="1200" dirty="0"/>
              <a:t> </a:t>
            </a:r>
            <a:r>
              <a:rPr lang="en-GB" sz="1200" dirty="0" err="1"/>
              <a:t>vanhemmissa</a:t>
            </a:r>
            <a:r>
              <a:rPr lang="en-GB" sz="1200" dirty="0"/>
              <a:t> </a:t>
            </a:r>
            <a:r>
              <a:rPr lang="en-GB" sz="1200" dirty="0" err="1"/>
              <a:t>ikäluokissa</a:t>
            </a:r>
            <a:r>
              <a:rPr lang="en-GB" sz="1200" dirty="0"/>
              <a:t>.</a:t>
            </a:r>
            <a:endParaRPr sz="1200" dirty="0"/>
          </a:p>
          <a:p>
            <a:pPr marL="0" lvl="0" indent="0" algn="l" rtl="0">
              <a:lnSpc>
                <a:spcPct val="100000"/>
              </a:lnSpc>
              <a:spcBef>
                <a:spcPts val="0"/>
              </a:spcBef>
              <a:spcAft>
                <a:spcPts val="0"/>
              </a:spcAft>
              <a:buClr>
                <a:schemeClr val="dk1"/>
              </a:buClr>
              <a:buSzPts val="1400"/>
              <a:buFont typeface="Calibri"/>
              <a:buNone/>
            </a:pPr>
            <a:r>
              <a:rPr lang="en-GB" sz="1200" dirty="0" err="1"/>
              <a:t>Lasten</a:t>
            </a:r>
            <a:r>
              <a:rPr lang="en-GB" sz="1200" dirty="0"/>
              <a:t> </a:t>
            </a:r>
            <a:r>
              <a:rPr lang="en-GB" sz="1200" dirty="0" err="1"/>
              <a:t>ja</a:t>
            </a:r>
            <a:r>
              <a:rPr lang="en-GB" sz="1200" dirty="0"/>
              <a:t> </a:t>
            </a:r>
            <a:r>
              <a:rPr lang="en-GB" sz="1200" dirty="0" err="1"/>
              <a:t>nuorten</a:t>
            </a:r>
            <a:r>
              <a:rPr lang="en-GB" sz="1200" dirty="0"/>
              <a:t> </a:t>
            </a:r>
            <a:r>
              <a:rPr lang="en-GB" sz="1200" dirty="0" err="1"/>
              <a:t>tapaturmaisista</a:t>
            </a:r>
            <a:r>
              <a:rPr lang="en-GB" sz="1200" dirty="0"/>
              <a:t> </a:t>
            </a:r>
            <a:r>
              <a:rPr lang="en-GB" sz="1200" dirty="0" err="1"/>
              <a:t>kuolemista</a:t>
            </a:r>
            <a:r>
              <a:rPr lang="en-GB" sz="1200" dirty="0"/>
              <a:t> </a:t>
            </a:r>
            <a:r>
              <a:rPr lang="en-GB" sz="1200" dirty="0" err="1"/>
              <a:t>suurin</a:t>
            </a:r>
            <a:r>
              <a:rPr lang="en-GB" sz="1200" dirty="0"/>
              <a:t> </a:t>
            </a:r>
            <a:r>
              <a:rPr lang="en-GB" sz="1200" dirty="0" err="1"/>
              <a:t>osa</a:t>
            </a:r>
            <a:r>
              <a:rPr lang="en-GB" sz="1200" dirty="0"/>
              <a:t> (83 %) </a:t>
            </a:r>
            <a:r>
              <a:rPr lang="en-GB" sz="1200" dirty="0" err="1"/>
              <a:t>sattuu</a:t>
            </a:r>
            <a:r>
              <a:rPr lang="en-GB" sz="1200" dirty="0"/>
              <a:t> 15–24-vuotiaille. Sen </a:t>
            </a:r>
            <a:r>
              <a:rPr lang="en-GB" sz="1200" dirty="0" err="1"/>
              <a:t>sijaan</a:t>
            </a:r>
            <a:r>
              <a:rPr lang="en-GB" sz="1200" dirty="0"/>
              <a:t> </a:t>
            </a:r>
            <a:r>
              <a:rPr lang="en-GB" sz="1200" dirty="0" err="1"/>
              <a:t>sairaalan</a:t>
            </a:r>
            <a:r>
              <a:rPr lang="en-GB" sz="1200" dirty="0"/>
              <a:t> </a:t>
            </a:r>
            <a:r>
              <a:rPr lang="en-GB" sz="1200" dirty="0" err="1"/>
              <a:t>hoitojaksoissa</a:t>
            </a:r>
            <a:r>
              <a:rPr lang="en-GB" sz="1200" dirty="0"/>
              <a:t> </a:t>
            </a:r>
            <a:r>
              <a:rPr lang="en-GB" sz="1200" dirty="0" err="1"/>
              <a:t>eri</a:t>
            </a:r>
            <a:r>
              <a:rPr lang="en-GB" sz="1200" dirty="0"/>
              <a:t> </a:t>
            </a:r>
            <a:r>
              <a:rPr lang="en-GB" sz="1200" dirty="0" err="1"/>
              <a:t>ikäryhmien</a:t>
            </a:r>
            <a:r>
              <a:rPr lang="en-GB" sz="1200" dirty="0"/>
              <a:t> </a:t>
            </a:r>
            <a:r>
              <a:rPr lang="en-GB" sz="1200" dirty="0" err="1"/>
              <a:t>välillä</a:t>
            </a:r>
            <a:r>
              <a:rPr lang="en-GB" sz="1200" dirty="0"/>
              <a:t> ei ole </a:t>
            </a:r>
            <a:r>
              <a:rPr lang="en-GB" sz="1200" dirty="0" err="1"/>
              <a:t>nähtävissä</a:t>
            </a:r>
            <a:r>
              <a:rPr lang="en-GB" sz="1200" dirty="0"/>
              <a:t> </a:t>
            </a:r>
            <a:r>
              <a:rPr lang="en-GB" sz="1200" dirty="0" err="1"/>
              <a:t>vastaavaa</a:t>
            </a:r>
            <a:r>
              <a:rPr lang="en-GB" sz="1200" dirty="0"/>
              <a:t> </a:t>
            </a:r>
            <a:r>
              <a:rPr lang="en-GB" sz="1200" dirty="0" err="1"/>
              <a:t>eroa</a:t>
            </a:r>
            <a:r>
              <a:rPr lang="en-GB" sz="1200" dirty="0"/>
              <a:t>. Nuorten </a:t>
            </a:r>
            <a:r>
              <a:rPr lang="en-GB" sz="1200" dirty="0" err="1"/>
              <a:t>osuus</a:t>
            </a:r>
            <a:r>
              <a:rPr lang="en-GB" sz="1200" dirty="0"/>
              <a:t> </a:t>
            </a:r>
            <a:r>
              <a:rPr lang="en-GB" sz="1200" dirty="0" err="1"/>
              <a:t>sairaalan</a:t>
            </a:r>
            <a:r>
              <a:rPr lang="en-GB" sz="1200" dirty="0"/>
              <a:t> </a:t>
            </a:r>
            <a:r>
              <a:rPr lang="en-GB" sz="1200" dirty="0" err="1"/>
              <a:t>vuodeosastolla</a:t>
            </a:r>
            <a:r>
              <a:rPr lang="en-GB" sz="1200" dirty="0"/>
              <a:t> </a:t>
            </a:r>
            <a:r>
              <a:rPr lang="en-GB" sz="1200" dirty="0" err="1"/>
              <a:t>hoidetuista</a:t>
            </a:r>
            <a:r>
              <a:rPr lang="en-GB" sz="1200" dirty="0"/>
              <a:t> </a:t>
            </a:r>
            <a:r>
              <a:rPr lang="en-GB" sz="1200" dirty="0" err="1"/>
              <a:t>potilasta</a:t>
            </a:r>
            <a:r>
              <a:rPr lang="en-GB" sz="1200" dirty="0"/>
              <a:t> on </a:t>
            </a:r>
            <a:r>
              <a:rPr lang="en-GB" sz="1200" dirty="0" err="1"/>
              <a:t>noin</a:t>
            </a:r>
            <a:r>
              <a:rPr lang="en-GB" sz="1200" dirty="0"/>
              <a:t> </a:t>
            </a:r>
            <a:r>
              <a:rPr lang="en-GB" sz="1200" dirty="0" err="1"/>
              <a:t>puolet</a:t>
            </a:r>
            <a:r>
              <a:rPr lang="en-GB" sz="1200" dirty="0"/>
              <a:t>. </a:t>
            </a:r>
            <a:r>
              <a:rPr lang="en-GB" sz="1200" dirty="0" err="1"/>
              <a:t>Kaikissa</a:t>
            </a:r>
            <a:r>
              <a:rPr lang="en-GB" sz="1200" dirty="0"/>
              <a:t> </a:t>
            </a:r>
            <a:r>
              <a:rPr lang="en-GB" sz="1200" dirty="0" err="1"/>
              <a:t>ikäryhmissä</a:t>
            </a:r>
            <a:r>
              <a:rPr lang="en-GB" sz="1200" dirty="0"/>
              <a:t> </a:t>
            </a:r>
            <a:r>
              <a:rPr lang="en-GB" sz="1200" dirty="0" err="1"/>
              <a:t>poikien</a:t>
            </a:r>
            <a:r>
              <a:rPr lang="en-GB" sz="1200" dirty="0"/>
              <a:t> </a:t>
            </a:r>
            <a:r>
              <a:rPr lang="en-GB" sz="1200" dirty="0" err="1"/>
              <a:t>osuus</a:t>
            </a:r>
            <a:r>
              <a:rPr lang="en-GB" sz="1200" dirty="0"/>
              <a:t> </a:t>
            </a:r>
            <a:r>
              <a:rPr lang="en-GB" sz="1200" dirty="0" err="1"/>
              <a:t>tapaturman</a:t>
            </a:r>
            <a:r>
              <a:rPr lang="en-GB" sz="1200" dirty="0"/>
              <a:t> </a:t>
            </a:r>
            <a:r>
              <a:rPr lang="en-GB" sz="1200" dirty="0" err="1"/>
              <a:t>vuoksi</a:t>
            </a:r>
            <a:r>
              <a:rPr lang="en-GB" sz="1200" dirty="0"/>
              <a:t> </a:t>
            </a:r>
            <a:r>
              <a:rPr lang="en-GB" sz="1200" dirty="0" err="1"/>
              <a:t>kuolleista</a:t>
            </a:r>
            <a:r>
              <a:rPr lang="en-GB" sz="1200" dirty="0"/>
              <a:t> (75 %) </a:t>
            </a:r>
            <a:r>
              <a:rPr lang="en-GB" sz="1200" dirty="0" err="1"/>
              <a:t>ja</a:t>
            </a:r>
            <a:r>
              <a:rPr lang="en-GB" sz="1200" dirty="0"/>
              <a:t> </a:t>
            </a:r>
            <a:r>
              <a:rPr lang="en-GB" sz="1200" dirty="0" err="1"/>
              <a:t>hoidetuista</a:t>
            </a:r>
            <a:r>
              <a:rPr lang="en-GB" sz="1200" dirty="0"/>
              <a:t> (64 %) on </a:t>
            </a:r>
            <a:r>
              <a:rPr lang="en-GB" sz="1200" dirty="0" err="1"/>
              <a:t>tyttöjä</a:t>
            </a:r>
            <a:r>
              <a:rPr lang="en-GB" sz="1200" dirty="0"/>
              <a:t> </a:t>
            </a:r>
            <a:r>
              <a:rPr lang="en-GB" sz="1200" dirty="0" err="1"/>
              <a:t>suurempi</a:t>
            </a:r>
            <a:r>
              <a:rPr lang="en-GB" sz="1200" dirty="0"/>
              <a:t>. (</a:t>
            </a:r>
            <a:r>
              <a:rPr lang="en-GB" sz="1200" dirty="0" err="1"/>
              <a:t>Lähde</a:t>
            </a:r>
            <a:r>
              <a:rPr lang="en-GB" sz="1200" dirty="0"/>
              <a:t>: THL.) </a:t>
            </a:r>
            <a:endParaRPr sz="1200" dirty="0"/>
          </a:p>
          <a:p>
            <a:pPr marL="0" lvl="0" indent="0" algn="l" rtl="0">
              <a:lnSpc>
                <a:spcPct val="100000"/>
              </a:lnSpc>
              <a:spcBef>
                <a:spcPts val="0"/>
              </a:spcBef>
              <a:spcAft>
                <a:spcPts val="0"/>
              </a:spcAft>
              <a:buClr>
                <a:schemeClr val="dk1"/>
              </a:buClr>
              <a:buSzPts val="1400"/>
              <a:buFont typeface="Calibri"/>
              <a:buNone/>
            </a:pPr>
            <a:endParaRPr sz="1200" dirty="0"/>
          </a:p>
          <a:p>
            <a:pPr marL="0" lvl="0" indent="0" algn="l" rtl="0">
              <a:spcBef>
                <a:spcPts val="360"/>
              </a:spcBef>
              <a:spcAft>
                <a:spcPts val="0"/>
              </a:spcAft>
              <a:buClr>
                <a:schemeClr val="dk1"/>
              </a:buClr>
              <a:buSzPts val="1400"/>
              <a:buFont typeface="Calibri"/>
              <a:buNone/>
            </a:pPr>
            <a:r>
              <a:rPr lang="fi-FI" sz="1200" b="1" dirty="0"/>
              <a:t>Videomateriaali:</a:t>
            </a:r>
          </a:p>
          <a:p>
            <a:pPr marL="0" lvl="0" indent="0" algn="l" rtl="0">
              <a:spcBef>
                <a:spcPts val="360"/>
              </a:spcBef>
              <a:spcAft>
                <a:spcPts val="0"/>
              </a:spcAft>
              <a:buClr>
                <a:schemeClr val="dk1"/>
              </a:buClr>
              <a:buSzPts val="1400"/>
              <a:buFont typeface="Calibri"/>
              <a:buNone/>
            </a:pPr>
            <a:r>
              <a:rPr lang="fi-FI" sz="1200" b="0" dirty="0"/>
              <a:t>Liikuntatapaturmat</a:t>
            </a:r>
            <a:r>
              <a:rPr lang="fi-FI" sz="1200" b="1" dirty="0"/>
              <a:t> </a:t>
            </a:r>
            <a:r>
              <a:rPr lang="fi-FI" sz="1200" u="sng" dirty="0">
                <a:solidFill>
                  <a:schemeClr val="hlink"/>
                </a:solidFill>
                <a:hlinkClick r:id="rId3"/>
              </a:rPr>
              <a:t>https://www.youtube.com/watch?v=Job0Cclc3us&amp;feature=youtu.be</a:t>
            </a:r>
            <a:endParaRPr lang="fi-FI" sz="1200" dirty="0"/>
          </a:p>
          <a:p>
            <a:pPr marL="0" lvl="0" indent="0" algn="l" rtl="0">
              <a:lnSpc>
                <a:spcPct val="100000"/>
              </a:lnSpc>
              <a:spcBef>
                <a:spcPts val="0"/>
              </a:spcBef>
              <a:spcAft>
                <a:spcPts val="0"/>
              </a:spcAft>
              <a:buClr>
                <a:schemeClr val="dk1"/>
              </a:buClr>
              <a:buSzPts val="1400"/>
              <a:buFont typeface="Calibri"/>
              <a:buNone/>
            </a:pPr>
            <a:endParaRPr sz="1200" dirty="0"/>
          </a:p>
          <a:p>
            <a:pPr marL="0" lvl="0" indent="0" algn="l" rtl="0">
              <a:spcBef>
                <a:spcPts val="0"/>
              </a:spcBef>
              <a:spcAft>
                <a:spcPts val="0"/>
              </a:spcAft>
              <a:buNone/>
            </a:pPr>
            <a:endParaRPr sz="1200" dirty="0"/>
          </a:p>
        </p:txBody>
      </p:sp>
      <p:sp>
        <p:nvSpPr>
          <p:cNvPr id="367" name="Google Shape;3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Katsokaa video nuoresta, joka löytää tajuttoman henkilön. Video alkaa automaattisesti. Video tarvitsee toimiakseen nettiyhteyden.</a:t>
            </a:r>
          </a:p>
          <a:p>
            <a:endParaRPr lang="fi-FI" dirty="0"/>
          </a:p>
          <a:p>
            <a:r>
              <a:rPr lang="fi-FI" dirty="0"/>
              <a:t>https://www.youtube.com/watch?v=3jGeYgvDlcI</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1146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sz="1200"/>
              <a:t>Jos </a:t>
            </a:r>
            <a:r>
              <a:rPr lang="en-GB" sz="1200" err="1"/>
              <a:t>tajuton</a:t>
            </a:r>
            <a:r>
              <a:rPr lang="en-GB" sz="1200"/>
              <a:t> </a:t>
            </a:r>
            <a:r>
              <a:rPr lang="en-GB" sz="1200" err="1"/>
              <a:t>ei</a:t>
            </a:r>
            <a:r>
              <a:rPr lang="en-GB" sz="1200"/>
              <a:t> </a:t>
            </a:r>
            <a:r>
              <a:rPr lang="en-GB" sz="1200" err="1"/>
              <a:t>hengitä</a:t>
            </a:r>
            <a:r>
              <a:rPr lang="en-GB" sz="1200"/>
              <a:t>, </a:t>
            </a:r>
            <a:r>
              <a:rPr lang="en-GB" sz="1200" err="1"/>
              <a:t>aloita</a:t>
            </a:r>
            <a:r>
              <a:rPr lang="en-GB" sz="1200"/>
              <a:t> </a:t>
            </a:r>
            <a:r>
              <a:rPr lang="en-GB" sz="1200" err="1"/>
              <a:t>elvytys</a:t>
            </a:r>
            <a:r>
              <a:rPr lang="en-GB" sz="1200"/>
              <a:t>. Ellet ole </a:t>
            </a:r>
            <a:r>
              <a:rPr lang="en-GB" sz="1200" err="1"/>
              <a:t>harjoitellut</a:t>
            </a:r>
            <a:r>
              <a:rPr lang="en-GB" sz="1200"/>
              <a:t> </a:t>
            </a:r>
            <a:r>
              <a:rPr lang="en-GB" sz="1200" err="1"/>
              <a:t>sitä</a:t>
            </a:r>
            <a:r>
              <a:rPr lang="en-GB" sz="1200"/>
              <a:t> </a:t>
            </a:r>
            <a:r>
              <a:rPr lang="en-GB" sz="1200" err="1"/>
              <a:t>ennen</a:t>
            </a:r>
            <a:r>
              <a:rPr lang="en-GB" sz="1200"/>
              <a:t>, </a:t>
            </a:r>
            <a:r>
              <a:rPr lang="en-GB" sz="1200" err="1"/>
              <a:t>saat</a:t>
            </a:r>
            <a:r>
              <a:rPr lang="en-GB" sz="1200"/>
              <a:t> </a:t>
            </a:r>
            <a:r>
              <a:rPr lang="en-GB" sz="1200" err="1"/>
              <a:t>neuvoja</a:t>
            </a:r>
            <a:r>
              <a:rPr lang="en-GB" sz="1200"/>
              <a:t> </a:t>
            </a:r>
            <a:r>
              <a:rPr lang="en-GB" sz="1200" err="1"/>
              <a:t>hätänumerosta</a:t>
            </a:r>
            <a:r>
              <a:rPr lang="en-GB" sz="1200"/>
              <a:t> 112!</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900" b="0" i="0" u="none" strike="noStrike" cap="none">
                <a:solidFill>
                  <a:schemeClr val="dk1"/>
                </a:solidFill>
                <a:latin typeface="Calibri"/>
                <a:ea typeface="Calibri"/>
                <a:cs typeface="Calibri"/>
                <a:sym typeface="Calibri"/>
              </a:rPr>
              <a:t>Jos et osaa painelu-puhalluselvytystä, painele kuitenkin. Paineluelvytys on kaikkein tärkeintä selviytymisen kannalta.</a:t>
            </a:r>
            <a:endParaRPr/>
          </a:p>
          <a:p>
            <a:pPr marL="0" lvl="0" indent="0" algn="l" rtl="0">
              <a:lnSpc>
                <a:spcPct val="100000"/>
              </a:lnSpc>
              <a:spcBef>
                <a:spcPts val="0"/>
              </a:spcBef>
              <a:spcAft>
                <a:spcPts val="0"/>
              </a:spcAft>
              <a:buClr>
                <a:schemeClr val="dk1"/>
              </a:buClr>
              <a:buSzPts val="1400"/>
              <a:buFont typeface="Calibri"/>
              <a:buNone/>
            </a:pPr>
            <a:endParaRPr sz="1200"/>
          </a:p>
          <a:p>
            <a:pPr marL="0" lvl="0" indent="0" algn="l" rtl="0">
              <a:lnSpc>
                <a:spcPct val="100000"/>
              </a:lnSpc>
              <a:spcBef>
                <a:spcPts val="0"/>
              </a:spcBef>
              <a:spcAft>
                <a:spcPts val="0"/>
              </a:spcAft>
              <a:buClr>
                <a:schemeClr val="dk1"/>
              </a:buClr>
              <a:buSzPts val="1400"/>
              <a:buFont typeface="Calibri"/>
              <a:buNone/>
            </a:pPr>
            <a:r>
              <a:rPr lang="en-GB" sz="1200" err="1"/>
              <a:t>Aikuisen</a:t>
            </a:r>
            <a:r>
              <a:rPr lang="en-GB" sz="1200"/>
              <a:t> </a:t>
            </a:r>
            <a:r>
              <a:rPr lang="en-GB" sz="1200" err="1"/>
              <a:t>elvytyksessä</a:t>
            </a:r>
            <a:r>
              <a:rPr lang="en-GB" sz="1200"/>
              <a:t>:</a:t>
            </a:r>
            <a:endParaRPr/>
          </a:p>
          <a:p>
            <a:pPr marL="228600" lvl="0" indent="-228600" algn="l" rtl="0">
              <a:lnSpc>
                <a:spcPct val="100000"/>
              </a:lnSpc>
              <a:spcBef>
                <a:spcPts val="0"/>
              </a:spcBef>
              <a:spcAft>
                <a:spcPts val="0"/>
              </a:spcAft>
              <a:buClr>
                <a:schemeClr val="dk1"/>
              </a:buClr>
              <a:buSzPts val="1400"/>
              <a:buFont typeface="Calibri"/>
              <a:buAutoNum type="arabicPeriod"/>
            </a:pPr>
            <a:r>
              <a:rPr lang="en-GB" sz="1200" err="1"/>
              <a:t>Avaa</a:t>
            </a:r>
            <a:r>
              <a:rPr lang="en-GB" sz="1200"/>
              <a:t> </a:t>
            </a:r>
            <a:r>
              <a:rPr lang="en-GB" sz="1200" err="1"/>
              <a:t>ensin</a:t>
            </a:r>
            <a:r>
              <a:rPr lang="en-GB" sz="1200"/>
              <a:t> </a:t>
            </a:r>
            <a:r>
              <a:rPr lang="en-GB" sz="1200" err="1"/>
              <a:t>hengitystiet</a:t>
            </a:r>
            <a:r>
              <a:rPr lang="en-GB" sz="1200"/>
              <a:t> </a:t>
            </a:r>
            <a:endParaRPr/>
          </a:p>
          <a:p>
            <a:pPr marL="228600" lvl="0" indent="-228600" algn="l" rtl="0">
              <a:lnSpc>
                <a:spcPct val="100000"/>
              </a:lnSpc>
              <a:spcBef>
                <a:spcPts val="0"/>
              </a:spcBef>
              <a:spcAft>
                <a:spcPts val="0"/>
              </a:spcAft>
              <a:buClr>
                <a:schemeClr val="dk1"/>
              </a:buClr>
              <a:buSzPts val="1400"/>
              <a:buFont typeface="Calibri"/>
              <a:buAutoNum type="arabicPeriod"/>
            </a:pPr>
            <a:r>
              <a:rPr lang="en-GB" sz="1200" err="1"/>
              <a:t>Painele</a:t>
            </a:r>
            <a:r>
              <a:rPr lang="en-GB" sz="1200"/>
              <a:t> 30 </a:t>
            </a:r>
            <a:r>
              <a:rPr lang="en-GB" sz="1200" err="1"/>
              <a:t>kertaa</a:t>
            </a:r>
            <a:r>
              <a:rPr lang="en-GB" sz="1200"/>
              <a:t> </a:t>
            </a:r>
            <a:r>
              <a:rPr lang="en-GB" sz="1200" err="1"/>
              <a:t>käsivarret</a:t>
            </a:r>
            <a:r>
              <a:rPr lang="en-GB" sz="1200"/>
              <a:t> </a:t>
            </a:r>
            <a:r>
              <a:rPr lang="en-GB" sz="1200" err="1"/>
              <a:t>suorina</a:t>
            </a:r>
            <a:r>
              <a:rPr lang="en-GB" sz="1200"/>
              <a:t> </a:t>
            </a:r>
            <a:r>
              <a:rPr lang="en-GB" sz="1200" err="1"/>
              <a:t>rintalastaa</a:t>
            </a:r>
            <a:r>
              <a:rPr lang="en-GB" sz="1200"/>
              <a:t>. </a:t>
            </a:r>
            <a:r>
              <a:rPr lang="en-GB" sz="1200" err="1"/>
              <a:t>Rintakehä</a:t>
            </a:r>
            <a:r>
              <a:rPr lang="en-GB" sz="1200"/>
              <a:t> </a:t>
            </a:r>
            <a:r>
              <a:rPr lang="en-GB" sz="1200" err="1"/>
              <a:t>painuu</a:t>
            </a:r>
            <a:r>
              <a:rPr lang="en-GB" sz="1200"/>
              <a:t> </a:t>
            </a:r>
            <a:r>
              <a:rPr lang="en-GB" sz="1200" err="1"/>
              <a:t>painalluksella</a:t>
            </a:r>
            <a:r>
              <a:rPr lang="en-GB" sz="1200"/>
              <a:t> </a:t>
            </a:r>
            <a:r>
              <a:rPr lang="en-GB" sz="1200" err="1"/>
              <a:t>noin</a:t>
            </a:r>
            <a:r>
              <a:rPr lang="en-GB" sz="1200"/>
              <a:t> 4-5 cm. </a:t>
            </a:r>
            <a:endParaRPr/>
          </a:p>
          <a:p>
            <a:pPr marL="228600" lvl="0" indent="-228600" algn="l" rtl="0">
              <a:lnSpc>
                <a:spcPct val="100000"/>
              </a:lnSpc>
              <a:spcBef>
                <a:spcPts val="0"/>
              </a:spcBef>
              <a:spcAft>
                <a:spcPts val="0"/>
              </a:spcAft>
              <a:buClr>
                <a:schemeClr val="dk1"/>
              </a:buClr>
              <a:buSzPts val="1400"/>
              <a:buFont typeface="Calibri"/>
              <a:buAutoNum type="arabicPeriod"/>
            </a:pPr>
            <a:r>
              <a:rPr lang="en-GB" sz="1200" err="1"/>
              <a:t>Jatka</a:t>
            </a:r>
            <a:r>
              <a:rPr lang="en-GB" sz="1200"/>
              <a:t> </a:t>
            </a:r>
            <a:r>
              <a:rPr lang="en-GB" sz="1200" err="1"/>
              <a:t>puhalluselvytytyksellä</a:t>
            </a:r>
            <a:r>
              <a:rPr lang="en-GB" sz="1200"/>
              <a:t>: </a:t>
            </a:r>
            <a:r>
              <a:rPr lang="en-GB" sz="1200" err="1"/>
              <a:t>avaa</a:t>
            </a:r>
            <a:r>
              <a:rPr lang="en-GB" sz="1200"/>
              <a:t> </a:t>
            </a:r>
            <a:r>
              <a:rPr lang="en-GB" sz="1200" err="1"/>
              <a:t>hengitystiet</a:t>
            </a:r>
            <a:r>
              <a:rPr lang="en-GB" sz="1200"/>
              <a:t> </a:t>
            </a:r>
            <a:r>
              <a:rPr lang="en-GB" sz="1200" err="1"/>
              <a:t>uudestaan</a:t>
            </a:r>
            <a:r>
              <a:rPr lang="en-GB" sz="1200"/>
              <a:t> ja </a:t>
            </a:r>
            <a:r>
              <a:rPr lang="en-GB" sz="1200" err="1"/>
              <a:t>sulje</a:t>
            </a:r>
            <a:r>
              <a:rPr lang="en-GB" sz="1200"/>
              <a:t> </a:t>
            </a:r>
            <a:r>
              <a:rPr lang="en-GB" sz="1200" err="1"/>
              <a:t>sieraimet</a:t>
            </a:r>
            <a:r>
              <a:rPr lang="en-GB" sz="1200"/>
              <a:t> </a:t>
            </a:r>
            <a:r>
              <a:rPr lang="en-GB" sz="1200" err="1"/>
              <a:t>peukalolla</a:t>
            </a:r>
            <a:r>
              <a:rPr lang="en-GB" sz="1200"/>
              <a:t> ja </a:t>
            </a:r>
            <a:r>
              <a:rPr lang="en-GB" sz="1200" err="1"/>
              <a:t>etusormella</a:t>
            </a:r>
            <a:r>
              <a:rPr lang="en-GB" sz="1200"/>
              <a:t>. </a:t>
            </a:r>
            <a:r>
              <a:rPr lang="en-GB" sz="1200" err="1"/>
              <a:t>Paina</a:t>
            </a:r>
            <a:r>
              <a:rPr lang="en-GB" sz="1200"/>
              <a:t> </a:t>
            </a:r>
            <a:r>
              <a:rPr lang="en-GB" sz="1200" err="1"/>
              <a:t>huulesi</a:t>
            </a:r>
            <a:r>
              <a:rPr lang="en-GB" sz="1200"/>
              <a:t> </a:t>
            </a:r>
            <a:r>
              <a:rPr lang="en-GB" sz="1200" err="1"/>
              <a:t>tiiviisti</a:t>
            </a:r>
            <a:r>
              <a:rPr lang="en-GB" sz="1200"/>
              <a:t> </a:t>
            </a:r>
            <a:r>
              <a:rPr lang="en-GB" sz="1200" err="1"/>
              <a:t>henkilön</a:t>
            </a:r>
            <a:r>
              <a:rPr lang="en-GB" sz="1200"/>
              <a:t> </a:t>
            </a:r>
            <a:r>
              <a:rPr lang="en-GB" sz="1200" err="1"/>
              <a:t>suulle</a:t>
            </a:r>
            <a:endParaRPr/>
          </a:p>
          <a:p>
            <a:pPr marL="228600" lvl="0" indent="-228600" algn="l" rtl="0">
              <a:lnSpc>
                <a:spcPct val="100000"/>
              </a:lnSpc>
              <a:spcBef>
                <a:spcPts val="0"/>
              </a:spcBef>
              <a:spcAft>
                <a:spcPts val="0"/>
              </a:spcAft>
              <a:buClr>
                <a:schemeClr val="dk1"/>
              </a:buClr>
              <a:buSzPts val="1400"/>
              <a:buFont typeface="Calibri"/>
              <a:buAutoNum type="arabicPeriod"/>
            </a:pPr>
            <a:r>
              <a:rPr lang="en-GB" sz="1200"/>
              <a:t>Puhalla 2 </a:t>
            </a:r>
            <a:r>
              <a:rPr lang="en-GB" sz="1200" err="1"/>
              <a:t>kertaa</a:t>
            </a:r>
            <a:r>
              <a:rPr lang="en-GB" sz="1200"/>
              <a:t> </a:t>
            </a:r>
            <a:r>
              <a:rPr lang="en-GB" sz="1200" err="1"/>
              <a:t>ilmaa</a:t>
            </a:r>
            <a:r>
              <a:rPr lang="en-GB" sz="1200"/>
              <a:t> </a:t>
            </a:r>
            <a:r>
              <a:rPr lang="en-GB" sz="1200" err="1"/>
              <a:t>keuhkoihin</a:t>
            </a:r>
            <a:r>
              <a:rPr lang="en-GB" sz="1200"/>
              <a:t>, </a:t>
            </a:r>
            <a:r>
              <a:rPr lang="en-GB" sz="1200" err="1"/>
              <a:t>seuraa</a:t>
            </a:r>
            <a:r>
              <a:rPr lang="en-GB" sz="1200"/>
              <a:t> </a:t>
            </a:r>
            <a:r>
              <a:rPr lang="en-GB" sz="1200" err="1"/>
              <a:t>samalla</a:t>
            </a:r>
            <a:r>
              <a:rPr lang="en-GB" sz="1200"/>
              <a:t> </a:t>
            </a:r>
            <a:r>
              <a:rPr lang="en-GB" sz="1200" err="1"/>
              <a:t>rintakehän</a:t>
            </a:r>
            <a:r>
              <a:rPr lang="en-GB" sz="1200"/>
              <a:t> </a:t>
            </a:r>
            <a:r>
              <a:rPr lang="en-GB" sz="1200" err="1"/>
              <a:t>liikkumista</a:t>
            </a:r>
            <a:r>
              <a:rPr lang="en-GB" sz="1200"/>
              <a:t> </a:t>
            </a:r>
            <a:endParaRPr/>
          </a:p>
          <a:p>
            <a:pPr marL="228600" marR="0" lvl="0" indent="-228600" algn="l" defTabSz="914400" rtl="0" eaLnBrk="1" fontAlgn="auto" latinLnBrk="0" hangingPunct="1">
              <a:lnSpc>
                <a:spcPct val="100000"/>
              </a:lnSpc>
              <a:spcBef>
                <a:spcPts val="0"/>
              </a:spcBef>
              <a:spcAft>
                <a:spcPts val="0"/>
              </a:spcAft>
              <a:buClr>
                <a:schemeClr val="dk1"/>
              </a:buClr>
              <a:buSzPts val="1400"/>
              <a:buFont typeface="Calibri"/>
              <a:buAutoNum type="arabicPeriod"/>
              <a:tabLst/>
              <a:defRPr/>
            </a:pPr>
            <a:r>
              <a:rPr lang="en-GB" sz="1200" err="1"/>
              <a:t>Jatka</a:t>
            </a:r>
            <a:r>
              <a:rPr lang="en-GB" sz="1200"/>
              <a:t> </a:t>
            </a:r>
            <a:r>
              <a:rPr lang="en-GB" sz="1200" err="1"/>
              <a:t>painelupuhalluselvytystä</a:t>
            </a:r>
            <a:r>
              <a:rPr lang="en-GB" sz="1200"/>
              <a:t> </a:t>
            </a:r>
            <a:r>
              <a:rPr lang="en-GB" sz="1200" err="1"/>
              <a:t>vuorottelemalla</a:t>
            </a:r>
            <a:r>
              <a:rPr lang="en-GB" sz="1200"/>
              <a:t> </a:t>
            </a:r>
            <a:r>
              <a:rPr lang="en-GB" sz="1200" err="1"/>
              <a:t>rytmiä</a:t>
            </a:r>
            <a:r>
              <a:rPr lang="en-GB" sz="1200"/>
              <a:t> 30 </a:t>
            </a:r>
            <a:r>
              <a:rPr lang="en-GB" sz="1200" err="1"/>
              <a:t>painelua</a:t>
            </a:r>
            <a:r>
              <a:rPr lang="en-GB" sz="1200"/>
              <a:t> ja 2 </a:t>
            </a:r>
            <a:r>
              <a:rPr lang="en-GB" sz="1200" err="1"/>
              <a:t>puhallusta</a:t>
            </a:r>
            <a:r>
              <a:rPr lang="en-GB" sz="1200"/>
              <a:t>, </a:t>
            </a:r>
            <a:r>
              <a:rPr lang="en-GB" sz="1200" err="1"/>
              <a:t>kunnes</a:t>
            </a:r>
            <a:r>
              <a:rPr lang="en-GB" sz="1200"/>
              <a:t> </a:t>
            </a:r>
            <a:r>
              <a:rPr lang="en-GB" sz="1200" err="1"/>
              <a:t>vastuu</a:t>
            </a:r>
            <a:r>
              <a:rPr lang="en-GB" sz="1200"/>
              <a:t> </a:t>
            </a:r>
            <a:r>
              <a:rPr lang="en-GB" sz="1200" err="1"/>
              <a:t>siirtyy</a:t>
            </a:r>
            <a:r>
              <a:rPr lang="en-GB" sz="1200"/>
              <a:t> </a:t>
            </a:r>
            <a:r>
              <a:rPr lang="en-GB" sz="1200" err="1"/>
              <a:t>ammattihenkilölle</a:t>
            </a:r>
            <a:r>
              <a:rPr lang="en-GB" sz="1200"/>
              <a:t>, </a:t>
            </a:r>
            <a:r>
              <a:rPr lang="en-GB" sz="1200" err="1"/>
              <a:t>hengitys</a:t>
            </a:r>
            <a:r>
              <a:rPr lang="en-GB" sz="1200"/>
              <a:t> </a:t>
            </a:r>
            <a:r>
              <a:rPr lang="en-GB" sz="1200" err="1"/>
              <a:t>palautuu</a:t>
            </a:r>
            <a:r>
              <a:rPr lang="en-GB" sz="1200"/>
              <a:t> tai et </a:t>
            </a:r>
            <a:r>
              <a:rPr lang="en-GB" sz="1200" err="1"/>
              <a:t>enää</a:t>
            </a:r>
            <a:r>
              <a:rPr lang="en-GB" sz="1200"/>
              <a:t> </a:t>
            </a:r>
            <a:r>
              <a:rPr lang="en-GB" sz="1200" err="1"/>
              <a:t>jaksa</a:t>
            </a:r>
            <a:r>
              <a:rPr lang="en-GB" sz="1200"/>
              <a:t> elvyttää.</a:t>
            </a:r>
            <a:br>
              <a:rPr lang="en-GB" sz="1200"/>
            </a:br>
            <a:br>
              <a:rPr lang="en-GB" sz="1200"/>
            </a:br>
            <a:r>
              <a:rPr lang="fi-FI" sz="1200">
                <a:latin typeface="Oswald" panose="00000500000000000000" pitchFamily="2" charset="0"/>
                <a:ea typeface="Helvetica Neue"/>
                <a:cs typeface="Helvetica Neue"/>
                <a:sym typeface="Helvetica Neue"/>
              </a:rPr>
              <a:t>HUOM! Jos paikalla on muita, pyydä joku hakemaan nopeasti sydäniskuri (defibrilaattori)</a:t>
            </a:r>
            <a:endParaRPr lang="fi-FI" sz="120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1200" b="1" i="1">
                <a:latin typeface="Oswald" panose="00000500000000000000" pitchFamily="2" charset="0"/>
                <a:ea typeface="Helvetica Neue"/>
                <a:cs typeface="Helvetica Neue"/>
                <a:sym typeface="Helvetica Neue"/>
              </a:rPr>
              <a:t>     Jos et osaa painelu-puhalluselvytystä, painele kuitenkin.</a:t>
            </a:r>
            <a:r>
              <a:rPr lang="fi-FI" sz="1200" b="1" i="1">
                <a:solidFill>
                  <a:srgbClr val="FFFFFF"/>
                </a:solidFill>
                <a:latin typeface="Oswald" panose="00000500000000000000" pitchFamily="2" charset="0"/>
                <a:ea typeface="Times New Roman"/>
                <a:cs typeface="Helvetica Neue"/>
                <a:sym typeface="Times New Roman"/>
              </a:rPr>
              <a:t> </a:t>
            </a:r>
            <a:r>
              <a:rPr lang="fi-FI" sz="1200" b="1" i="1">
                <a:latin typeface="Oswald" panose="00000500000000000000" pitchFamily="2" charset="0"/>
                <a:ea typeface="Helvetica Neue"/>
                <a:cs typeface="Helvetica Neue"/>
                <a:sym typeface="Helvetica Neue"/>
              </a:rPr>
              <a:t>Paineluelvytys on kaikkein tärkeintä selviytymisen kannalta. </a:t>
            </a:r>
            <a:r>
              <a:rPr lang="fi-FI" sz="1200" b="1" i="1">
                <a:solidFill>
                  <a:schemeClr val="tx1"/>
                </a:solidFill>
                <a:latin typeface="Oswald" panose="00000500000000000000" pitchFamily="2" charset="0"/>
                <a:ea typeface="Times New Roman"/>
                <a:cs typeface="Helvetica Neue"/>
                <a:sym typeface="Times New Roman"/>
              </a:rPr>
              <a:t>Nopeasti aloitettu elvytys moninkertaistaa selviytymismahdollisuudet!</a:t>
            </a:r>
            <a:endParaRPr sz="1200" b="1" i="1"/>
          </a:p>
          <a:p>
            <a:pPr marL="0" lvl="0" indent="0" algn="l" rtl="0">
              <a:lnSpc>
                <a:spcPct val="100000"/>
              </a:lnSpc>
              <a:spcBef>
                <a:spcPts val="0"/>
              </a:spcBef>
              <a:spcAft>
                <a:spcPts val="0"/>
              </a:spcAft>
              <a:buNone/>
            </a:pPr>
            <a:endParaRPr sz="1200"/>
          </a:p>
          <a:p>
            <a:pPr marL="0" lvl="0" indent="0" algn="l" rtl="0">
              <a:spcBef>
                <a:spcPts val="0"/>
              </a:spcBef>
              <a:spcAft>
                <a:spcPts val="0"/>
              </a:spcAft>
              <a:buClr>
                <a:schemeClr val="dk1"/>
              </a:buClr>
              <a:buFont typeface="Arial"/>
              <a:buNone/>
            </a:pPr>
            <a:r>
              <a:rPr lang="en-GB" sz="1200" err="1"/>
              <a:t>Elvytystaitoja</a:t>
            </a:r>
            <a:r>
              <a:rPr lang="en-GB" sz="1200"/>
              <a:t> </a:t>
            </a:r>
            <a:r>
              <a:rPr lang="en-GB" sz="1200" err="1"/>
              <a:t>voit</a:t>
            </a:r>
            <a:r>
              <a:rPr lang="en-GB" sz="1200"/>
              <a:t> </a:t>
            </a:r>
            <a:r>
              <a:rPr lang="en-GB" sz="1200" err="1"/>
              <a:t>harjoitella</a:t>
            </a:r>
            <a:r>
              <a:rPr lang="en-GB" sz="1200"/>
              <a:t> </a:t>
            </a:r>
            <a:r>
              <a:rPr lang="en-GB" sz="1200" err="1"/>
              <a:t>koulussa</a:t>
            </a:r>
            <a:r>
              <a:rPr lang="en-GB" sz="1200"/>
              <a:t>, </a:t>
            </a:r>
            <a:r>
              <a:rPr lang="en-GB" sz="1200" err="1"/>
              <a:t>osallistumalla</a:t>
            </a:r>
            <a:r>
              <a:rPr lang="en-GB" sz="1200"/>
              <a:t> </a:t>
            </a:r>
            <a:r>
              <a:rPr lang="en-GB" sz="1200" err="1"/>
              <a:t>NouHätä-kampanjaan</a:t>
            </a:r>
            <a:r>
              <a:rPr lang="en-GB" sz="1200"/>
              <a:t>, </a:t>
            </a:r>
            <a:r>
              <a:rPr lang="en-GB" sz="1200" err="1"/>
              <a:t>monissa</a:t>
            </a:r>
            <a:r>
              <a:rPr lang="en-GB" sz="1200"/>
              <a:t> </a:t>
            </a:r>
            <a:r>
              <a:rPr lang="en-GB" sz="1200" err="1"/>
              <a:t>harrastuspiireissä</a:t>
            </a:r>
            <a:r>
              <a:rPr lang="en-GB" sz="1200"/>
              <a:t> </a:t>
            </a:r>
            <a:r>
              <a:rPr lang="en-GB" sz="1200" err="1"/>
              <a:t>sekä</a:t>
            </a:r>
            <a:r>
              <a:rPr lang="en-GB" sz="1200"/>
              <a:t> </a:t>
            </a:r>
            <a:r>
              <a:rPr lang="en-GB" sz="1200" err="1"/>
              <a:t>eri</a:t>
            </a:r>
            <a:r>
              <a:rPr lang="en-GB" sz="1200"/>
              <a:t> </a:t>
            </a:r>
            <a:r>
              <a:rPr lang="en-GB" sz="1200" err="1"/>
              <a:t>järjestöjen</a:t>
            </a:r>
            <a:r>
              <a:rPr lang="en-GB" sz="1200"/>
              <a:t> </a:t>
            </a:r>
            <a:r>
              <a:rPr lang="en-GB" sz="1200" err="1"/>
              <a:t>kursseilla</a:t>
            </a:r>
            <a:r>
              <a:rPr lang="en-GB" sz="1200"/>
              <a:t>, </a:t>
            </a:r>
            <a:r>
              <a:rPr lang="en-GB" sz="1200" err="1"/>
              <a:t>kuten</a:t>
            </a:r>
            <a:r>
              <a:rPr lang="en-GB" sz="1200"/>
              <a:t> </a:t>
            </a:r>
            <a:r>
              <a:rPr lang="en-GB" sz="1200" err="1"/>
              <a:t>Punaisen</a:t>
            </a:r>
            <a:r>
              <a:rPr lang="en-GB" sz="1200"/>
              <a:t> </a:t>
            </a:r>
            <a:r>
              <a:rPr lang="en-GB" sz="1200" err="1"/>
              <a:t>ristin</a:t>
            </a:r>
            <a:r>
              <a:rPr lang="en-GB" sz="1200"/>
              <a:t> </a:t>
            </a:r>
            <a:r>
              <a:rPr lang="en-GB" sz="1200" err="1"/>
              <a:t>kursseilla</a:t>
            </a:r>
            <a:r>
              <a:rPr lang="en-GB" sz="1200"/>
              <a:t>.</a:t>
            </a:r>
            <a:endParaRPr lang="fi-FI" sz="120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fi-FI" sz="1200"/>
            </a:br>
            <a:endParaRPr sz="1200"/>
          </a:p>
          <a:p>
            <a:pPr marL="0" marR="0" lvl="0" indent="0" algn="l" rtl="0">
              <a:lnSpc>
                <a:spcPct val="100000"/>
              </a:lnSpc>
              <a:spcBef>
                <a:spcPts val="0"/>
              </a:spcBef>
              <a:spcAft>
                <a:spcPts val="0"/>
              </a:spcAft>
              <a:buClr>
                <a:schemeClr val="dk1"/>
              </a:buClr>
              <a:buSzPts val="1200"/>
              <a:buFont typeface="Calibri"/>
              <a:buNone/>
            </a:pPr>
            <a:r>
              <a:rPr lang="en-GB" sz="1200" b="1" err="1"/>
              <a:t>Tehtävä</a:t>
            </a:r>
            <a:r>
              <a:rPr lang="en-GB" sz="1200" b="1"/>
              <a:t>:</a:t>
            </a:r>
          </a:p>
          <a:p>
            <a:pPr marL="0" marR="0" lvl="0" indent="0" algn="l" rtl="0">
              <a:lnSpc>
                <a:spcPct val="100000"/>
              </a:lnSpc>
              <a:spcBef>
                <a:spcPts val="0"/>
              </a:spcBef>
              <a:spcAft>
                <a:spcPts val="0"/>
              </a:spcAft>
              <a:buClr>
                <a:schemeClr val="dk1"/>
              </a:buClr>
              <a:buSzPts val="1200"/>
              <a:buFont typeface="Calibri"/>
              <a:buNone/>
            </a:pPr>
            <a:r>
              <a:rPr lang="en-GB" sz="1200" b="0" err="1"/>
              <a:t>K</a:t>
            </a:r>
            <a:r>
              <a:rPr lang="en-GB" sz="1200" err="1"/>
              <a:t>äykää</a:t>
            </a:r>
            <a:r>
              <a:rPr lang="en-GB" sz="1200"/>
              <a:t> </a:t>
            </a:r>
            <a:r>
              <a:rPr lang="en-GB" sz="1200" err="1"/>
              <a:t>yhdessä</a:t>
            </a:r>
            <a:r>
              <a:rPr lang="en-GB" sz="1200"/>
              <a:t> </a:t>
            </a:r>
            <a:r>
              <a:rPr lang="en-GB" sz="1200" err="1"/>
              <a:t>läpi</a:t>
            </a:r>
            <a:r>
              <a:rPr lang="en-GB" sz="1200"/>
              <a:t> </a:t>
            </a:r>
            <a:r>
              <a:rPr lang="en-GB" sz="1200" err="1"/>
              <a:t>käsien</a:t>
            </a:r>
            <a:r>
              <a:rPr lang="en-GB" sz="1200"/>
              <a:t> </a:t>
            </a:r>
            <a:r>
              <a:rPr lang="en-GB" sz="1200" err="1"/>
              <a:t>asento</a:t>
            </a:r>
            <a:r>
              <a:rPr lang="en-GB" sz="1200"/>
              <a:t> </a:t>
            </a:r>
            <a:r>
              <a:rPr lang="en-GB" sz="1200" err="1"/>
              <a:t>paineluelvytyksessä</a:t>
            </a:r>
            <a:r>
              <a:rPr lang="en-GB" sz="1200"/>
              <a:t>: </a:t>
            </a:r>
            <a:r>
              <a:rPr lang="en-GB" sz="1200" err="1"/>
              <a:t>aseta</a:t>
            </a:r>
            <a:r>
              <a:rPr lang="en-GB" sz="1200"/>
              <a:t> </a:t>
            </a:r>
            <a:r>
              <a:rPr lang="en-GB" sz="1200" err="1"/>
              <a:t>toisen</a:t>
            </a:r>
            <a:r>
              <a:rPr lang="en-GB" sz="1200"/>
              <a:t> </a:t>
            </a:r>
            <a:r>
              <a:rPr lang="en-GB" sz="1200" err="1"/>
              <a:t>käden</a:t>
            </a:r>
            <a:r>
              <a:rPr lang="en-GB" sz="1200"/>
              <a:t> </a:t>
            </a:r>
            <a:r>
              <a:rPr lang="en-GB" sz="1200" err="1"/>
              <a:t>kämmenet</a:t>
            </a:r>
            <a:r>
              <a:rPr lang="en-GB" sz="1200"/>
              <a:t> </a:t>
            </a:r>
            <a:r>
              <a:rPr lang="en-GB" sz="1200" err="1"/>
              <a:t>päällekkäin</a:t>
            </a:r>
            <a:r>
              <a:rPr lang="en-GB" sz="1200"/>
              <a:t> ja </a:t>
            </a:r>
            <a:r>
              <a:rPr lang="en-GB" sz="1200" err="1"/>
              <a:t>kämmentyvi</a:t>
            </a:r>
            <a:r>
              <a:rPr lang="en-GB" sz="1200"/>
              <a:t> </a:t>
            </a:r>
            <a:r>
              <a:rPr lang="en-GB" sz="1200" err="1"/>
              <a:t>kohdistetaan</a:t>
            </a:r>
            <a:r>
              <a:rPr lang="en-GB" sz="1200"/>
              <a:t> </a:t>
            </a:r>
            <a:r>
              <a:rPr lang="en-GB" sz="1200" err="1"/>
              <a:t>painelukohtaan</a:t>
            </a:r>
            <a:r>
              <a:rPr lang="en-GB" sz="1200"/>
              <a:t>.</a:t>
            </a:r>
          </a:p>
          <a:p>
            <a:pPr marL="0" marR="0" lvl="0" indent="0" algn="l" rtl="0">
              <a:lnSpc>
                <a:spcPct val="100000"/>
              </a:lnSpc>
              <a:spcBef>
                <a:spcPts val="0"/>
              </a:spcBef>
              <a:spcAft>
                <a:spcPts val="0"/>
              </a:spcAft>
              <a:buClr>
                <a:schemeClr val="dk1"/>
              </a:buClr>
              <a:buSzPts val="1200"/>
              <a:buFont typeface="Calibri"/>
              <a:buNone/>
            </a:pPr>
            <a:r>
              <a:rPr lang="en-GB" sz="1200" err="1"/>
              <a:t>Huomauta</a:t>
            </a:r>
            <a:r>
              <a:rPr lang="en-GB" sz="1200"/>
              <a:t> </a:t>
            </a:r>
            <a:r>
              <a:rPr lang="en-GB" sz="1200" err="1"/>
              <a:t>oppilaille</a:t>
            </a:r>
            <a:r>
              <a:rPr lang="en-GB" sz="1200"/>
              <a:t>, </a:t>
            </a:r>
            <a:r>
              <a:rPr lang="en-GB" sz="1200" err="1"/>
              <a:t>että</a:t>
            </a:r>
            <a:r>
              <a:rPr lang="en-GB" sz="1200"/>
              <a:t> </a:t>
            </a:r>
            <a:r>
              <a:rPr lang="en-GB" sz="1200" err="1"/>
              <a:t>elvytystä</a:t>
            </a:r>
            <a:r>
              <a:rPr lang="en-GB" sz="1200"/>
              <a:t> </a:t>
            </a:r>
            <a:r>
              <a:rPr lang="en-GB" sz="1200" err="1"/>
              <a:t>saa</a:t>
            </a:r>
            <a:r>
              <a:rPr lang="en-GB" sz="1200"/>
              <a:t> </a:t>
            </a:r>
            <a:r>
              <a:rPr lang="en-GB" sz="1200" err="1"/>
              <a:t>harjoitella</a:t>
            </a:r>
            <a:r>
              <a:rPr lang="en-GB" sz="1200"/>
              <a:t> vain </a:t>
            </a:r>
            <a:r>
              <a:rPr lang="en-GB" sz="1200" err="1"/>
              <a:t>nukella</a:t>
            </a:r>
            <a:r>
              <a:rPr lang="en-GB" sz="1200"/>
              <a:t>, </a:t>
            </a:r>
            <a:r>
              <a:rPr lang="en-GB" sz="1200" err="1"/>
              <a:t>ei</a:t>
            </a:r>
            <a:r>
              <a:rPr lang="en-GB" sz="1200"/>
              <a:t> </a:t>
            </a:r>
            <a:r>
              <a:rPr lang="en-GB" sz="1200" err="1"/>
              <a:t>missään</a:t>
            </a:r>
            <a:r>
              <a:rPr lang="en-GB" sz="1200"/>
              <a:t> </a:t>
            </a:r>
            <a:r>
              <a:rPr lang="en-GB" sz="1200" err="1"/>
              <a:t>tapauksessa</a:t>
            </a:r>
            <a:r>
              <a:rPr lang="en-GB" sz="1200"/>
              <a:t> </a:t>
            </a:r>
            <a:r>
              <a:rPr lang="en-GB" sz="1200" err="1"/>
              <a:t>toisella</a:t>
            </a:r>
            <a:r>
              <a:rPr lang="en-GB" sz="1200"/>
              <a:t> </a:t>
            </a:r>
            <a:r>
              <a:rPr lang="en-GB" sz="1200" err="1"/>
              <a:t>ihmisellä</a:t>
            </a:r>
            <a:r>
              <a:rPr lang="en-GB" sz="1200"/>
              <a:t>.</a:t>
            </a:r>
          </a:p>
          <a:p>
            <a:pPr marL="0" marR="0" lvl="0" indent="0" algn="l" rtl="0">
              <a:lnSpc>
                <a:spcPct val="100000"/>
              </a:lnSpc>
              <a:spcBef>
                <a:spcPts val="0"/>
              </a:spcBef>
              <a:spcAft>
                <a:spcPts val="0"/>
              </a:spcAft>
              <a:buClr>
                <a:schemeClr val="dk1"/>
              </a:buClr>
              <a:buSzPts val="1200"/>
              <a:buFont typeface="Calibri"/>
              <a:buNone/>
            </a:pPr>
            <a:r>
              <a:rPr lang="en-GB" sz="1200" err="1"/>
              <a:t>Kun</a:t>
            </a:r>
            <a:r>
              <a:rPr lang="en-GB" sz="1200"/>
              <a:t> </a:t>
            </a:r>
            <a:r>
              <a:rPr lang="en-GB" sz="1200" err="1"/>
              <a:t>olette</a:t>
            </a:r>
            <a:r>
              <a:rPr lang="en-GB" sz="1200"/>
              <a:t> </a:t>
            </a:r>
            <a:r>
              <a:rPr lang="en-GB" sz="1200" err="1"/>
              <a:t>kokeilleet</a:t>
            </a:r>
            <a:r>
              <a:rPr lang="en-GB" sz="1200"/>
              <a:t> </a:t>
            </a:r>
            <a:r>
              <a:rPr lang="en-GB" sz="1200" err="1"/>
              <a:t>käsien</a:t>
            </a:r>
            <a:r>
              <a:rPr lang="en-GB" sz="1200"/>
              <a:t> </a:t>
            </a:r>
            <a:r>
              <a:rPr lang="en-GB" sz="1200" err="1"/>
              <a:t>asentoa</a:t>
            </a:r>
            <a:r>
              <a:rPr lang="en-GB" sz="1200"/>
              <a:t>, </a:t>
            </a:r>
            <a:r>
              <a:rPr lang="en-GB" sz="1200" err="1"/>
              <a:t>etsikää</a:t>
            </a:r>
            <a:r>
              <a:rPr lang="en-GB" sz="1200"/>
              <a:t> </a:t>
            </a:r>
            <a:r>
              <a:rPr lang="en-GB" sz="1200" err="1"/>
              <a:t>vielä</a:t>
            </a:r>
            <a:r>
              <a:rPr lang="en-GB" sz="1200"/>
              <a:t> </a:t>
            </a:r>
            <a:r>
              <a:rPr lang="en-GB" sz="1200" err="1"/>
              <a:t>rytmi</a:t>
            </a:r>
            <a:r>
              <a:rPr lang="en-GB" sz="1200"/>
              <a:t> </a:t>
            </a:r>
            <a:r>
              <a:rPr lang="en-GB" sz="1200" err="1"/>
              <a:t>eli</a:t>
            </a:r>
            <a:r>
              <a:rPr lang="en-GB" sz="1200"/>
              <a:t> n. 100 per min. </a:t>
            </a:r>
            <a:r>
              <a:rPr lang="en-GB" sz="1200" err="1"/>
              <a:t>Hahmottakaa</a:t>
            </a:r>
            <a:r>
              <a:rPr lang="en-GB" sz="1200"/>
              <a:t> </a:t>
            </a:r>
            <a:r>
              <a:rPr lang="en-GB" sz="1200" err="1"/>
              <a:t>rytmiä</a:t>
            </a:r>
            <a:r>
              <a:rPr lang="en-GB" sz="1200"/>
              <a:t> </a:t>
            </a:r>
            <a:r>
              <a:rPr lang="en-GB" sz="1200" err="1"/>
              <a:t>taputtamalla</a:t>
            </a:r>
            <a:r>
              <a:rPr lang="en-GB" sz="1200"/>
              <a:t> ja </a:t>
            </a:r>
            <a:r>
              <a:rPr lang="en-GB" sz="1200" err="1"/>
              <a:t>naputtamalla</a:t>
            </a:r>
            <a:r>
              <a:rPr lang="en-GB" sz="1200"/>
              <a:t> </a:t>
            </a:r>
            <a:r>
              <a:rPr lang="en-GB" sz="1200" err="1"/>
              <a:t>kädellä</a:t>
            </a:r>
            <a:r>
              <a:rPr lang="en-GB" sz="1200"/>
              <a:t> </a:t>
            </a:r>
            <a:r>
              <a:rPr lang="en-GB" sz="1200" err="1"/>
              <a:t>pöytään</a:t>
            </a:r>
            <a:r>
              <a:rPr lang="en-GB" sz="1200"/>
              <a:t>. </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GB" sz="1200" b="1" err="1"/>
              <a:t>Lisätietoa</a:t>
            </a:r>
            <a:r>
              <a:rPr lang="en-GB" sz="1200" b="1"/>
              <a:t>:</a:t>
            </a:r>
          </a:p>
          <a:p>
            <a:pPr marL="0" marR="0" lvl="0" indent="0" algn="l" rtl="0">
              <a:lnSpc>
                <a:spcPct val="100000"/>
              </a:lnSpc>
              <a:spcBef>
                <a:spcPts val="0"/>
              </a:spcBef>
              <a:spcAft>
                <a:spcPts val="0"/>
              </a:spcAft>
              <a:buClr>
                <a:schemeClr val="dk1"/>
              </a:buClr>
              <a:buSzPts val="1200"/>
              <a:buFont typeface="Calibri"/>
              <a:buNone/>
            </a:pPr>
            <a:r>
              <a:rPr lang="en-GB" sz="1200" err="1"/>
              <a:t>SPR:n</a:t>
            </a:r>
            <a:r>
              <a:rPr lang="en-GB" sz="1200"/>
              <a:t> </a:t>
            </a:r>
            <a:r>
              <a:rPr lang="en-GB" sz="1200" err="1"/>
              <a:t>elvytysohjeet</a:t>
            </a:r>
            <a:r>
              <a:rPr lang="en-GB" sz="1200"/>
              <a:t>: </a:t>
            </a:r>
            <a:r>
              <a:rPr lang="en-GB" sz="1100" u="sng">
                <a:solidFill>
                  <a:schemeClr val="hlink"/>
                </a:solidFill>
                <a:latin typeface="Arial"/>
                <a:ea typeface="Arial"/>
                <a:cs typeface="Arial"/>
                <a:sym typeface="Arial"/>
                <a:hlinkClick r:id="rId3"/>
              </a:rPr>
              <a:t>https://www.punainenristi.fi/sites/frc2011.mearra.com/files/tiedostolataukset/2016_kuvallinen_aikuisen_ppe_yksi_auttaja.pdf</a:t>
            </a:r>
            <a:endParaRPr sz="1200"/>
          </a:p>
          <a:p>
            <a:pPr marL="0" lvl="0" indent="0" algn="l" rtl="0">
              <a:spcBef>
                <a:spcPts val="0"/>
              </a:spcBef>
              <a:spcAft>
                <a:spcPts val="0"/>
              </a:spcAft>
              <a:buNone/>
            </a:pPr>
            <a:endParaRPr/>
          </a:p>
        </p:txBody>
      </p:sp>
      <p:sp>
        <p:nvSpPr>
          <p:cNvPr id="434" name="Google Shape;4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60994" indent="-214313" defTabSz="914378">
              <a:spcBef>
                <a:spcPts val="420"/>
              </a:spcBef>
              <a:buClr>
                <a:srgbClr val="C00000"/>
              </a:buClr>
              <a:buSzPts val="1820"/>
              <a:buFont typeface="Arial" panose="020B0604020202020204" pitchFamily="34" charset="0"/>
              <a:buChar char="•"/>
            </a:pPr>
            <a:r>
              <a:rPr lang="fi-FI" sz="1200">
                <a:latin typeface="Oswald" panose="00000500000000000000" pitchFamily="2" charset="0"/>
              </a:rPr>
              <a:t>Elvytystilanteessa sydäniskurilla voit </a:t>
            </a:r>
            <a:r>
              <a:rPr lang="fi-FI" sz="1200">
                <a:solidFill>
                  <a:srgbClr val="FF0000"/>
                </a:solidFill>
                <a:latin typeface="Oswald" panose="00000500000000000000" pitchFamily="2" charset="0"/>
              </a:rPr>
              <a:t>palauttaa autettavan sydämen normaaliin rytmiin ja pelastaa hengen. </a:t>
            </a:r>
          </a:p>
          <a:p>
            <a:pPr marL="360994" marR="0" lvl="0" indent="-214313" algn="l" defTabSz="914378" rtl="0" eaLnBrk="1" fontAlgn="auto" latinLnBrk="0" hangingPunct="1">
              <a:lnSpc>
                <a:spcPct val="100000"/>
              </a:lnSpc>
              <a:spcBef>
                <a:spcPts val="420"/>
              </a:spcBef>
              <a:spcAft>
                <a:spcPts val="0"/>
              </a:spcAft>
              <a:buClr>
                <a:srgbClr val="C00000"/>
              </a:buClr>
              <a:buSzPts val="1820"/>
              <a:buFont typeface="Arial" panose="020B0604020202020204" pitchFamily="34" charset="0"/>
              <a:buChar char="•"/>
              <a:tabLst/>
              <a:defRPr/>
            </a:pPr>
            <a:r>
              <a:rPr lang="fi-FI" sz="1200">
                <a:latin typeface="Oswald" panose="00000500000000000000" pitchFamily="2" charset="0"/>
              </a:rPr>
              <a:t>Jokainen osaa ja saa käyttää sydäniskuria hätätilanteessa. </a:t>
            </a:r>
            <a:r>
              <a:rPr lang="fi-FI" sz="1200">
                <a:solidFill>
                  <a:srgbClr val="FF0000"/>
                </a:solidFill>
                <a:latin typeface="Oswald" panose="00000500000000000000" pitchFamily="2" charset="0"/>
              </a:rPr>
              <a:t>Laite ohjeistaa vaihe vaiheelta, mitä pitää tehdä.</a:t>
            </a:r>
            <a:br>
              <a:rPr lang="fi-FI" sz="1200">
                <a:solidFill>
                  <a:srgbClr val="FF0000"/>
                </a:solidFill>
                <a:latin typeface="Oswald" panose="00000500000000000000" pitchFamily="2" charset="0"/>
              </a:rPr>
            </a:br>
            <a:r>
              <a:rPr lang="fi-FI" sz="1200" b="1" i="0" u="none" strike="noStrike" cap="none">
                <a:solidFill>
                  <a:schemeClr val="dk1"/>
                </a:solidFill>
                <a:latin typeface="Calibri"/>
                <a:ea typeface="Calibri"/>
                <a:cs typeface="Calibri"/>
                <a:sym typeface="Calibri"/>
              </a:rPr>
              <a:t>HUOM! </a:t>
            </a:r>
            <a:r>
              <a:rPr lang="fi-FI" sz="1200" b="0" i="0" u="none" strike="noStrike" cap="none">
                <a:solidFill>
                  <a:schemeClr val="dk1"/>
                </a:solidFill>
                <a:latin typeface="Calibri"/>
                <a:ea typeface="Calibri"/>
                <a:cs typeface="Calibri"/>
                <a:sym typeface="Calibri"/>
              </a:rPr>
              <a:t>Sydäniskurilla ei voi vahingoittaa ketään.</a:t>
            </a:r>
          </a:p>
          <a:p>
            <a:pPr marL="146681" indent="0" defTabSz="914378">
              <a:spcBef>
                <a:spcPts val="420"/>
              </a:spcBef>
              <a:buClr>
                <a:srgbClr val="C00000"/>
              </a:buClr>
              <a:buSzPts val="1820"/>
              <a:buFont typeface="Arial" panose="020B0604020202020204" pitchFamily="34" charset="0"/>
              <a:buNone/>
            </a:pPr>
            <a:endParaRPr lang="fi-FI" sz="1200">
              <a:solidFill>
                <a:srgbClr val="FF0000"/>
              </a:solidFill>
              <a:latin typeface="Oswald" panose="00000500000000000000" pitchFamily="2" charset="0"/>
            </a:endParaRPr>
          </a:p>
          <a:p>
            <a:pPr marL="146681" marR="0" lvl="0" indent="0" algn="l" defTabSz="914378" rtl="0" eaLnBrk="1" fontAlgn="auto" latinLnBrk="0" hangingPunct="1">
              <a:lnSpc>
                <a:spcPct val="100000"/>
              </a:lnSpc>
              <a:spcBef>
                <a:spcPts val="420"/>
              </a:spcBef>
              <a:spcAft>
                <a:spcPts val="0"/>
              </a:spcAft>
              <a:buClr>
                <a:srgbClr val="C00000"/>
              </a:buClr>
              <a:buSzPts val="1820"/>
              <a:buFont typeface="Arial" panose="020B0604020202020204" pitchFamily="34" charset="0"/>
              <a:buNone/>
              <a:tabLst/>
              <a:defRPr/>
            </a:pPr>
            <a:r>
              <a:rPr lang="fi-FI" sz="1200" b="0" i="0" kern="1200">
                <a:solidFill>
                  <a:schemeClr val="tx1"/>
                </a:solidFill>
                <a:effectLst/>
                <a:latin typeface="+mn-lt"/>
                <a:ea typeface="+mn-ea"/>
                <a:cs typeface="+mn-cs"/>
              </a:rPr>
              <a:t>Vaikka sydäniskuria osaa ja saa käyttää jokainen, sen käyttöä kannattaa harjoitella. Harjoittelu antaa varmuutta ja rohkeutta käyttää sydäniskuria hätätilanteessa. Koulun kannattaa harkita harjoitussydäniskurin hankkimista. Osa harjoituslaitteista antaa palautetta myös paineluelvytyksestä, jolloin opettajan ei tarvitse arvioida sen onnistumista.</a:t>
            </a:r>
            <a:endParaRPr lang="fi-FI" sz="1200" b="0" i="0" kern="0">
              <a:solidFill>
                <a:srgbClr val="FF0000"/>
              </a:solidFill>
              <a:effectLst/>
              <a:latin typeface="Oswald" panose="00000500000000000000" pitchFamily="2" charset="0"/>
              <a:ea typeface="+mn-ea"/>
              <a:cs typeface="Calibri"/>
            </a:endParaRPr>
          </a:p>
          <a:p>
            <a:pPr marL="146681" marR="0" lvl="0" indent="0" algn="l" defTabSz="914378" rtl="0" eaLnBrk="1" fontAlgn="auto" latinLnBrk="0" hangingPunct="1">
              <a:lnSpc>
                <a:spcPct val="100000"/>
              </a:lnSpc>
              <a:spcBef>
                <a:spcPts val="420"/>
              </a:spcBef>
              <a:spcAft>
                <a:spcPts val="0"/>
              </a:spcAft>
              <a:buClr>
                <a:srgbClr val="C00000"/>
              </a:buClr>
              <a:buSzPts val="1820"/>
              <a:buFont typeface="Arial" panose="020B0604020202020204" pitchFamily="34" charset="0"/>
              <a:buNone/>
              <a:tabLst/>
              <a:defRPr/>
            </a:pPr>
            <a:br>
              <a:rPr lang="fi-FI" sz="1200" b="0" i="0" kern="0">
                <a:solidFill>
                  <a:srgbClr val="FF0000"/>
                </a:solidFill>
                <a:effectLst/>
                <a:latin typeface="Oswald" panose="00000500000000000000" pitchFamily="2" charset="0"/>
                <a:ea typeface="+mn-ea"/>
                <a:cs typeface="Calibri"/>
              </a:rPr>
            </a:br>
            <a:r>
              <a:rPr lang="fi-FI" sz="1200" b="0" i="0" kern="1200">
                <a:solidFill>
                  <a:schemeClr val="tx1"/>
                </a:solidFill>
                <a:effectLst/>
                <a:latin typeface="+mn-lt"/>
                <a:ea typeface="+mn-ea"/>
                <a:cs typeface="+mn-cs"/>
              </a:rPr>
              <a:t>Sydäniskureita löytyy monista julkisista tiloista, kuten kauppakeskuksista, työpaikoilta ja urheilutiloista. Lähimmän sydäniskurin paikannat defi.fi-palvelusta. Sydäniskurin löydät sen vihreän tunnuksen luota.</a:t>
            </a:r>
          </a:p>
        </p:txBody>
      </p:sp>
      <p:sp>
        <p:nvSpPr>
          <p:cNvPr id="434" name="Google Shape;4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028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Katsokaa video </a:t>
            </a:r>
            <a:r>
              <a:rPr lang="fi-FI" dirty="0" err="1"/>
              <a:t>defibrilaattorista</a:t>
            </a:r>
            <a:r>
              <a:rPr lang="fi-FI" dirty="0"/>
              <a:t>. Video alkaa automaattisesti. Video tarvitsee toimiakseen nettiyhteyden.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dirty="0">
              <a:solidFill>
                <a:srgbClr val="0563C1"/>
              </a:solidFill>
              <a:hlinkClick r:id="rId3">
                <a:extLst>
                  <a:ext uri="{A12FA001-AC4F-418D-AE19-62706E023703}">
                    <ahyp:hlinkClr xmlns:ahyp="http://schemas.microsoft.com/office/drawing/2018/hyperlinkcolor" val="tx"/>
                  </a:ext>
                </a:extLst>
              </a:hlinkClick>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u="none" dirty="0">
                <a:solidFill>
                  <a:srgbClr val="0563C1"/>
                </a:solidFill>
                <a:hlinkClick r:id="rId3">
                  <a:extLst>
                    <a:ext uri="{A12FA001-AC4F-418D-AE19-62706E023703}">
                      <ahyp:hlinkClr xmlns:ahyp="http://schemas.microsoft.com/office/drawing/2018/hyperlinkcolor" val="tx"/>
                    </a:ext>
                  </a:extLst>
                </a:hlinkClick>
              </a:rPr>
              <a:t>https://www.youtube.com/watch?v=7uHU6O06iGg</a:t>
            </a:r>
            <a:br>
              <a:rPr lang="fi-FI" u="none" dirty="0"/>
            </a:br>
            <a:endParaRPr lang="fi-FI"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900" b="0" i="0" kern="1200" noProof="0" dirty="0">
                <a:solidFill>
                  <a:schemeClr val="tx1"/>
                </a:solidFill>
                <a:effectLst/>
                <a:latin typeface="+mn-lt"/>
                <a:ea typeface="+mn-ea"/>
                <a:cs typeface="+mn-cs"/>
              </a:rPr>
              <a:t>Sydäniskuri tutuksi -video, ruotsinkielinen tekstitys </a:t>
            </a:r>
            <a:r>
              <a:rPr lang="fi-FI" dirty="0">
                <a:hlinkClick r:id="rId4"/>
              </a:rPr>
              <a:t>https://www.youtube.com/watch?v=hRh6xWODN4U</a:t>
            </a:r>
            <a:endParaRPr lang="fi-FI"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7432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60994" indent="-214313" defTabSz="914378">
              <a:spcBef>
                <a:spcPts val="420"/>
              </a:spcBef>
              <a:buClr>
                <a:srgbClr val="C00000"/>
              </a:buClr>
              <a:buSzPts val="1820"/>
              <a:buFont typeface="Arial" panose="020B0604020202020204" pitchFamily="34" charset="0"/>
              <a:buChar char="•"/>
            </a:pPr>
            <a:r>
              <a:rPr lang="fi-FI" sz="1200">
                <a:latin typeface="Oswald" panose="00000500000000000000" pitchFamily="2" charset="0"/>
              </a:rPr>
              <a:t>Elvytystilanteessa sydäniskurilla voit </a:t>
            </a:r>
            <a:r>
              <a:rPr lang="fi-FI" sz="1200">
                <a:solidFill>
                  <a:srgbClr val="FF0000"/>
                </a:solidFill>
                <a:latin typeface="Oswald" panose="00000500000000000000" pitchFamily="2" charset="0"/>
              </a:rPr>
              <a:t>palauttaa autettavan sydämen normaaliin rytmiin ja pelastaa hengen. </a:t>
            </a:r>
          </a:p>
          <a:p>
            <a:pPr marL="360994" marR="0" lvl="0" indent="-214313" algn="l" defTabSz="914378" rtl="0" eaLnBrk="1" fontAlgn="auto" latinLnBrk="0" hangingPunct="1">
              <a:lnSpc>
                <a:spcPct val="100000"/>
              </a:lnSpc>
              <a:spcBef>
                <a:spcPts val="420"/>
              </a:spcBef>
              <a:spcAft>
                <a:spcPts val="0"/>
              </a:spcAft>
              <a:buClr>
                <a:srgbClr val="C00000"/>
              </a:buClr>
              <a:buSzPts val="1820"/>
              <a:buFont typeface="Arial" panose="020B0604020202020204" pitchFamily="34" charset="0"/>
              <a:buChar char="•"/>
              <a:tabLst/>
              <a:defRPr/>
            </a:pPr>
            <a:r>
              <a:rPr lang="fi-FI" sz="1200">
                <a:latin typeface="Oswald" panose="00000500000000000000" pitchFamily="2" charset="0"/>
              </a:rPr>
              <a:t>Jokainen osaa ja saa käyttää sydäniskuria hätätilanteessa. </a:t>
            </a:r>
            <a:r>
              <a:rPr lang="fi-FI" sz="1200">
                <a:solidFill>
                  <a:srgbClr val="FF0000"/>
                </a:solidFill>
                <a:latin typeface="Oswald" panose="00000500000000000000" pitchFamily="2" charset="0"/>
              </a:rPr>
              <a:t>Laite ohjeistaa vaihe vaiheelta, mitä pitää tehdä.</a:t>
            </a:r>
            <a:br>
              <a:rPr lang="fi-FI" sz="1200">
                <a:solidFill>
                  <a:srgbClr val="FF0000"/>
                </a:solidFill>
                <a:latin typeface="Oswald" panose="00000500000000000000" pitchFamily="2" charset="0"/>
              </a:rPr>
            </a:br>
            <a:r>
              <a:rPr lang="fi-FI" sz="1200" b="1" i="0" u="none" strike="noStrike" cap="none">
                <a:solidFill>
                  <a:schemeClr val="dk1"/>
                </a:solidFill>
                <a:latin typeface="Calibri"/>
                <a:ea typeface="Calibri"/>
                <a:cs typeface="Calibri"/>
                <a:sym typeface="Calibri"/>
              </a:rPr>
              <a:t>HUOM! </a:t>
            </a:r>
            <a:r>
              <a:rPr lang="fi-FI" sz="1200" b="0" i="0" u="none" strike="noStrike" cap="none">
                <a:solidFill>
                  <a:schemeClr val="dk1"/>
                </a:solidFill>
                <a:latin typeface="Calibri"/>
                <a:ea typeface="Calibri"/>
                <a:cs typeface="Calibri"/>
                <a:sym typeface="Calibri"/>
              </a:rPr>
              <a:t>Sydäniskurilla ei voi vahingoittaa ketään.</a:t>
            </a:r>
          </a:p>
          <a:p>
            <a:pPr marL="146681" indent="0" defTabSz="914378">
              <a:spcBef>
                <a:spcPts val="420"/>
              </a:spcBef>
              <a:buClr>
                <a:srgbClr val="C00000"/>
              </a:buClr>
              <a:buSzPts val="1820"/>
              <a:buFont typeface="Arial" panose="020B0604020202020204" pitchFamily="34" charset="0"/>
              <a:buNone/>
            </a:pPr>
            <a:endParaRPr lang="fi-FI" sz="1200">
              <a:solidFill>
                <a:srgbClr val="FF0000"/>
              </a:solidFill>
              <a:latin typeface="Oswald" panose="00000500000000000000" pitchFamily="2" charset="0"/>
            </a:endParaRPr>
          </a:p>
          <a:p>
            <a:pPr marL="146681" marR="0" lvl="0" indent="0" algn="l" defTabSz="914378" rtl="0" eaLnBrk="1" fontAlgn="auto" latinLnBrk="0" hangingPunct="1">
              <a:lnSpc>
                <a:spcPct val="100000"/>
              </a:lnSpc>
              <a:spcBef>
                <a:spcPts val="420"/>
              </a:spcBef>
              <a:spcAft>
                <a:spcPts val="0"/>
              </a:spcAft>
              <a:buClr>
                <a:srgbClr val="C00000"/>
              </a:buClr>
              <a:buSzPts val="1820"/>
              <a:buFont typeface="Arial" panose="020B0604020202020204" pitchFamily="34" charset="0"/>
              <a:buNone/>
              <a:tabLst/>
              <a:defRPr/>
            </a:pPr>
            <a:r>
              <a:rPr lang="fi-FI" sz="1200" b="0" i="0" kern="1200">
                <a:solidFill>
                  <a:schemeClr val="tx1"/>
                </a:solidFill>
                <a:effectLst/>
                <a:latin typeface="+mn-lt"/>
                <a:ea typeface="+mn-ea"/>
                <a:cs typeface="+mn-cs"/>
              </a:rPr>
              <a:t>Vaikka sydäniskuria osaa ja saa käyttää jokainen, sen käyttöä kannattaa harjoitella. Harjoittelu antaa varmuutta ja rohkeutta käyttää sydäniskuria hätätilanteessa. Koulun kannattaa harkita harjoitussydäniskurin hankkimista. Osa harjoituslaitteista antaa palautetta myös paineluelvytyksestä, jolloin opettajan ei tarvitse arvioida sen onnistumista.</a:t>
            </a:r>
            <a:endParaRPr lang="fi-FI" sz="1200" b="0" i="0" kern="0">
              <a:solidFill>
                <a:srgbClr val="FF0000"/>
              </a:solidFill>
              <a:effectLst/>
              <a:latin typeface="Oswald" panose="00000500000000000000" pitchFamily="2" charset="0"/>
              <a:ea typeface="+mn-ea"/>
              <a:cs typeface="Calibri"/>
            </a:endParaRPr>
          </a:p>
          <a:p>
            <a:pPr marL="146681" marR="0" lvl="0" indent="0" algn="l" defTabSz="914378" rtl="0" eaLnBrk="1" fontAlgn="auto" latinLnBrk="0" hangingPunct="1">
              <a:lnSpc>
                <a:spcPct val="100000"/>
              </a:lnSpc>
              <a:spcBef>
                <a:spcPts val="420"/>
              </a:spcBef>
              <a:spcAft>
                <a:spcPts val="0"/>
              </a:spcAft>
              <a:buClr>
                <a:srgbClr val="C00000"/>
              </a:buClr>
              <a:buSzPts val="1820"/>
              <a:buFont typeface="Arial" panose="020B0604020202020204" pitchFamily="34" charset="0"/>
              <a:buNone/>
              <a:tabLst/>
              <a:defRPr/>
            </a:pPr>
            <a:br>
              <a:rPr lang="fi-FI" sz="1200" b="0" i="0" kern="0">
                <a:solidFill>
                  <a:srgbClr val="FF0000"/>
                </a:solidFill>
                <a:effectLst/>
                <a:latin typeface="Oswald" panose="00000500000000000000" pitchFamily="2" charset="0"/>
                <a:ea typeface="+mn-ea"/>
                <a:cs typeface="Calibri"/>
              </a:rPr>
            </a:br>
            <a:r>
              <a:rPr lang="fi-FI" sz="1200" b="0" i="0" kern="1200">
                <a:solidFill>
                  <a:schemeClr val="tx1"/>
                </a:solidFill>
                <a:effectLst/>
                <a:latin typeface="+mn-lt"/>
                <a:ea typeface="+mn-ea"/>
                <a:cs typeface="+mn-cs"/>
              </a:rPr>
              <a:t>Sydäniskureita löytyy monista julkisista tiloista, kuten kauppakeskuksista, työpaikoilta ja urheilutiloista. Lähimmän sydäniskurin paikannat defi.fi-palvelusta. Sydäniskurin löydät sen vihreän tunnuksen luota.</a:t>
            </a:r>
          </a:p>
        </p:txBody>
      </p:sp>
      <p:sp>
        <p:nvSpPr>
          <p:cNvPr id="434" name="Google Shape;43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21614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extLst>
      <p:ext uri="{BB962C8B-B14F-4D97-AF65-F5344CB8AC3E}">
        <p14:creationId xmlns:p14="http://schemas.microsoft.com/office/powerpoint/2010/main" val="3885170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Clr>
                <a:schemeClr val="bg1"/>
              </a:buClr>
              <a:buNone/>
            </a:pPr>
            <a:r>
              <a:rPr lang="fi-FI" sz="900" dirty="0"/>
              <a:t>Yleisimmät tapaturmat:</a:t>
            </a:r>
          </a:p>
          <a:p>
            <a:pPr>
              <a:buClr>
                <a:schemeClr val="bg1"/>
              </a:buClr>
              <a:buFont typeface="Arial" panose="020B0604020202020204" pitchFamily="34" charset="0"/>
              <a:buChar char="•"/>
            </a:pPr>
            <a:r>
              <a:rPr lang="fi-FI" sz="900" dirty="0"/>
              <a:t>Liikuntatapaturmat</a:t>
            </a:r>
          </a:p>
          <a:p>
            <a:pPr>
              <a:buClr>
                <a:schemeClr val="bg1"/>
              </a:buClr>
              <a:buFont typeface="Arial" panose="020B0604020202020204" pitchFamily="34" charset="0"/>
              <a:buChar char="•"/>
            </a:pPr>
            <a:r>
              <a:rPr lang="fi-FI" sz="900" dirty="0"/>
              <a:t>Myrkytykset (alkoholi ja huumausaineet)</a:t>
            </a:r>
          </a:p>
          <a:p>
            <a:pPr>
              <a:buClr>
                <a:schemeClr val="bg1"/>
              </a:buClr>
              <a:buFont typeface="Arial" panose="020B0604020202020204" pitchFamily="34" charset="0"/>
              <a:buChar char="•"/>
            </a:pPr>
            <a:r>
              <a:rPr lang="fi-FI" sz="900" dirty="0"/>
              <a:t>Liikennetapaturmat</a:t>
            </a:r>
          </a:p>
          <a:p>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0428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lnSpc>
                <a:spcPct val="120000"/>
              </a:lnSpc>
              <a:spcBef>
                <a:spcPts val="0"/>
              </a:spcBef>
              <a:buNone/>
            </a:pPr>
            <a:r>
              <a:rPr lang="fi-FI" sz="1100" b="1" dirty="0"/>
              <a:t>Liikuntatapaturmat:</a:t>
            </a:r>
          </a:p>
          <a:p>
            <a:pPr>
              <a:lnSpc>
                <a:spcPct val="120000"/>
              </a:lnSpc>
              <a:spcBef>
                <a:spcPts val="0"/>
              </a:spcBef>
              <a:buFont typeface="Arial" panose="020B0604020202020204" pitchFamily="34" charset="0"/>
              <a:buChar char="•"/>
            </a:pPr>
            <a:r>
              <a:rPr lang="fi-FI" sz="1050" dirty="0"/>
              <a:t>Lämmittele</a:t>
            </a:r>
          </a:p>
          <a:p>
            <a:pPr>
              <a:lnSpc>
                <a:spcPct val="120000"/>
              </a:lnSpc>
              <a:spcBef>
                <a:spcPts val="0"/>
              </a:spcBef>
              <a:buFont typeface="Arial" panose="020B0604020202020204" pitchFamily="34" charset="0"/>
              <a:buChar char="•"/>
            </a:pPr>
            <a:r>
              <a:rPr lang="fi-FI" sz="1050" dirty="0"/>
              <a:t>Tutustu ohjeisiin ja sääntöihin</a:t>
            </a:r>
          </a:p>
          <a:p>
            <a:pPr>
              <a:lnSpc>
                <a:spcPct val="120000"/>
              </a:lnSpc>
              <a:spcBef>
                <a:spcPts val="0"/>
              </a:spcBef>
              <a:buFont typeface="Arial" panose="020B0604020202020204" pitchFamily="34" charset="0"/>
              <a:buChar char="•"/>
            </a:pPr>
            <a:r>
              <a:rPr lang="fi-FI" sz="1050" dirty="0"/>
              <a:t>Käytä suojavarusteita</a:t>
            </a:r>
            <a:endParaRPr lang="fi-FI" sz="1050" b="1" dirty="0"/>
          </a:p>
          <a:p>
            <a:pPr marL="0" indent="0">
              <a:lnSpc>
                <a:spcPct val="100000"/>
              </a:lnSpc>
              <a:spcBef>
                <a:spcPts val="0"/>
              </a:spcBef>
              <a:buClrTx/>
              <a:buFont typeface="Arial" panose="020B0604020202020204" pitchFamily="34" charset="0"/>
              <a:buNone/>
            </a:pPr>
            <a:endParaRPr lang="fi-FI" sz="1050" b="1" dirty="0"/>
          </a:p>
          <a:p>
            <a:pPr marL="0" indent="0">
              <a:lnSpc>
                <a:spcPct val="100000"/>
              </a:lnSpc>
              <a:spcBef>
                <a:spcPts val="0"/>
              </a:spcBef>
              <a:buClrTx/>
              <a:buFont typeface="Arial" panose="020B0604020202020204" pitchFamily="34" charset="0"/>
              <a:buNone/>
            </a:pPr>
            <a:r>
              <a:rPr lang="fi-FI" sz="1050" b="1" dirty="0"/>
              <a:t>Myrkytykset:</a:t>
            </a:r>
          </a:p>
          <a:p>
            <a:pPr>
              <a:lnSpc>
                <a:spcPct val="100000"/>
              </a:lnSpc>
              <a:spcBef>
                <a:spcPts val="0"/>
              </a:spcBef>
              <a:buClrTx/>
              <a:buFont typeface="Arial" panose="020B0604020202020204" pitchFamily="34" charset="0"/>
              <a:buChar char="•"/>
            </a:pPr>
            <a:r>
              <a:rPr lang="fi-FI" sz="1000" dirty="0"/>
              <a:t>Säilytä lääkkeet, pesuaineet ja muut kemikaalit lasten ulottumattomissa</a:t>
            </a:r>
          </a:p>
          <a:p>
            <a:pPr>
              <a:lnSpc>
                <a:spcPct val="100000"/>
              </a:lnSpc>
              <a:spcBef>
                <a:spcPts val="0"/>
              </a:spcBef>
              <a:buClrTx/>
              <a:buFont typeface="Arial" panose="020B0604020202020204" pitchFamily="34" charset="0"/>
              <a:buChar char="•"/>
            </a:pPr>
            <a:r>
              <a:rPr lang="fi-FI" sz="1000" dirty="0"/>
              <a:t>Suosi turvakorkillisia pakkauksia</a:t>
            </a:r>
          </a:p>
          <a:p>
            <a:pPr>
              <a:lnSpc>
                <a:spcPct val="100000"/>
              </a:lnSpc>
              <a:spcBef>
                <a:spcPts val="0"/>
              </a:spcBef>
              <a:buClrTx/>
              <a:buFont typeface="Arial" panose="020B0604020202020204" pitchFamily="34" charset="0"/>
              <a:buChar char="•"/>
            </a:pPr>
            <a:r>
              <a:rPr lang="fi-FI" sz="1000" dirty="0"/>
              <a:t>Säilytä aineet alkuperäisissä pakkauksissaan</a:t>
            </a:r>
          </a:p>
          <a:p>
            <a:pPr marL="0" indent="0">
              <a:lnSpc>
                <a:spcPct val="100000"/>
              </a:lnSpc>
              <a:spcBef>
                <a:spcPts val="0"/>
              </a:spcBef>
              <a:buClrTx/>
              <a:buNone/>
            </a:pPr>
            <a:endParaRPr lang="fi-FI" sz="1000" b="1" dirty="0"/>
          </a:p>
          <a:p>
            <a:pPr marL="0" indent="0">
              <a:lnSpc>
                <a:spcPct val="100000"/>
              </a:lnSpc>
              <a:spcBef>
                <a:spcPts val="0"/>
              </a:spcBef>
              <a:buClrTx/>
              <a:buNone/>
            </a:pPr>
            <a:r>
              <a:rPr lang="fi-FI" sz="1000" b="1" dirty="0"/>
              <a:t>Liikennetapaturmat:</a:t>
            </a:r>
          </a:p>
          <a:p>
            <a:pPr>
              <a:lnSpc>
                <a:spcPct val="100000"/>
              </a:lnSpc>
              <a:spcBef>
                <a:spcPts val="0"/>
              </a:spcBef>
              <a:buClrTx/>
              <a:buFont typeface="Arial" panose="020B0604020202020204" pitchFamily="34" charset="0"/>
              <a:buChar char="•"/>
            </a:pPr>
            <a:r>
              <a:rPr lang="fi-FI" sz="900" dirty="0"/>
              <a:t>Harjoittele</a:t>
            </a:r>
          </a:p>
          <a:p>
            <a:pPr>
              <a:lnSpc>
                <a:spcPct val="100000"/>
              </a:lnSpc>
              <a:spcBef>
                <a:spcPts val="0"/>
              </a:spcBef>
              <a:buClrTx/>
              <a:buFont typeface="Arial" panose="020B0604020202020204" pitchFamily="34" charset="0"/>
              <a:buChar char="•"/>
            </a:pPr>
            <a:r>
              <a:rPr lang="fi-FI" sz="900" dirty="0"/>
              <a:t>Käytä turvavälineitä</a:t>
            </a:r>
          </a:p>
          <a:p>
            <a:pPr>
              <a:lnSpc>
                <a:spcPct val="100000"/>
              </a:lnSpc>
              <a:spcBef>
                <a:spcPts val="0"/>
              </a:spcBef>
              <a:buClrTx/>
              <a:buFont typeface="Arial" panose="020B0604020202020204" pitchFamily="34" charset="0"/>
              <a:buChar char="•"/>
            </a:pPr>
            <a:r>
              <a:rPr lang="fi-FI" sz="900" dirty="0"/>
              <a:t>Noudata liikennesääntöjä</a:t>
            </a:r>
          </a:p>
          <a:p>
            <a:pPr>
              <a:lnSpc>
                <a:spcPct val="100000"/>
              </a:lnSpc>
              <a:spcBef>
                <a:spcPts val="0"/>
              </a:spcBef>
              <a:buClrTx/>
              <a:buFont typeface="Arial" panose="020B0604020202020204" pitchFamily="34" charset="0"/>
              <a:buChar char="•"/>
            </a:pPr>
            <a:r>
              <a:rPr lang="fi-FI" sz="900" dirty="0"/>
              <a:t>Keskity ajamiseen ja anna kuskille rauha</a:t>
            </a:r>
          </a:p>
          <a:p>
            <a:pPr>
              <a:lnSpc>
                <a:spcPct val="100000"/>
              </a:lnSpc>
              <a:spcBef>
                <a:spcPts val="0"/>
              </a:spcBef>
              <a:buClrTx/>
              <a:buFont typeface="Arial" panose="020B0604020202020204" pitchFamily="34" charset="0"/>
              <a:buChar char="•"/>
            </a:pPr>
            <a:r>
              <a:rPr lang="fi-FI" sz="900" dirty="0"/>
              <a:t>Pidä tarvittaessa taukoja</a:t>
            </a:r>
          </a:p>
          <a:p>
            <a:pPr>
              <a:lnSpc>
                <a:spcPct val="100000"/>
              </a:lnSpc>
              <a:spcBef>
                <a:spcPts val="0"/>
              </a:spcBef>
              <a:buClrTx/>
              <a:buFont typeface="Arial" panose="020B0604020202020204" pitchFamily="34" charset="0"/>
              <a:buChar char="•"/>
            </a:pPr>
            <a:r>
              <a:rPr lang="fi-FI" sz="900" dirty="0"/>
              <a:t>Älä aja päihtyneenä</a:t>
            </a:r>
          </a:p>
          <a:p>
            <a:endParaRPr lang="fi-FI"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900" b="1" dirty="0">
                <a:solidFill>
                  <a:schemeClr val="tx1"/>
                </a:solidFill>
                <a:latin typeface="Tenorite" panose="00000500000000000000" pitchFamily="2" charset="0"/>
              </a:rPr>
              <a:t>Vältä turhia riskejä!</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240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38150" indent="-342900">
              <a:buClr>
                <a:schemeClr val="bg1"/>
              </a:buClr>
              <a:buFont typeface="Arial" panose="020B0604020202020204" pitchFamily="34" charset="0"/>
              <a:buChar char="•"/>
            </a:pPr>
            <a:r>
              <a:rPr lang="fi-FI" sz="900" dirty="0"/>
              <a:t>Pysähdy ja rauhoitu.</a:t>
            </a:r>
          </a:p>
          <a:p>
            <a:pPr marL="438150" indent="-342900">
              <a:buClr>
                <a:schemeClr val="bg1"/>
              </a:buClr>
              <a:buFont typeface="Arial" panose="020B0604020202020204" pitchFamily="34" charset="0"/>
              <a:buChar char="•"/>
            </a:pPr>
            <a:r>
              <a:rPr lang="fi-FI" sz="900" dirty="0"/>
              <a:t>Estä lisäonnettomuudet.</a:t>
            </a:r>
          </a:p>
          <a:p>
            <a:pPr marL="438150" indent="-342900">
              <a:buClr>
                <a:schemeClr val="bg1"/>
              </a:buClr>
              <a:buFont typeface="Arial" panose="020B0604020202020204" pitchFamily="34" charset="0"/>
              <a:buChar char="•"/>
            </a:pPr>
            <a:r>
              <a:rPr lang="fi-FI" sz="900" dirty="0"/>
              <a:t>Auta, älä kuvaa.</a:t>
            </a:r>
          </a:p>
          <a:p>
            <a:pPr marL="438150" indent="-342900">
              <a:buClr>
                <a:schemeClr val="bg1"/>
              </a:buClr>
              <a:buFont typeface="Arial" panose="020B0604020202020204" pitchFamily="34" charset="0"/>
              <a:buChar char="•"/>
            </a:pPr>
            <a:r>
              <a:rPr lang="fi-FI" sz="900" dirty="0"/>
              <a:t>Pidä huoli aina omasta turvallisuudestasi ja toimintakyvystäsi.</a:t>
            </a:r>
          </a:p>
          <a:p>
            <a:pPr marL="438150" indent="-342900">
              <a:buClr>
                <a:schemeClr val="bg1"/>
              </a:buClr>
              <a:buFont typeface="Arial" panose="020B0604020202020204" pitchFamily="34" charset="0"/>
              <a:buChar char="•"/>
            </a:pPr>
            <a:r>
              <a:rPr lang="fi-FI" sz="900" dirty="0"/>
              <a:t>Rauhoittele onnettomuuden tai tapaturman uhria.</a:t>
            </a:r>
          </a:p>
          <a:p>
            <a:pPr marL="438150" indent="-342900">
              <a:buClr>
                <a:schemeClr val="bg1"/>
              </a:buClr>
              <a:buFont typeface="Arial" panose="020B0604020202020204" pitchFamily="34" charset="0"/>
              <a:buChar char="•"/>
            </a:pPr>
            <a:r>
              <a:rPr lang="fi-FI" sz="900" dirty="0"/>
              <a:t>Tarvittaessa soita 112.</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246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372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200" dirty="0"/>
          </a:p>
          <a:p>
            <a:pPr marL="0" lvl="0" indent="0" algn="l" rtl="0">
              <a:spcBef>
                <a:spcPts val="0"/>
              </a:spcBef>
              <a:spcAft>
                <a:spcPts val="0"/>
              </a:spcAft>
              <a:buNone/>
            </a:pPr>
            <a:endParaRPr sz="1200" dirty="0"/>
          </a:p>
        </p:txBody>
      </p:sp>
      <p:sp>
        <p:nvSpPr>
          <p:cNvPr id="367" name="Google Shape;3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3595180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455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1329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a:p>
          <a:p>
            <a:pPr marL="228600" lvl="0" indent="-152400" algn="l" rtl="0">
              <a:lnSpc>
                <a:spcPct val="100000"/>
              </a:lnSpc>
              <a:spcBef>
                <a:spcPts val="360"/>
              </a:spcBef>
              <a:spcAft>
                <a:spcPts val="0"/>
              </a:spcAft>
              <a:buClr>
                <a:schemeClr val="dk1"/>
              </a:buClr>
              <a:buSzPts val="1200"/>
              <a:buFont typeface="Calibri"/>
              <a:buNone/>
            </a:pPr>
            <a:endParaRPr sz="1200"/>
          </a:p>
          <a:p>
            <a:pPr marL="0" lvl="0" indent="0" algn="l" rtl="0">
              <a:spcBef>
                <a:spcPts val="0"/>
              </a:spcBef>
              <a:spcAft>
                <a:spcPts val="0"/>
              </a:spcAft>
              <a:buNone/>
            </a:pPr>
            <a:endParaRPr sz="120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extLst>
      <p:ext uri="{BB962C8B-B14F-4D97-AF65-F5344CB8AC3E}">
        <p14:creationId xmlns:p14="http://schemas.microsoft.com/office/powerpoint/2010/main" val="159981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r>
              <a:rPr lang="fi-FI" sz="1200" b="1" dirty="0"/>
              <a:t>Kertaa: tapaturvavaarojen tunnistaminen:</a:t>
            </a:r>
            <a:br>
              <a:rPr lang="fi-FI" sz="1200" dirty="0"/>
            </a:br>
            <a:endParaRPr lang="fi-FI" sz="1200" dirty="0"/>
          </a:p>
          <a:p>
            <a:pPr marL="0" indent="0">
              <a:buClr>
                <a:schemeClr val="bg1"/>
              </a:buClr>
              <a:buNone/>
            </a:pPr>
            <a:r>
              <a:rPr lang="fi-FI" sz="1200" dirty="0"/>
              <a:t>Yleisimmät tapaturmat:</a:t>
            </a:r>
          </a:p>
          <a:p>
            <a:pPr>
              <a:buClr>
                <a:schemeClr val="bg1"/>
              </a:buClr>
              <a:buFont typeface="Arial" panose="020B0604020202020204" pitchFamily="34" charset="0"/>
              <a:buChar char="•"/>
            </a:pPr>
            <a:r>
              <a:rPr lang="fi-FI" sz="1200" b="0" dirty="0"/>
              <a:t>Liikuntatapaturmat</a:t>
            </a:r>
          </a:p>
          <a:p>
            <a:pPr>
              <a:buClr>
                <a:schemeClr val="bg1"/>
              </a:buClr>
              <a:buFont typeface="Arial" panose="020B0604020202020204" pitchFamily="34" charset="0"/>
              <a:buChar char="•"/>
            </a:pPr>
            <a:r>
              <a:rPr lang="fi-FI" sz="1200" b="0" dirty="0"/>
              <a:t>Myrkytykset (alkoholi ja huumausaineet)</a:t>
            </a:r>
          </a:p>
          <a:p>
            <a:pPr>
              <a:buClr>
                <a:schemeClr val="bg1"/>
              </a:buClr>
              <a:buFont typeface="Arial" panose="020B0604020202020204" pitchFamily="34" charset="0"/>
              <a:buChar char="•"/>
            </a:pPr>
            <a:r>
              <a:rPr lang="fi-FI" sz="1200" b="0" dirty="0"/>
              <a:t>Liikennetapaturmat</a:t>
            </a:r>
            <a:endParaRPr lang="fi-FI" sz="1200" dirty="0"/>
          </a:p>
          <a:p>
            <a:pPr marL="228600" lvl="0" indent="-152400" algn="l" rtl="0">
              <a:lnSpc>
                <a:spcPct val="100000"/>
              </a:lnSpc>
              <a:spcBef>
                <a:spcPts val="360"/>
              </a:spcBef>
              <a:spcAft>
                <a:spcPts val="0"/>
              </a:spcAft>
              <a:buClr>
                <a:schemeClr val="dk1"/>
              </a:buClr>
              <a:buSzPts val="1200"/>
              <a:buFont typeface="Calibri"/>
              <a:buNone/>
            </a:pPr>
            <a:endParaRPr sz="1200" dirty="0"/>
          </a:p>
          <a:p>
            <a:pPr marL="0" lvl="0" indent="0" algn="l" rtl="0">
              <a:spcBef>
                <a:spcPts val="0"/>
              </a:spcBef>
              <a:spcAft>
                <a:spcPts val="0"/>
              </a:spcAft>
              <a:buNone/>
            </a:pPr>
            <a:r>
              <a:rPr lang="fi-FI" sz="3200" b="1" i="0" dirty="0">
                <a:solidFill>
                  <a:srgbClr val="000000"/>
                </a:solidFill>
                <a:effectLst/>
                <a:latin typeface="Calibri" panose="020F0502020204030204" pitchFamily="34" charset="0"/>
              </a:rPr>
              <a:t>Seuraavaksi: Tapaturmien välttäminen.</a:t>
            </a:r>
            <a:endParaRPr sz="1200"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11579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Keskustelkaa yhdessä. Vastaukset löytyvät seuraavalta videolta.</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72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Tarkastakaa liikuntatapaturmien välttämisen vastaukset videolta. Video alkaa automaattisesti. Video tarvitsee toimiakseen nettiyhteyden.</a:t>
            </a:r>
          </a:p>
          <a:p>
            <a:endParaRPr lang="fi-FI"/>
          </a:p>
          <a:p>
            <a:r>
              <a:rPr lang="fi-FI"/>
              <a:t>https://www.youtube.com/watch?v=Job0Cclc3us</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6103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Keskustelkaa yhdessä. Vastaukset löytyvät seuraavalta dialta.</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215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Toimi näin myrkytystilanteissa</a:t>
            </a:r>
          </a:p>
          <a:p>
            <a:endParaRPr lang="fi-FI" b="1" dirty="0"/>
          </a:p>
          <a:p>
            <a:pPr>
              <a:buFont typeface="Arial" panose="020B0604020202020204" pitchFamily="34" charset="0"/>
              <a:buChar char="•"/>
            </a:pPr>
            <a:r>
              <a:rPr lang="fi-FI" b="0" dirty="0"/>
              <a:t>Jos autettavalla ei ole selkeitä myrkytykseen viittaavia oireita, mutta epäilet myrkytyksen mahdollisuutta tai haluat neuvoja ja toimintaohjeita, soita Myrkytystietokeskukseen, </a:t>
            </a:r>
            <a:r>
              <a:rPr lang="fi-FI" b="1" dirty="0"/>
              <a:t>puhelin 0800 147 111 </a:t>
            </a:r>
            <a:r>
              <a:rPr lang="fi-FI" b="0" dirty="0"/>
              <a:t>(vuorokauden ympäri).</a:t>
            </a:r>
          </a:p>
          <a:p>
            <a:pPr>
              <a:buFont typeface="Arial" panose="020B0604020202020204" pitchFamily="34" charset="0"/>
              <a:buChar char="•"/>
            </a:pPr>
            <a:r>
              <a:rPr lang="fi-FI" b="0" dirty="0"/>
              <a:t>Hätätilanteessa soita hätänumeroon 112.</a:t>
            </a:r>
          </a:p>
          <a:p>
            <a:pPr>
              <a:buFont typeface="Arial" panose="020B0604020202020204" pitchFamily="34" charset="0"/>
              <a:buChar char="•"/>
            </a:pPr>
            <a:r>
              <a:rPr lang="fi-FI" b="0" dirty="0"/>
              <a:t>Älä okseta.</a:t>
            </a:r>
          </a:p>
          <a:p>
            <a:pPr>
              <a:buFont typeface="Arial" panose="020B0604020202020204" pitchFamily="34" charset="0"/>
              <a:buChar char="•"/>
            </a:pPr>
            <a:r>
              <a:rPr lang="fi-FI" b="0" dirty="0"/>
              <a:t>Soita 112:een uudestaan, jos tila selkeästi muuttuu.</a:t>
            </a:r>
          </a:p>
          <a:p>
            <a:pPr>
              <a:buFont typeface="Arial" panose="020B0604020202020204" pitchFamily="34" charset="0"/>
              <a:buChar char="•"/>
            </a:pPr>
            <a:r>
              <a:rPr lang="fi-FI" b="0" dirty="0"/>
              <a:t>Seuraa autettavan tilaa ammattiavun tuloon saakka.</a:t>
            </a:r>
          </a:p>
          <a:p>
            <a:endParaRPr lang="fi-FI" b="1" dirty="0"/>
          </a:p>
          <a:p>
            <a:r>
              <a:rPr lang="fi-FI" dirty="0"/>
              <a:t>Myrkytystilanteessa oikean ensiavun ja ensihoidon kannalta on tärkeää selvittää mahdollisimman tarkkaan:</a:t>
            </a:r>
          </a:p>
          <a:p>
            <a:pPr>
              <a:buFont typeface="Arial" panose="020B0604020202020204" pitchFamily="34" charset="0"/>
              <a:buChar char="•"/>
            </a:pPr>
            <a:r>
              <a:rPr lang="fi-FI" dirty="0"/>
              <a:t>Mikä aine on aiheuttanut myrkytyksen? </a:t>
            </a:r>
          </a:p>
          <a:p>
            <a:pPr>
              <a:buFont typeface="Arial" panose="020B0604020202020204" pitchFamily="34" charset="0"/>
              <a:buChar char="•"/>
            </a:pPr>
            <a:r>
              <a:rPr lang="fi-FI" dirty="0"/>
              <a:t>Miten aine on kehoon joutunut: nieltynä, hengitettynä, iholta imeytyneenä tai pistettynä?</a:t>
            </a:r>
          </a:p>
          <a:p>
            <a:pPr>
              <a:buFont typeface="Arial" panose="020B0604020202020204" pitchFamily="34" charset="0"/>
              <a:buChar char="•"/>
            </a:pPr>
            <a:r>
              <a:rPr lang="fi-FI" dirty="0"/>
              <a:t>Kuinka suuresta määrästä on kysymys? </a:t>
            </a:r>
          </a:p>
          <a:p>
            <a:pPr>
              <a:buFont typeface="Arial" panose="020B0604020202020204" pitchFamily="34" charset="0"/>
              <a:buChar char="•"/>
            </a:pPr>
            <a:r>
              <a:rPr lang="fi-FI" dirty="0"/>
              <a:t>Milloin myrkytys on tapahtunut? </a:t>
            </a:r>
          </a:p>
          <a:p>
            <a:endParaRPr lang="fi-FI" dirty="0"/>
          </a:p>
          <a:p>
            <a:endParaRPr lang="fi-FI" b="1" dirty="0"/>
          </a:p>
          <a:p>
            <a:r>
              <a:rPr lang="fi-FI" b="0" i="0" dirty="0"/>
              <a:t>Lähde: Terveyskirjasto.fi</a:t>
            </a:r>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1808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162080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51682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grpSp>
        <p:nvGrpSpPr>
          <p:cNvPr id="5" name="Ryhmä 4">
            <a:extLst>
              <a:ext uri="{FF2B5EF4-FFF2-40B4-BE49-F238E27FC236}">
                <a16:creationId xmlns:a16="http://schemas.microsoft.com/office/drawing/2014/main" id="{AD3C30F8-6114-4C9D-B438-DCEB461030C2}"/>
              </a:ext>
            </a:extLst>
          </p:cNvPr>
          <p:cNvGrpSpPr/>
          <p:nvPr userDrawn="1"/>
        </p:nvGrpSpPr>
        <p:grpSpPr>
          <a:xfrm>
            <a:off x="-2094564" y="237335"/>
            <a:ext cx="1504235" cy="3933878"/>
            <a:chOff x="-2094564" y="237335"/>
            <a:chExt cx="1504235" cy="3933878"/>
          </a:xfrm>
        </p:grpSpPr>
        <p:sp>
          <p:nvSpPr>
            <p:cNvPr id="6" name="Suorakulmio 5">
              <a:extLst>
                <a:ext uri="{FF2B5EF4-FFF2-40B4-BE49-F238E27FC236}">
                  <a16:creationId xmlns:a16="http://schemas.microsoft.com/office/drawing/2014/main" id="{A6F250B3-E656-43CF-982F-D68F5EE539BB}"/>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uorakulmio 6">
              <a:extLst>
                <a:ext uri="{FF2B5EF4-FFF2-40B4-BE49-F238E27FC236}">
                  <a16:creationId xmlns:a16="http://schemas.microsoft.com/office/drawing/2014/main" id="{DE42542B-3A1F-45F7-8625-DD5AB07A6F63}"/>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7">
              <a:extLst>
                <a:ext uri="{FF2B5EF4-FFF2-40B4-BE49-F238E27FC236}">
                  <a16:creationId xmlns:a16="http://schemas.microsoft.com/office/drawing/2014/main" id="{4874DBCB-E915-4942-9C65-738284C204F5}"/>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0BFF6B77-3827-4E6D-83CF-A0459BD998A6}"/>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3E5C9354-996F-4920-AA83-93E5791D21CC}"/>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468271B0-B0CC-4ABE-BDB5-97BA17093B3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A8EE9480-AD2A-4E90-8D24-F7064D296C7C}"/>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3E3E5018-78FF-4DE5-89AB-9335FCF76C64}"/>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FEE4AA62-9BDF-41A1-AE48-FA7EF0D6AC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4075775-8E24-4629-A25E-B2417B2471B0}"/>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3002509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00316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63150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48099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070889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700168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628650" y="274638"/>
            <a:ext cx="5762625" cy="435768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375223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628650" y="274638"/>
            <a:ext cx="5762625" cy="435768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580268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59088E-DF24-48A0-983B-87C0AC9FAE9A}"/>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7BB1997-EC19-414B-8FBB-47E2A191474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2E0C53A1-E207-4DAA-9DE8-B6E3C05CE397}"/>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5" name="Alatunnisteen paikkamerkki 4">
            <a:extLst>
              <a:ext uri="{FF2B5EF4-FFF2-40B4-BE49-F238E27FC236}">
                <a16:creationId xmlns:a16="http://schemas.microsoft.com/office/drawing/2014/main" id="{FFB48CCA-115A-4607-AB8A-D012B133FCE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D884E85-4BAA-496F-BE77-86DAC1A5381A}"/>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118917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36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904019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DBE8AB-8925-4ACD-8439-937A280412A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EB36534-F72C-4ABF-AA9D-F3FE7A5265F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A431DF-AD14-4746-9409-E35DC3679DDE}"/>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5" name="Alatunnisteen paikkamerkki 4">
            <a:extLst>
              <a:ext uri="{FF2B5EF4-FFF2-40B4-BE49-F238E27FC236}">
                <a16:creationId xmlns:a16="http://schemas.microsoft.com/office/drawing/2014/main" id="{F2762572-1DD2-4F14-802C-291C9D19511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63CC59B-C872-45FB-8A5E-472DF21AF7F6}"/>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3598274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CC507F-B7EE-4B0E-BEC9-3B7D54213B28}"/>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BB4B8E49-EF4F-4C8A-B066-52BDB7D469F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97A6F67-333D-4440-B375-FD842AE37A0F}"/>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5" name="Alatunnisteen paikkamerkki 4">
            <a:extLst>
              <a:ext uri="{FF2B5EF4-FFF2-40B4-BE49-F238E27FC236}">
                <a16:creationId xmlns:a16="http://schemas.microsoft.com/office/drawing/2014/main" id="{62B948DD-E232-49C6-87C9-2552E294886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D737A5D-9B92-4F09-9FC7-7A1AA191BE53}"/>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251606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99B83F-E91D-426F-B72A-FA0371C3189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AEFFEE7-B5DA-492B-9362-A42DA13AEDF0}"/>
              </a:ext>
            </a:extLst>
          </p:cNvPr>
          <p:cNvSpPr>
            <a:spLocks noGrp="1"/>
          </p:cNvSpPr>
          <p:nvPr>
            <p:ph sz="half" idx="1"/>
          </p:nvPr>
        </p:nvSpPr>
        <p:spPr>
          <a:xfrm>
            <a:off x="628650" y="1370013"/>
            <a:ext cx="3867150" cy="32623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9B4A9E1-D4D3-445A-B1C6-007D1D75EEF3}"/>
              </a:ext>
            </a:extLst>
          </p:cNvPr>
          <p:cNvSpPr>
            <a:spLocks noGrp="1"/>
          </p:cNvSpPr>
          <p:nvPr>
            <p:ph sz="half" idx="2"/>
          </p:nvPr>
        </p:nvSpPr>
        <p:spPr>
          <a:xfrm>
            <a:off x="4648200" y="1370013"/>
            <a:ext cx="3867150" cy="32623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B8271F91-6316-46FA-A9F5-C56E7C8DF271}"/>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6" name="Alatunnisteen paikkamerkki 5">
            <a:extLst>
              <a:ext uri="{FF2B5EF4-FFF2-40B4-BE49-F238E27FC236}">
                <a16:creationId xmlns:a16="http://schemas.microsoft.com/office/drawing/2014/main" id="{1F6582F2-E6C9-4F28-81E9-FA1C3850C65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7657760-9EEC-42FF-B898-087641707DE9}"/>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639581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5776B7-1832-43D7-9388-D98F4D463B2B}"/>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45DECD6B-3109-40E9-8270-13F34EF5253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85BECD9-F50B-453C-ADE8-9123049ED393}"/>
              </a:ext>
            </a:extLst>
          </p:cNvPr>
          <p:cNvSpPr>
            <a:spLocks noGrp="1"/>
          </p:cNvSpPr>
          <p:nvPr>
            <p:ph sz="half" idx="2"/>
          </p:nvPr>
        </p:nvSpPr>
        <p:spPr>
          <a:xfrm>
            <a:off x="630238" y="1879600"/>
            <a:ext cx="3868737" cy="27622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58A492A-4E6D-4E1E-9549-419DE431EF5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0E9C382B-5C8E-43E8-BEDF-1AB3B91BABCD}"/>
              </a:ext>
            </a:extLst>
          </p:cNvPr>
          <p:cNvSpPr>
            <a:spLocks noGrp="1"/>
          </p:cNvSpPr>
          <p:nvPr>
            <p:ph sz="quarter" idx="4"/>
          </p:nvPr>
        </p:nvSpPr>
        <p:spPr>
          <a:xfrm>
            <a:off x="4629150" y="1879600"/>
            <a:ext cx="3887788" cy="27622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90FF4CC-7F7C-48B1-BEF5-181D4434988B}"/>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8" name="Alatunnisteen paikkamerkki 7">
            <a:extLst>
              <a:ext uri="{FF2B5EF4-FFF2-40B4-BE49-F238E27FC236}">
                <a16:creationId xmlns:a16="http://schemas.microsoft.com/office/drawing/2014/main" id="{E67B84A3-6874-47F3-B4CB-F1448C9A57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31D3B72-264D-46A8-A1DC-D1D3ED8A97EA}"/>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1748928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5E09D6-0960-4114-A5E7-D83AE45C85F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CC5C3ED0-4747-4F35-8AC6-27F81CBD71B6}"/>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4" name="Alatunnisteen paikkamerkki 3">
            <a:extLst>
              <a:ext uri="{FF2B5EF4-FFF2-40B4-BE49-F238E27FC236}">
                <a16:creationId xmlns:a16="http://schemas.microsoft.com/office/drawing/2014/main" id="{F7D1A269-B56E-4E59-A88F-68077144707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D50755D-7767-4B9D-B41D-13B21FA66E36}"/>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1917874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F00A0D8-65D1-47EF-A073-7A237C13109A}"/>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3" name="Alatunnisteen paikkamerkki 2">
            <a:extLst>
              <a:ext uri="{FF2B5EF4-FFF2-40B4-BE49-F238E27FC236}">
                <a16:creationId xmlns:a16="http://schemas.microsoft.com/office/drawing/2014/main" id="{33AC7AC5-849F-42DE-93BA-986D4673011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F2F604E-70D7-4351-912B-E4A353356F1C}"/>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1111561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13C480-CA1A-4192-8CC8-DD9ECCCEBB07}"/>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62215814-7B87-428C-A739-FA3D4CFE6BF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B9233BF-A64E-4C24-AED4-F8B3F72E86D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76F49AF-1079-4113-A8C5-906367E5E88F}"/>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6" name="Alatunnisteen paikkamerkki 5">
            <a:extLst>
              <a:ext uri="{FF2B5EF4-FFF2-40B4-BE49-F238E27FC236}">
                <a16:creationId xmlns:a16="http://schemas.microsoft.com/office/drawing/2014/main" id="{18BFEFA5-25EE-454E-8A41-AC4533328A1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078C9CD-BE86-4004-B19C-4E1025EE3E55}"/>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2709233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57241A-0C94-4BE1-AD53-A3817F4B0E6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4990FBB-F962-4010-BC87-2468136BD3F5}"/>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D373F607-45DA-4D7E-96CB-5FDE84DAB69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96A3E3C-C19D-4EC4-A0C0-F39C3A33D851}"/>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6" name="Alatunnisteen paikkamerkki 5">
            <a:extLst>
              <a:ext uri="{FF2B5EF4-FFF2-40B4-BE49-F238E27FC236}">
                <a16:creationId xmlns:a16="http://schemas.microsoft.com/office/drawing/2014/main" id="{CA4FE66A-367C-4BDF-9769-958CBC04D47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63FE74C-ADCA-4939-8196-5CF6220562DD}"/>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1221251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790813-D7D8-4B60-AC67-0215216DE66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BD454FA-AFA3-4B23-A711-24FA067ADA9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C5E3548-3F49-4ADF-8756-90FDFF6A355C}"/>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5" name="Alatunnisteen paikkamerkki 4">
            <a:extLst>
              <a:ext uri="{FF2B5EF4-FFF2-40B4-BE49-F238E27FC236}">
                <a16:creationId xmlns:a16="http://schemas.microsoft.com/office/drawing/2014/main" id="{979F2610-D789-4C08-A10E-B7DE2D8CB6E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8FBE215-530E-4112-86E9-5E87CA422F59}"/>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2979731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F6321C5-2CB6-4CF5-BAAB-C6C6838462FD}"/>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C480671-54B5-4457-8513-2772BF52416B}"/>
              </a:ext>
            </a:extLst>
          </p:cNvPr>
          <p:cNvSpPr>
            <a:spLocks noGrp="1"/>
          </p:cNvSpPr>
          <p:nvPr>
            <p:ph type="body" orient="vert" idx="1"/>
          </p:nvPr>
        </p:nvSpPr>
        <p:spPr>
          <a:xfrm>
            <a:off x="628650" y="274638"/>
            <a:ext cx="5762625" cy="435768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C2BAE85-FE56-40C0-AD04-B2ED2E9C1BF9}"/>
              </a:ext>
            </a:extLst>
          </p:cNvPr>
          <p:cNvSpPr>
            <a:spLocks noGrp="1"/>
          </p:cNvSpPr>
          <p:nvPr>
            <p:ph type="dt" sz="half" idx="10"/>
          </p:nvPr>
        </p:nvSpPr>
        <p:spPr/>
        <p:txBody>
          <a:bodyPr/>
          <a:lstStyle/>
          <a:p>
            <a:fld id="{99DB77B9-AD9A-443D-9709-A320C9649F65}" type="datetimeFigureOut">
              <a:rPr lang="fi-FI" smtClean="0"/>
              <a:t>23.11.2022</a:t>
            </a:fld>
            <a:endParaRPr lang="fi-FI"/>
          </a:p>
        </p:txBody>
      </p:sp>
      <p:sp>
        <p:nvSpPr>
          <p:cNvPr id="5" name="Alatunnisteen paikkamerkki 4">
            <a:extLst>
              <a:ext uri="{FF2B5EF4-FFF2-40B4-BE49-F238E27FC236}">
                <a16:creationId xmlns:a16="http://schemas.microsoft.com/office/drawing/2014/main" id="{2DD16ABC-F49F-4EC3-AA4D-F8594AB408F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E991547-1ED9-49E8-8571-AC106D8BCF08}"/>
              </a:ext>
            </a:extLst>
          </p:cNvPr>
          <p:cNvSpPr>
            <a:spLocks noGrp="1"/>
          </p:cNvSpPr>
          <p:nvPr>
            <p:ph type="sldNum" sz="quarter" idx="12"/>
          </p:nvPr>
        </p:nvSpPr>
        <p:spPr/>
        <p:txBody>
          <a:bodyPr/>
          <a:lstStyle/>
          <a:p>
            <a:fld id="{97542AB1-5EAD-41EE-8D62-6D2C8B77C70F}" type="slidenum">
              <a:rPr lang="fi-FI" smtClean="0"/>
              <a:t>‹#›</a:t>
            </a:fld>
            <a:endParaRPr lang="fi-FI"/>
          </a:p>
        </p:txBody>
      </p:sp>
    </p:spTree>
    <p:extLst>
      <p:ext uri="{BB962C8B-B14F-4D97-AF65-F5344CB8AC3E}">
        <p14:creationId xmlns:p14="http://schemas.microsoft.com/office/powerpoint/2010/main" val="201440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3600">
                <a:solidFill>
                  <a:schemeClr val="bg1"/>
                </a:solidFill>
                <a:effectLst>
                  <a:outerShdw blurRad="38100" dist="38100" dir="2700000" algn="tl">
                    <a:srgbClr val="000000">
                      <a:alpha val="43137"/>
                    </a:srgbClr>
                  </a:outerShdw>
                </a:effectLs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7" name="Kuva 6">
            <a:extLst>
              <a:ext uri="{FF2B5EF4-FFF2-40B4-BE49-F238E27FC236}">
                <a16:creationId xmlns:a16="http://schemas.microsoft.com/office/drawing/2014/main" id="{49423E81-BB82-483E-8ADA-278F498A27F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5826" y="4124631"/>
            <a:ext cx="1922424" cy="779950"/>
          </a:xfrm>
          <a:prstGeom prst="rect">
            <a:avLst/>
          </a:prstGeom>
        </p:spPr>
      </p:pic>
    </p:spTree>
    <p:extLst>
      <p:ext uri="{BB962C8B-B14F-4D97-AF65-F5344CB8AC3E}">
        <p14:creationId xmlns:p14="http://schemas.microsoft.com/office/powerpoint/2010/main" val="242623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0714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628650" y="1370013"/>
            <a:ext cx="3867150" cy="32623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4648200" y="1370013"/>
            <a:ext cx="3867150" cy="32623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46585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630238" y="1879600"/>
            <a:ext cx="3868737" cy="27622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4629150" y="1879600"/>
            <a:ext cx="3887788" cy="27622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96012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78613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85146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23.11.2022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5826" y="4124631"/>
            <a:ext cx="1922424" cy="779950"/>
          </a:xfrm>
          <a:prstGeom prst="rect">
            <a:avLst/>
          </a:prstGeom>
        </p:spPr>
      </p:pic>
    </p:spTree>
    <p:extLst>
      <p:ext uri="{BB962C8B-B14F-4D97-AF65-F5344CB8AC3E}">
        <p14:creationId xmlns:p14="http://schemas.microsoft.com/office/powerpoint/2010/main" val="357543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628650" y="376238"/>
            <a:ext cx="7886700" cy="99377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628650" y="1504950"/>
            <a:ext cx="7886700" cy="326231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CEDB351-1433-4A46-A0C7-163557921CF8}" type="datetimeFigureOut">
              <a:rPr lang="fi-FI" smtClean="0"/>
              <a:t>23.11.2022</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59EDE10-7860-4E94-AEB1-E3ABFF18FDFF}" type="slidenum">
              <a:rPr lang="fi-FI" smtClean="0"/>
              <a:t>‹#›</a:t>
            </a:fld>
            <a:endParaRPr lang="fi-FI"/>
          </a:p>
        </p:txBody>
      </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7222050" y="4300412"/>
            <a:ext cx="1636200" cy="663826"/>
          </a:xfrm>
          <a:prstGeom prst="rect">
            <a:avLst/>
          </a:prstGeom>
        </p:spPr>
      </p:pic>
    </p:spTree>
    <p:extLst>
      <p:ext uri="{BB962C8B-B14F-4D97-AF65-F5344CB8AC3E}">
        <p14:creationId xmlns:p14="http://schemas.microsoft.com/office/powerpoint/2010/main" val="755283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8" r:id="rId3"/>
    <p:sldLayoutId id="2147483663" r:id="rId4"/>
    <p:sldLayoutId id="2147483664" r:id="rId5"/>
    <p:sldLayoutId id="2147483665" r:id="rId6"/>
    <p:sldLayoutId id="2147483666" r:id="rId7"/>
    <p:sldLayoutId id="2147483667" r:id="rId8"/>
    <p:sldLayoutId id="2147483687" r:id="rId9"/>
    <p:sldLayoutId id="2147483689" r:id="rId10"/>
    <p:sldLayoutId id="2147483684" r:id="rId11"/>
    <p:sldLayoutId id="2147483685" r:id="rId12"/>
    <p:sldLayoutId id="2147483686" r:id="rId13"/>
    <p:sldLayoutId id="2147483668" r:id="rId14"/>
    <p:sldLayoutId id="2147483669" r:id="rId15"/>
    <p:sldLayoutId id="2147483670" r:id="rId16"/>
    <p:sldLayoutId id="2147483671" r:id="rId17"/>
    <p:sldLayoutId id="2147483690" r:id="rId18"/>
  </p:sldLayoutIdLst>
  <p:txStyles>
    <p:title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085B2F5-3E23-4828-8D69-C53996E1BAF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F3794D0-467F-40DF-8B06-B527306BD5A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816F034-421C-4CFE-9691-FD78526065F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9DB77B9-AD9A-443D-9709-A320C9649F65}" type="datetimeFigureOut">
              <a:rPr lang="fi-FI" smtClean="0"/>
              <a:t>23.11.2022</a:t>
            </a:fld>
            <a:endParaRPr lang="fi-FI"/>
          </a:p>
        </p:txBody>
      </p:sp>
      <p:sp>
        <p:nvSpPr>
          <p:cNvPr id="5" name="Alatunnisteen paikkamerkki 4">
            <a:extLst>
              <a:ext uri="{FF2B5EF4-FFF2-40B4-BE49-F238E27FC236}">
                <a16:creationId xmlns:a16="http://schemas.microsoft.com/office/drawing/2014/main" id="{85BE90F2-8BC2-4C91-BB1B-0FABC4E0622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B7958A3-6F85-4927-822B-DFC0D0BA5E3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7542AB1-5EAD-41EE-8D62-6D2C8B77C70F}" type="slidenum">
              <a:rPr lang="fi-FI" smtClean="0"/>
              <a:t>‹#›</a:t>
            </a:fld>
            <a:endParaRPr lang="fi-FI"/>
          </a:p>
        </p:txBody>
      </p:sp>
    </p:spTree>
    <p:extLst>
      <p:ext uri="{BB962C8B-B14F-4D97-AF65-F5344CB8AC3E}">
        <p14:creationId xmlns:p14="http://schemas.microsoft.com/office/powerpoint/2010/main" val="822692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yle.fi/uutiset/3-11549560" TargetMode="External"/><Relationship Id="rId5" Type="http://schemas.openxmlformats.org/officeDocument/2006/relationships/image" Target="../media/image31.jpeg"/><Relationship Id="rId10" Type="http://schemas.openxmlformats.org/officeDocument/2006/relationships/image" Target="../media/image23.svg"/><Relationship Id="rId4" Type="http://schemas.openxmlformats.org/officeDocument/2006/relationships/notesSlide" Target="../notesSlides/notesSlide14.xm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9.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7.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vMceiGoRIXE?feature=oembed" TargetMode="Externa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7.sv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3jGeYgvDlcI?feature=oembed" TargetMode="Externa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2.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7uHU6O06iGg?feature=oembed" TargetMode="Externa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1.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5.sv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41.xml.rels><?xml version="1.0" encoding="UTF-8" standalone="yes"?>
<Relationships xmlns="http://schemas.openxmlformats.org/package/2006/relationships"><Relationship Id="rId3" Type="http://schemas.openxmlformats.org/officeDocument/2006/relationships/hyperlink" Target="http://bit.ly/nouhata3"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Job0Cclc3us?feature=oembed"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descr="Kuva, joka sisältää kohteen teksti&#10;&#10;Kuvaus luotu automaattisesti">
            <a:extLst>
              <a:ext uri="{FF2B5EF4-FFF2-40B4-BE49-F238E27FC236}">
                <a16:creationId xmlns:a16="http://schemas.microsoft.com/office/drawing/2014/main" id="{8887367B-68CA-4670-8C5E-12A52EF39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3945"/>
            <a:ext cx="9144000" cy="5226429"/>
          </a:xfrm>
          <a:prstGeom prst="rect">
            <a:avLst/>
          </a:prstGeom>
        </p:spPr>
      </p:pic>
      <p:pic>
        <p:nvPicPr>
          <p:cNvPr id="52" name="Kuva 51">
            <a:extLst>
              <a:ext uri="{FF2B5EF4-FFF2-40B4-BE49-F238E27FC236}">
                <a16:creationId xmlns:a16="http://schemas.microsoft.com/office/drawing/2014/main" id="{7B543B2A-4297-4175-92A0-6B062864874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87551" y="140125"/>
            <a:ext cx="2213238" cy="897937"/>
          </a:xfrm>
          <a:prstGeom prst="rect">
            <a:avLst/>
          </a:prstGeom>
        </p:spPr>
      </p:pic>
      <p:sp>
        <p:nvSpPr>
          <p:cNvPr id="2" name="Suorakulmio 1">
            <a:extLst>
              <a:ext uri="{FF2B5EF4-FFF2-40B4-BE49-F238E27FC236}">
                <a16:creationId xmlns:a16="http://schemas.microsoft.com/office/drawing/2014/main" id="{1634FE9C-74B7-A9F6-4CED-5B44DC3A4724}"/>
              </a:ext>
            </a:extLst>
          </p:cNvPr>
          <p:cNvSpPr/>
          <p:nvPr/>
        </p:nvSpPr>
        <p:spPr>
          <a:xfrm>
            <a:off x="199732" y="4222517"/>
            <a:ext cx="4257370" cy="794061"/>
          </a:xfrm>
          <a:custGeom>
            <a:avLst/>
            <a:gdLst>
              <a:gd name="connsiteX0" fmla="*/ 0 w 4257370"/>
              <a:gd name="connsiteY0" fmla="*/ 0 h 794061"/>
              <a:gd name="connsiteX1" fmla="*/ 574745 w 4257370"/>
              <a:gd name="connsiteY1" fmla="*/ 0 h 794061"/>
              <a:gd name="connsiteX2" fmla="*/ 1021769 w 4257370"/>
              <a:gd name="connsiteY2" fmla="*/ 0 h 794061"/>
              <a:gd name="connsiteX3" fmla="*/ 1426219 w 4257370"/>
              <a:gd name="connsiteY3" fmla="*/ 0 h 794061"/>
              <a:gd name="connsiteX4" fmla="*/ 1958390 w 4257370"/>
              <a:gd name="connsiteY4" fmla="*/ 0 h 794061"/>
              <a:gd name="connsiteX5" fmla="*/ 2575709 w 4257370"/>
              <a:gd name="connsiteY5" fmla="*/ 0 h 794061"/>
              <a:gd name="connsiteX6" fmla="*/ 3065306 w 4257370"/>
              <a:gd name="connsiteY6" fmla="*/ 0 h 794061"/>
              <a:gd name="connsiteX7" fmla="*/ 3682625 w 4257370"/>
              <a:gd name="connsiteY7" fmla="*/ 0 h 794061"/>
              <a:gd name="connsiteX8" fmla="*/ 4257370 w 4257370"/>
              <a:gd name="connsiteY8" fmla="*/ 0 h 794061"/>
              <a:gd name="connsiteX9" fmla="*/ 4257370 w 4257370"/>
              <a:gd name="connsiteY9" fmla="*/ 389090 h 794061"/>
              <a:gd name="connsiteX10" fmla="*/ 4257370 w 4257370"/>
              <a:gd name="connsiteY10" fmla="*/ 794061 h 794061"/>
              <a:gd name="connsiteX11" fmla="*/ 3852920 w 4257370"/>
              <a:gd name="connsiteY11" fmla="*/ 794061 h 794061"/>
              <a:gd name="connsiteX12" fmla="*/ 3320749 w 4257370"/>
              <a:gd name="connsiteY12" fmla="*/ 794061 h 794061"/>
              <a:gd name="connsiteX13" fmla="*/ 2916298 w 4257370"/>
              <a:gd name="connsiteY13" fmla="*/ 794061 h 794061"/>
              <a:gd name="connsiteX14" fmla="*/ 2511848 w 4257370"/>
              <a:gd name="connsiteY14" fmla="*/ 794061 h 794061"/>
              <a:gd name="connsiteX15" fmla="*/ 2022251 w 4257370"/>
              <a:gd name="connsiteY15" fmla="*/ 794061 h 794061"/>
              <a:gd name="connsiteX16" fmla="*/ 1575227 w 4257370"/>
              <a:gd name="connsiteY16" fmla="*/ 794061 h 794061"/>
              <a:gd name="connsiteX17" fmla="*/ 1170777 w 4257370"/>
              <a:gd name="connsiteY17" fmla="*/ 794061 h 794061"/>
              <a:gd name="connsiteX18" fmla="*/ 553458 w 4257370"/>
              <a:gd name="connsiteY18" fmla="*/ 794061 h 794061"/>
              <a:gd name="connsiteX19" fmla="*/ 0 w 4257370"/>
              <a:gd name="connsiteY19" fmla="*/ 794061 h 794061"/>
              <a:gd name="connsiteX20" fmla="*/ 0 w 4257370"/>
              <a:gd name="connsiteY20" fmla="*/ 389090 h 794061"/>
              <a:gd name="connsiteX21" fmla="*/ 0 w 4257370"/>
              <a:gd name="connsiteY21" fmla="*/ 0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7370" h="794061" fill="none" extrusionOk="0">
                <a:moveTo>
                  <a:pt x="0" y="0"/>
                </a:moveTo>
                <a:cubicBezTo>
                  <a:pt x="235488" y="-3025"/>
                  <a:pt x="423381" y="35823"/>
                  <a:pt x="574745" y="0"/>
                </a:cubicBezTo>
                <a:cubicBezTo>
                  <a:pt x="726110" y="-35823"/>
                  <a:pt x="862776" y="6690"/>
                  <a:pt x="1021769" y="0"/>
                </a:cubicBezTo>
                <a:cubicBezTo>
                  <a:pt x="1180762" y="-6690"/>
                  <a:pt x="1283183" y="34017"/>
                  <a:pt x="1426219" y="0"/>
                </a:cubicBezTo>
                <a:cubicBezTo>
                  <a:pt x="1569255" y="-34017"/>
                  <a:pt x="1767571" y="60229"/>
                  <a:pt x="1958390" y="0"/>
                </a:cubicBezTo>
                <a:cubicBezTo>
                  <a:pt x="2149209" y="-60229"/>
                  <a:pt x="2386011" y="4654"/>
                  <a:pt x="2575709" y="0"/>
                </a:cubicBezTo>
                <a:cubicBezTo>
                  <a:pt x="2765407" y="-4654"/>
                  <a:pt x="2946781" y="24872"/>
                  <a:pt x="3065306" y="0"/>
                </a:cubicBezTo>
                <a:cubicBezTo>
                  <a:pt x="3183831" y="-24872"/>
                  <a:pt x="3381952" y="20809"/>
                  <a:pt x="3682625" y="0"/>
                </a:cubicBezTo>
                <a:cubicBezTo>
                  <a:pt x="3983298" y="-20809"/>
                  <a:pt x="4071318" y="42664"/>
                  <a:pt x="4257370" y="0"/>
                </a:cubicBezTo>
                <a:cubicBezTo>
                  <a:pt x="4277395" y="134144"/>
                  <a:pt x="4229339" y="260212"/>
                  <a:pt x="4257370" y="389090"/>
                </a:cubicBezTo>
                <a:cubicBezTo>
                  <a:pt x="4285401" y="517968"/>
                  <a:pt x="4228909" y="678216"/>
                  <a:pt x="4257370" y="794061"/>
                </a:cubicBezTo>
                <a:cubicBezTo>
                  <a:pt x="4061949" y="828498"/>
                  <a:pt x="3997100" y="759326"/>
                  <a:pt x="3852920" y="794061"/>
                </a:cubicBezTo>
                <a:cubicBezTo>
                  <a:pt x="3708740" y="828796"/>
                  <a:pt x="3483397" y="758582"/>
                  <a:pt x="3320749" y="794061"/>
                </a:cubicBezTo>
                <a:cubicBezTo>
                  <a:pt x="3158101" y="829540"/>
                  <a:pt x="3106200" y="777574"/>
                  <a:pt x="2916298" y="794061"/>
                </a:cubicBezTo>
                <a:cubicBezTo>
                  <a:pt x="2726396" y="810548"/>
                  <a:pt x="2607092" y="766254"/>
                  <a:pt x="2511848" y="794061"/>
                </a:cubicBezTo>
                <a:cubicBezTo>
                  <a:pt x="2416604" y="821868"/>
                  <a:pt x="2158565" y="784668"/>
                  <a:pt x="2022251" y="794061"/>
                </a:cubicBezTo>
                <a:cubicBezTo>
                  <a:pt x="1885937" y="803454"/>
                  <a:pt x="1770097" y="776244"/>
                  <a:pt x="1575227" y="794061"/>
                </a:cubicBezTo>
                <a:cubicBezTo>
                  <a:pt x="1380357" y="811878"/>
                  <a:pt x="1312093" y="749184"/>
                  <a:pt x="1170777" y="794061"/>
                </a:cubicBezTo>
                <a:cubicBezTo>
                  <a:pt x="1029461" y="838938"/>
                  <a:pt x="771814" y="762184"/>
                  <a:pt x="553458" y="794061"/>
                </a:cubicBezTo>
                <a:cubicBezTo>
                  <a:pt x="335102" y="825938"/>
                  <a:pt x="183025" y="728696"/>
                  <a:pt x="0" y="794061"/>
                </a:cubicBezTo>
                <a:cubicBezTo>
                  <a:pt x="-32770" y="656530"/>
                  <a:pt x="39543" y="474881"/>
                  <a:pt x="0" y="389090"/>
                </a:cubicBezTo>
                <a:cubicBezTo>
                  <a:pt x="-39543" y="303299"/>
                  <a:pt x="807" y="91512"/>
                  <a:pt x="0" y="0"/>
                </a:cubicBezTo>
                <a:close/>
              </a:path>
              <a:path w="4257370" h="794061" stroke="0" extrusionOk="0">
                <a:moveTo>
                  <a:pt x="0" y="0"/>
                </a:moveTo>
                <a:cubicBezTo>
                  <a:pt x="259406" y="-16532"/>
                  <a:pt x="393339" y="34537"/>
                  <a:pt x="617319" y="0"/>
                </a:cubicBezTo>
                <a:cubicBezTo>
                  <a:pt x="841299" y="-34537"/>
                  <a:pt x="953801" y="7991"/>
                  <a:pt x="1192064" y="0"/>
                </a:cubicBezTo>
                <a:cubicBezTo>
                  <a:pt x="1430328" y="-7991"/>
                  <a:pt x="1526721" y="1435"/>
                  <a:pt x="1639087" y="0"/>
                </a:cubicBezTo>
                <a:cubicBezTo>
                  <a:pt x="1751453" y="-1435"/>
                  <a:pt x="1922156" y="6022"/>
                  <a:pt x="2128685" y="0"/>
                </a:cubicBezTo>
                <a:cubicBezTo>
                  <a:pt x="2335214" y="-6022"/>
                  <a:pt x="2496241" y="24868"/>
                  <a:pt x="2618283" y="0"/>
                </a:cubicBezTo>
                <a:cubicBezTo>
                  <a:pt x="2740325" y="-24868"/>
                  <a:pt x="2922534" y="33864"/>
                  <a:pt x="3150454" y="0"/>
                </a:cubicBezTo>
                <a:cubicBezTo>
                  <a:pt x="3378374" y="-33864"/>
                  <a:pt x="3388220" y="23596"/>
                  <a:pt x="3597478" y="0"/>
                </a:cubicBezTo>
                <a:cubicBezTo>
                  <a:pt x="3806736" y="-23596"/>
                  <a:pt x="4116980" y="60758"/>
                  <a:pt x="4257370" y="0"/>
                </a:cubicBezTo>
                <a:cubicBezTo>
                  <a:pt x="4268464" y="102012"/>
                  <a:pt x="4246429" y="200321"/>
                  <a:pt x="4257370" y="397031"/>
                </a:cubicBezTo>
                <a:cubicBezTo>
                  <a:pt x="4268311" y="593741"/>
                  <a:pt x="4242395" y="667428"/>
                  <a:pt x="4257370" y="794061"/>
                </a:cubicBezTo>
                <a:cubicBezTo>
                  <a:pt x="4087198" y="815414"/>
                  <a:pt x="4047522" y="756122"/>
                  <a:pt x="3852920" y="794061"/>
                </a:cubicBezTo>
                <a:cubicBezTo>
                  <a:pt x="3658318" y="832000"/>
                  <a:pt x="3480860" y="779499"/>
                  <a:pt x="3320749" y="794061"/>
                </a:cubicBezTo>
                <a:cubicBezTo>
                  <a:pt x="3160638" y="808623"/>
                  <a:pt x="2985382" y="788596"/>
                  <a:pt x="2746004" y="794061"/>
                </a:cubicBezTo>
                <a:cubicBezTo>
                  <a:pt x="2506626" y="799526"/>
                  <a:pt x="2427152" y="766696"/>
                  <a:pt x="2213832" y="794061"/>
                </a:cubicBezTo>
                <a:cubicBezTo>
                  <a:pt x="2000512" y="821426"/>
                  <a:pt x="1907939" y="758294"/>
                  <a:pt x="1639087" y="794061"/>
                </a:cubicBezTo>
                <a:cubicBezTo>
                  <a:pt x="1370236" y="829828"/>
                  <a:pt x="1380392" y="748979"/>
                  <a:pt x="1234637" y="794061"/>
                </a:cubicBezTo>
                <a:cubicBezTo>
                  <a:pt x="1088882" y="839143"/>
                  <a:pt x="975728" y="750674"/>
                  <a:pt x="830187" y="794061"/>
                </a:cubicBezTo>
                <a:cubicBezTo>
                  <a:pt x="684646" y="837448"/>
                  <a:pt x="326388" y="714463"/>
                  <a:pt x="0" y="794061"/>
                </a:cubicBezTo>
                <a:cubicBezTo>
                  <a:pt x="-42797" y="631851"/>
                  <a:pt x="2059" y="544201"/>
                  <a:pt x="0" y="420852"/>
                </a:cubicBezTo>
                <a:cubicBezTo>
                  <a:pt x="-2059" y="297503"/>
                  <a:pt x="556" y="161632"/>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fi-FI"/>
          </a:p>
        </p:txBody>
      </p:sp>
      <p:sp>
        <p:nvSpPr>
          <p:cNvPr id="11" name="Suorakulmio 10">
            <a:extLst>
              <a:ext uri="{FF2B5EF4-FFF2-40B4-BE49-F238E27FC236}">
                <a16:creationId xmlns:a16="http://schemas.microsoft.com/office/drawing/2014/main" id="{1196288E-7E01-40FB-86C6-49BCFB9A4EFC}"/>
              </a:ext>
            </a:extLst>
          </p:cNvPr>
          <p:cNvSpPr/>
          <p:nvPr/>
        </p:nvSpPr>
        <p:spPr>
          <a:xfrm rot="21341044">
            <a:off x="267175" y="3857390"/>
            <a:ext cx="1806009" cy="4666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bg1"/>
                </a:solidFill>
                <a:latin typeface="Oswald" panose="00000500000000000000" pitchFamily="2" charset="0"/>
              </a:rPr>
              <a:t>OPPITUNTI 3:</a:t>
            </a:r>
          </a:p>
        </p:txBody>
      </p:sp>
      <p:sp>
        <p:nvSpPr>
          <p:cNvPr id="8" name="Tekstiruutu 7">
            <a:extLst>
              <a:ext uri="{FF2B5EF4-FFF2-40B4-BE49-F238E27FC236}">
                <a16:creationId xmlns:a16="http://schemas.microsoft.com/office/drawing/2014/main" id="{56E109F3-B1EF-4D41-BC4A-640D74D1EB30}"/>
              </a:ext>
            </a:extLst>
          </p:cNvPr>
          <p:cNvSpPr txBox="1"/>
          <p:nvPr/>
        </p:nvSpPr>
        <p:spPr>
          <a:xfrm>
            <a:off x="308384" y="4090703"/>
            <a:ext cx="4123247" cy="769441"/>
          </a:xfrm>
          <a:prstGeom prst="rect">
            <a:avLst/>
          </a:prstGeom>
          <a:noFill/>
        </p:spPr>
        <p:txBody>
          <a:bodyPr wrap="square" rtlCol="0">
            <a:spAutoFit/>
          </a:bodyPr>
          <a:lstStyle/>
          <a:p>
            <a:pPr algn="ctr"/>
            <a:endParaRPr lang="fi-FI" sz="2400" dirty="0">
              <a:solidFill>
                <a:schemeClr val="bg1"/>
              </a:solidFill>
              <a:effectLst>
                <a:outerShdw blurRad="38100" dist="38100" dir="2700000" algn="tl">
                  <a:srgbClr val="000000">
                    <a:alpha val="43137"/>
                  </a:srgbClr>
                </a:outerShdw>
              </a:effectLst>
              <a:latin typeface="Oswald" panose="00000500000000000000" pitchFamily="2" charset="0"/>
            </a:endParaRP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TAPATURMAT JA ONNETTOMUUDET</a:t>
            </a:r>
          </a:p>
        </p:txBody>
      </p:sp>
      <p:grpSp>
        <p:nvGrpSpPr>
          <p:cNvPr id="6" name="Ryhmä 5">
            <a:extLst>
              <a:ext uri="{FF2B5EF4-FFF2-40B4-BE49-F238E27FC236}">
                <a16:creationId xmlns:a16="http://schemas.microsoft.com/office/drawing/2014/main" id="{20347C3F-00EB-8DB0-97FA-2E2548201062}"/>
              </a:ext>
            </a:extLst>
          </p:cNvPr>
          <p:cNvGrpSpPr/>
          <p:nvPr/>
        </p:nvGrpSpPr>
        <p:grpSpPr>
          <a:xfrm>
            <a:off x="529863" y="2136972"/>
            <a:ext cx="1859767" cy="1587216"/>
            <a:chOff x="3078776" y="2830225"/>
            <a:chExt cx="1859767" cy="1587216"/>
          </a:xfrm>
        </p:grpSpPr>
        <p:pic>
          <p:nvPicPr>
            <p:cNvPr id="7" name="Kuva 6">
              <a:extLst>
                <a:ext uri="{FF2B5EF4-FFF2-40B4-BE49-F238E27FC236}">
                  <a16:creationId xmlns:a16="http://schemas.microsoft.com/office/drawing/2014/main" id="{5AEE2462-C744-D2D4-31EB-A754C266FD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8776" y="2830225"/>
              <a:ext cx="1859767" cy="1587216"/>
            </a:xfrm>
            <a:prstGeom prst="rect">
              <a:avLst/>
            </a:prstGeom>
            <a:effectLst>
              <a:innerShdw blurRad="63500" dist="50800" dir="13500000">
                <a:prstClr val="black">
                  <a:alpha val="50000"/>
                </a:prstClr>
              </a:innerShdw>
            </a:effectLst>
          </p:spPr>
        </p:pic>
        <p:sp>
          <p:nvSpPr>
            <p:cNvPr id="9" name="Tekstiruutu 8">
              <a:extLst>
                <a:ext uri="{FF2B5EF4-FFF2-40B4-BE49-F238E27FC236}">
                  <a16:creationId xmlns:a16="http://schemas.microsoft.com/office/drawing/2014/main" id="{FDF6DFC9-1F83-7DF3-7065-5FCA9FE1EABF}"/>
                </a:ext>
              </a:extLst>
            </p:cNvPr>
            <p:cNvSpPr txBox="1"/>
            <p:nvPr/>
          </p:nvSpPr>
          <p:spPr>
            <a:xfrm>
              <a:off x="3078980" y="2987811"/>
              <a:ext cx="1811690" cy="1323439"/>
            </a:xfrm>
            <a:prstGeom prst="rect">
              <a:avLst/>
            </a:prstGeom>
            <a:noFill/>
          </p:spPr>
          <p:txBody>
            <a:bodyPr wrap="square" rtlCol="0">
              <a:spAutoFit/>
            </a:bodyPr>
            <a:lstStyle/>
            <a:p>
              <a:pPr algn="ctr"/>
              <a:r>
                <a:rPr lang="fi-FI" sz="2000" dirty="0">
                  <a:latin typeface="Oswald" panose="00000500000000000000" pitchFamily="2" charset="0"/>
                </a:rPr>
                <a:t>2. </a:t>
              </a:r>
            </a:p>
            <a:p>
              <a:pPr algn="ctr"/>
              <a:r>
                <a:rPr lang="fi-FI" sz="2000" dirty="0">
                  <a:latin typeface="Oswald" panose="00000500000000000000" pitchFamily="2" charset="0"/>
                </a:rPr>
                <a:t>Osaat toimia tapaturmia välttäen.</a:t>
              </a:r>
            </a:p>
          </p:txBody>
        </p:sp>
      </p:grpSp>
      <p:grpSp>
        <p:nvGrpSpPr>
          <p:cNvPr id="15" name="Ryhmä 14">
            <a:extLst>
              <a:ext uri="{FF2B5EF4-FFF2-40B4-BE49-F238E27FC236}">
                <a16:creationId xmlns:a16="http://schemas.microsoft.com/office/drawing/2014/main" id="{B1FF1676-3442-262C-BAFC-377BF92B0F0E}"/>
              </a:ext>
            </a:extLst>
          </p:cNvPr>
          <p:cNvGrpSpPr/>
          <p:nvPr/>
        </p:nvGrpSpPr>
        <p:grpSpPr>
          <a:xfrm>
            <a:off x="6523479" y="3074670"/>
            <a:ext cx="2570675" cy="2068830"/>
            <a:chOff x="5687270" y="1914433"/>
            <a:chExt cx="2570675" cy="2068830"/>
          </a:xfrm>
        </p:grpSpPr>
        <p:pic>
          <p:nvPicPr>
            <p:cNvPr id="13" name="Kuva 12">
              <a:extLst>
                <a:ext uri="{FF2B5EF4-FFF2-40B4-BE49-F238E27FC236}">
                  <a16:creationId xmlns:a16="http://schemas.microsoft.com/office/drawing/2014/main" id="{9F098C12-1CF8-F709-6016-C813AF40D4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87270" y="1914433"/>
              <a:ext cx="2570675" cy="2068830"/>
            </a:xfrm>
            <a:prstGeom prst="rect">
              <a:avLst/>
            </a:prstGeom>
            <a:effectLst>
              <a:innerShdw blurRad="63500" dist="50800" dir="13500000">
                <a:prstClr val="black">
                  <a:alpha val="50000"/>
                </a:prstClr>
              </a:innerShdw>
            </a:effectLst>
          </p:spPr>
        </p:pic>
        <p:sp>
          <p:nvSpPr>
            <p:cNvPr id="14" name="Tekstiruutu 13">
              <a:extLst>
                <a:ext uri="{FF2B5EF4-FFF2-40B4-BE49-F238E27FC236}">
                  <a16:creationId xmlns:a16="http://schemas.microsoft.com/office/drawing/2014/main" id="{FF0DED9A-36B2-D61A-D2CB-EC057CE2BADD}"/>
                </a:ext>
              </a:extLst>
            </p:cNvPr>
            <p:cNvSpPr txBox="1"/>
            <p:nvPr/>
          </p:nvSpPr>
          <p:spPr>
            <a:xfrm>
              <a:off x="6085787" y="1979352"/>
              <a:ext cx="1899640" cy="1938992"/>
            </a:xfrm>
            <a:prstGeom prst="rect">
              <a:avLst/>
            </a:prstGeom>
            <a:noFill/>
          </p:spPr>
          <p:txBody>
            <a:bodyPr wrap="square" rtlCol="0">
              <a:spAutoFit/>
            </a:bodyPr>
            <a:lstStyle/>
            <a:p>
              <a:pPr algn="ctr"/>
              <a:r>
                <a:rPr lang="fi-FI" sz="2000" dirty="0">
                  <a:latin typeface="Oswald" panose="00000500000000000000" pitchFamily="2" charset="0"/>
                </a:rPr>
                <a:t> 3. </a:t>
              </a:r>
            </a:p>
            <a:p>
              <a:pPr algn="ctr"/>
              <a:r>
                <a:rPr lang="fi-FI" sz="2000" dirty="0">
                  <a:latin typeface="Oswald" panose="00000500000000000000" pitchFamily="2" charset="0"/>
                </a:rPr>
                <a:t>Osaat ottaa käyttöön ensitoimet onnettomuuden sattuessa.</a:t>
              </a:r>
            </a:p>
          </p:txBody>
        </p:sp>
      </p:grpSp>
      <p:grpSp>
        <p:nvGrpSpPr>
          <p:cNvPr id="3" name="Ryhmä 2">
            <a:extLst>
              <a:ext uri="{FF2B5EF4-FFF2-40B4-BE49-F238E27FC236}">
                <a16:creationId xmlns:a16="http://schemas.microsoft.com/office/drawing/2014/main" id="{08482174-B0CC-3456-DE49-A10175F51FE5}"/>
              </a:ext>
            </a:extLst>
          </p:cNvPr>
          <p:cNvGrpSpPr/>
          <p:nvPr/>
        </p:nvGrpSpPr>
        <p:grpSpPr>
          <a:xfrm>
            <a:off x="-175738" y="35218"/>
            <a:ext cx="2531125" cy="1944134"/>
            <a:chOff x="141805" y="3012922"/>
            <a:chExt cx="2531125" cy="1944134"/>
          </a:xfrm>
        </p:grpSpPr>
        <p:pic>
          <p:nvPicPr>
            <p:cNvPr id="4" name="Kuva 3">
              <a:extLst>
                <a:ext uri="{FF2B5EF4-FFF2-40B4-BE49-F238E27FC236}">
                  <a16:creationId xmlns:a16="http://schemas.microsoft.com/office/drawing/2014/main" id="{B1ACE288-A06D-E556-74F7-50BC582DC6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501670">
              <a:off x="452422" y="2917188"/>
              <a:ext cx="1944134" cy="2135601"/>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4FF2BD01-C2EF-2D56-1CC8-8801F110D486}"/>
                </a:ext>
              </a:extLst>
            </p:cNvPr>
            <p:cNvSpPr txBox="1"/>
            <p:nvPr/>
          </p:nvSpPr>
          <p:spPr>
            <a:xfrm>
              <a:off x="141805" y="3487656"/>
              <a:ext cx="2531125" cy="1015663"/>
            </a:xfrm>
            <a:prstGeom prst="rect">
              <a:avLst/>
            </a:prstGeom>
            <a:noFill/>
          </p:spPr>
          <p:txBody>
            <a:bodyPr wrap="square" rtlCol="0">
              <a:spAutoFit/>
            </a:bodyPr>
            <a:lstStyle/>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Osaat tunnistaa tapaturmavaaroja.</a:t>
              </a:r>
            </a:p>
          </p:txBody>
        </p:sp>
      </p:grpSp>
      <p:grpSp>
        <p:nvGrpSpPr>
          <p:cNvPr id="16" name="Ryhmä 15">
            <a:extLst>
              <a:ext uri="{FF2B5EF4-FFF2-40B4-BE49-F238E27FC236}">
                <a16:creationId xmlns:a16="http://schemas.microsoft.com/office/drawing/2014/main" id="{2EF86CFB-64D7-0396-B068-5E72B308D2E0}"/>
              </a:ext>
            </a:extLst>
          </p:cNvPr>
          <p:cNvGrpSpPr/>
          <p:nvPr/>
        </p:nvGrpSpPr>
        <p:grpSpPr>
          <a:xfrm>
            <a:off x="6619626" y="1031844"/>
            <a:ext cx="2204487" cy="1944134"/>
            <a:chOff x="6619626" y="1031844"/>
            <a:chExt cx="2204487" cy="1944134"/>
          </a:xfrm>
        </p:grpSpPr>
        <p:pic>
          <p:nvPicPr>
            <p:cNvPr id="17" name="Kuva 16">
              <a:extLst>
                <a:ext uri="{FF2B5EF4-FFF2-40B4-BE49-F238E27FC236}">
                  <a16:creationId xmlns:a16="http://schemas.microsoft.com/office/drawing/2014/main" id="{1F979EF3-0562-8537-ED11-C06C53576AE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501670">
              <a:off x="6784246" y="936110"/>
              <a:ext cx="1944134" cy="2135601"/>
            </a:xfrm>
            <a:prstGeom prst="rect">
              <a:avLst/>
            </a:prstGeom>
            <a:effectLst>
              <a:innerShdw blurRad="63500" dist="50800" dir="13500000">
                <a:prstClr val="black">
                  <a:alpha val="50000"/>
                </a:prstClr>
              </a:innerShdw>
            </a:effectLst>
          </p:spPr>
        </p:pic>
        <p:sp>
          <p:nvSpPr>
            <p:cNvPr id="18" name="Tekstiruutu 17">
              <a:extLst>
                <a:ext uri="{FF2B5EF4-FFF2-40B4-BE49-F238E27FC236}">
                  <a16:creationId xmlns:a16="http://schemas.microsoft.com/office/drawing/2014/main" id="{1534E717-9BF0-FF50-0C7F-6E99B88C05AA}"/>
                </a:ext>
              </a:extLst>
            </p:cNvPr>
            <p:cNvSpPr txBox="1"/>
            <p:nvPr/>
          </p:nvSpPr>
          <p:spPr>
            <a:xfrm>
              <a:off x="6619626" y="1222666"/>
              <a:ext cx="1933675" cy="1631216"/>
            </a:xfrm>
            <a:prstGeom prst="rect">
              <a:avLst/>
            </a:prstGeom>
            <a:noFill/>
          </p:spPr>
          <p:txBody>
            <a:bodyPr wrap="square" rtlCol="0">
              <a:spAutoFit/>
            </a:bodyPr>
            <a:lstStyle/>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4. </a:t>
              </a: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Osaat kertoa,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miten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ensiapua annetaan.</a:t>
              </a:r>
            </a:p>
          </p:txBody>
        </p:sp>
      </p:grpSp>
    </p:spTree>
    <p:extLst>
      <p:ext uri="{BB962C8B-B14F-4D97-AF65-F5344CB8AC3E}">
        <p14:creationId xmlns:p14="http://schemas.microsoft.com/office/powerpoint/2010/main" val="2763271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7778E-6 9.87654E-7 L 0.08385 0.20586 " pathEditMode="relative" rAng="0" ptsTypes="AA">
                                      <p:cBhvr>
                                        <p:cTn id="26" dur="2000" fill="hold"/>
                                        <p:tgtEl>
                                          <p:spTgt spid="3"/>
                                        </p:tgtEl>
                                        <p:attrNameLst>
                                          <p:attrName>ppt_x</p:attrName>
                                          <p:attrName>ppt_y</p:attrName>
                                        </p:attrNameLst>
                                      </p:cBhvr>
                                      <p:rCtr x="4184" y="10278"/>
                                    </p:animMotion>
                                  </p:childTnLst>
                                </p:cTn>
                              </p:par>
                              <p:par>
                                <p:cTn id="27" presetID="6" presetClass="emph" presetSubtype="0" fill="hold" nodeType="withEffect">
                                  <p:stCondLst>
                                    <p:cond delay="0"/>
                                  </p:stCondLst>
                                  <p:childTnLst>
                                    <p:animScale>
                                      <p:cBhvr>
                                        <p:cTn id="28"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FDA19B4F-E501-412B-93FE-22D085DF369A}"/>
              </a:ext>
            </a:extLst>
          </p:cNvPr>
          <p:cNvSpPr>
            <a:spLocks noGrp="1"/>
          </p:cNvSpPr>
          <p:nvPr>
            <p:ph type="title"/>
          </p:nvPr>
        </p:nvSpPr>
        <p:spPr/>
        <p:txBody>
          <a:bodyPr/>
          <a:lstStyle/>
          <a:p>
            <a:r>
              <a:rPr lang="fi-FI" dirty="0"/>
              <a:t>Keskustelu:</a:t>
            </a:r>
          </a:p>
        </p:txBody>
      </p:sp>
      <p:grpSp>
        <p:nvGrpSpPr>
          <p:cNvPr id="2" name="Ryhmä 1">
            <a:extLst>
              <a:ext uri="{FF2B5EF4-FFF2-40B4-BE49-F238E27FC236}">
                <a16:creationId xmlns:a16="http://schemas.microsoft.com/office/drawing/2014/main" id="{371F5157-1E68-4C3D-80D7-A91D882B52E2}"/>
              </a:ext>
            </a:extLst>
          </p:cNvPr>
          <p:cNvGrpSpPr/>
          <p:nvPr/>
        </p:nvGrpSpPr>
        <p:grpSpPr>
          <a:xfrm>
            <a:off x="2442905" y="873125"/>
            <a:ext cx="4694313" cy="3777893"/>
            <a:chOff x="2442905" y="873125"/>
            <a:chExt cx="4694313" cy="3777893"/>
          </a:xfrm>
        </p:grpSpPr>
        <p:pic>
          <p:nvPicPr>
            <p:cNvPr id="6" name="Kuva 5">
              <a:extLst>
                <a:ext uri="{FF2B5EF4-FFF2-40B4-BE49-F238E27FC236}">
                  <a16:creationId xmlns:a16="http://schemas.microsoft.com/office/drawing/2014/main" id="{81D306D6-2493-4173-A71B-8A541AE77E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2905" y="873125"/>
              <a:ext cx="4694313" cy="3777893"/>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495A4AB7-2AE9-4484-8638-E778336DD2DB}"/>
                </a:ext>
              </a:extLst>
            </p:cNvPr>
            <p:cNvSpPr txBox="1"/>
            <p:nvPr/>
          </p:nvSpPr>
          <p:spPr>
            <a:xfrm>
              <a:off x="2993571" y="2019162"/>
              <a:ext cx="3875314" cy="1754326"/>
            </a:xfrm>
            <a:prstGeom prst="rect">
              <a:avLst/>
            </a:prstGeom>
            <a:noFill/>
          </p:spPr>
          <p:txBody>
            <a:bodyPr wrap="square" rtlCol="0">
              <a:spAutoFit/>
            </a:bodyPr>
            <a:lstStyle/>
            <a:p>
              <a:pPr algn="ctr"/>
              <a:r>
                <a:rPr lang="fi-FI" sz="3600" dirty="0">
                  <a:latin typeface="Oswald" panose="00000500000000000000" pitchFamily="2" charset="0"/>
                </a:rPr>
                <a:t>Miten liikenne-</a:t>
              </a:r>
            </a:p>
            <a:p>
              <a:pPr algn="ctr"/>
              <a:r>
                <a:rPr lang="fi-FI" sz="3600" dirty="0">
                  <a:latin typeface="Oswald" panose="00000500000000000000" pitchFamily="2" charset="0"/>
                </a:rPr>
                <a:t>tapaturmia voi välttää?</a:t>
              </a:r>
              <a:endParaRPr lang="fi-FI" sz="2400" dirty="0">
                <a:latin typeface="Oswald" panose="00000500000000000000" pitchFamily="2" charset="0"/>
              </a:endParaRPr>
            </a:p>
          </p:txBody>
        </p:sp>
      </p:grpSp>
    </p:spTree>
    <p:extLst>
      <p:ext uri="{BB962C8B-B14F-4D97-AF65-F5344CB8AC3E}">
        <p14:creationId xmlns:p14="http://schemas.microsoft.com/office/powerpoint/2010/main" val="414867029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9" name="Otsikko 8">
            <a:extLst>
              <a:ext uri="{FF2B5EF4-FFF2-40B4-BE49-F238E27FC236}">
                <a16:creationId xmlns:a16="http://schemas.microsoft.com/office/drawing/2014/main" id="{B365287D-A543-4097-AD17-1B4AFC6E74DC}"/>
              </a:ext>
            </a:extLst>
          </p:cNvPr>
          <p:cNvSpPr>
            <a:spLocks noGrp="1"/>
          </p:cNvSpPr>
          <p:nvPr>
            <p:ph type="title"/>
          </p:nvPr>
        </p:nvSpPr>
        <p:spPr/>
        <p:txBody>
          <a:bodyPr/>
          <a:lstStyle/>
          <a:p>
            <a:r>
              <a:rPr lang="fi-FI"/>
              <a:t>Liikennetapaturmien välttäminen</a:t>
            </a:r>
          </a:p>
        </p:txBody>
      </p:sp>
      <p:sp>
        <p:nvSpPr>
          <p:cNvPr id="10" name="Sisällön paikkamerkki 9">
            <a:extLst>
              <a:ext uri="{FF2B5EF4-FFF2-40B4-BE49-F238E27FC236}">
                <a16:creationId xmlns:a16="http://schemas.microsoft.com/office/drawing/2014/main" id="{B6BE33F7-71F3-4091-8FCD-31CC3F00A012}"/>
              </a:ext>
            </a:extLst>
          </p:cNvPr>
          <p:cNvSpPr>
            <a:spLocks noGrp="1"/>
          </p:cNvSpPr>
          <p:nvPr>
            <p:ph idx="1"/>
          </p:nvPr>
        </p:nvSpPr>
        <p:spPr>
          <a:xfrm>
            <a:off x="628650" y="1370013"/>
            <a:ext cx="5957207" cy="3262312"/>
          </a:xfrm>
        </p:spPr>
        <p:txBody>
          <a:bodyPr>
            <a:noAutofit/>
          </a:bodyPr>
          <a:lstStyle/>
          <a:p>
            <a:pPr>
              <a:lnSpc>
                <a:spcPct val="120000"/>
              </a:lnSpc>
              <a:spcBef>
                <a:spcPts val="600"/>
              </a:spcBef>
              <a:spcAft>
                <a:spcPts val="600"/>
              </a:spcAft>
            </a:pPr>
            <a:r>
              <a:rPr lang="fi-FI" sz="1600" dirty="0"/>
              <a:t>Käytä turvavälineitä: turvavyö, kypärä</a:t>
            </a:r>
          </a:p>
          <a:p>
            <a:pPr>
              <a:lnSpc>
                <a:spcPct val="120000"/>
              </a:lnSpc>
              <a:spcBef>
                <a:spcPts val="600"/>
              </a:spcBef>
              <a:spcAft>
                <a:spcPts val="600"/>
              </a:spcAft>
            </a:pPr>
            <a:r>
              <a:rPr lang="fi-FI" sz="1600" dirty="0"/>
              <a:t>Noudata liikennesääntöjä ja nopeusrajoituksia</a:t>
            </a:r>
          </a:p>
          <a:p>
            <a:pPr>
              <a:lnSpc>
                <a:spcPct val="120000"/>
              </a:lnSpc>
              <a:spcBef>
                <a:spcPts val="600"/>
              </a:spcBef>
              <a:spcAft>
                <a:spcPts val="600"/>
              </a:spcAft>
            </a:pPr>
            <a:r>
              <a:rPr lang="fi-FI" sz="1600" dirty="0"/>
              <a:t>Ole tarkkana: kun ajat, keskity vain ajamiseen</a:t>
            </a:r>
          </a:p>
          <a:p>
            <a:pPr>
              <a:lnSpc>
                <a:spcPct val="120000"/>
              </a:lnSpc>
              <a:spcBef>
                <a:spcPts val="600"/>
              </a:spcBef>
              <a:spcAft>
                <a:spcPts val="600"/>
              </a:spcAft>
            </a:pPr>
            <a:r>
              <a:rPr lang="fi-FI" sz="1600" dirty="0"/>
              <a:t>Pidä tauko, jos olet väsynyt </a:t>
            </a:r>
          </a:p>
          <a:p>
            <a:pPr>
              <a:lnSpc>
                <a:spcPct val="120000"/>
              </a:lnSpc>
              <a:spcBef>
                <a:spcPts val="600"/>
              </a:spcBef>
              <a:spcAft>
                <a:spcPts val="600"/>
              </a:spcAft>
            </a:pPr>
            <a:r>
              <a:rPr lang="fi-FI" sz="1600" dirty="0"/>
              <a:t>Älä aja päihtyneenä, äläkä päästä päihtynyttä ajamaan</a:t>
            </a:r>
          </a:p>
        </p:txBody>
      </p:sp>
      <p:grpSp>
        <p:nvGrpSpPr>
          <p:cNvPr id="12" name="Ryhmä 11">
            <a:extLst>
              <a:ext uri="{FF2B5EF4-FFF2-40B4-BE49-F238E27FC236}">
                <a16:creationId xmlns:a16="http://schemas.microsoft.com/office/drawing/2014/main" id="{DE587EA1-C760-4892-9D84-59CE419968C7}"/>
              </a:ext>
            </a:extLst>
          </p:cNvPr>
          <p:cNvGrpSpPr/>
          <p:nvPr/>
        </p:nvGrpSpPr>
        <p:grpSpPr>
          <a:xfrm>
            <a:off x="6253376" y="1196360"/>
            <a:ext cx="2430665" cy="2212744"/>
            <a:chOff x="6306077" y="547063"/>
            <a:chExt cx="2430665" cy="2212744"/>
          </a:xfrm>
        </p:grpSpPr>
        <p:pic>
          <p:nvPicPr>
            <p:cNvPr id="13" name="Kuva 12">
              <a:extLst>
                <a:ext uri="{FF2B5EF4-FFF2-40B4-BE49-F238E27FC236}">
                  <a16:creationId xmlns:a16="http://schemas.microsoft.com/office/drawing/2014/main" id="{72174517-CC0B-49A5-B265-A1D7A753B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878923">
              <a:off x="6415038" y="438102"/>
              <a:ext cx="2212744" cy="2430665"/>
            </a:xfrm>
            <a:prstGeom prst="rect">
              <a:avLst/>
            </a:prstGeom>
            <a:effectLst>
              <a:innerShdw blurRad="63500" dist="50800" dir="13500000">
                <a:prstClr val="black">
                  <a:alpha val="50000"/>
                </a:prstClr>
              </a:innerShdw>
            </a:effectLst>
          </p:spPr>
        </p:pic>
        <p:sp>
          <p:nvSpPr>
            <p:cNvPr id="15" name="Tekstiruutu 14">
              <a:extLst>
                <a:ext uri="{FF2B5EF4-FFF2-40B4-BE49-F238E27FC236}">
                  <a16:creationId xmlns:a16="http://schemas.microsoft.com/office/drawing/2014/main" id="{EC464670-D3BC-4F4D-8B1F-959D1247C005}"/>
                </a:ext>
              </a:extLst>
            </p:cNvPr>
            <p:cNvSpPr txBox="1"/>
            <p:nvPr/>
          </p:nvSpPr>
          <p:spPr>
            <a:xfrm>
              <a:off x="6436331" y="1357571"/>
              <a:ext cx="1970835" cy="923330"/>
            </a:xfrm>
            <a:prstGeom prst="rect">
              <a:avLst/>
            </a:prstGeom>
            <a:noFill/>
          </p:spPr>
          <p:txBody>
            <a:bodyPr wrap="square">
              <a:spAutoFit/>
            </a:bodyPr>
            <a:lstStyle/>
            <a:p>
              <a:pPr algn="ctr"/>
              <a:r>
                <a:rPr lang="fi-FI" sz="1800">
                  <a:solidFill>
                    <a:schemeClr val="bg1"/>
                  </a:solidFill>
                  <a:latin typeface="Oswald SemiBold" panose="00000700000000000000" pitchFamily="2" charset="0"/>
                  <a:ea typeface="Roboto" panose="02000000000000000000" pitchFamily="2" charset="0"/>
                </a:rPr>
                <a:t>Millainen ajokäyttäytyminen on riskialtista?</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Ryhmä 11">
            <a:extLst>
              <a:ext uri="{FF2B5EF4-FFF2-40B4-BE49-F238E27FC236}">
                <a16:creationId xmlns:a16="http://schemas.microsoft.com/office/drawing/2014/main" id="{804B0731-51D0-453B-A878-40EF6311D12A}"/>
              </a:ext>
            </a:extLst>
          </p:cNvPr>
          <p:cNvGrpSpPr/>
          <p:nvPr/>
        </p:nvGrpSpPr>
        <p:grpSpPr>
          <a:xfrm>
            <a:off x="-419061" y="409079"/>
            <a:ext cx="5617028" cy="3826821"/>
            <a:chOff x="-419061" y="409079"/>
            <a:chExt cx="5617028" cy="3826821"/>
          </a:xfrm>
        </p:grpSpPr>
        <p:pic>
          <p:nvPicPr>
            <p:cNvPr id="7" name="Kuva 6">
              <a:extLst>
                <a:ext uri="{FF2B5EF4-FFF2-40B4-BE49-F238E27FC236}">
                  <a16:creationId xmlns:a16="http://schemas.microsoft.com/office/drawing/2014/main" id="{7FA70EC8-4A5E-473F-B5A6-0C74CEA354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684" y="409079"/>
              <a:ext cx="4453335" cy="3826821"/>
            </a:xfrm>
            <a:prstGeom prst="rect">
              <a:avLst/>
            </a:prstGeom>
          </p:spPr>
        </p:pic>
        <p:sp>
          <p:nvSpPr>
            <p:cNvPr id="9" name="Tekstiruutu 8">
              <a:extLst>
                <a:ext uri="{FF2B5EF4-FFF2-40B4-BE49-F238E27FC236}">
                  <a16:creationId xmlns:a16="http://schemas.microsoft.com/office/drawing/2014/main" id="{C78F0F22-B8D7-402F-8633-F6801A9E91B3}"/>
                </a:ext>
              </a:extLst>
            </p:cNvPr>
            <p:cNvSpPr txBox="1"/>
            <p:nvPr/>
          </p:nvSpPr>
          <p:spPr>
            <a:xfrm>
              <a:off x="-419061" y="907600"/>
              <a:ext cx="5617028" cy="707886"/>
            </a:xfrm>
            <a:prstGeom prst="rect">
              <a:avLst/>
            </a:prstGeom>
            <a:noFill/>
          </p:spPr>
          <p:txBody>
            <a:bodyPr wrap="square">
              <a:spAutoFit/>
            </a:bodyPr>
            <a:lstStyle/>
            <a:p>
              <a:pPr marL="0" marR="0" lvl="0" indent="0" algn="ctr" rtl="0">
                <a:spcAft>
                  <a:spcPts val="0"/>
                </a:spcAft>
                <a:buNone/>
              </a:pPr>
              <a:r>
                <a:rPr lang="en-GB" sz="2000" dirty="0" err="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Turvallisuus</a:t>
              </a:r>
              <a:r>
                <a:rPr lang="en-GB" sz="2000" dirty="0">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 on </a:t>
              </a:r>
            </a:p>
            <a:p>
              <a:pPr marL="0" marR="0" lvl="0" indent="0" algn="ctr" rtl="0">
                <a:spcAft>
                  <a:spcPts val="0"/>
                </a:spcAft>
                <a:buNone/>
              </a:pPr>
              <a:r>
                <a:rPr lang="en-GB" sz="2000" dirty="0" err="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myös</a:t>
              </a:r>
              <a:r>
                <a:rPr lang="en-GB" sz="2000" dirty="0">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 </a:t>
              </a:r>
              <a:r>
                <a:rPr lang="en-GB" sz="2000" dirty="0" err="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asenteesta</a:t>
              </a:r>
              <a:r>
                <a:rPr lang="en-GB" sz="2000" dirty="0">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 </a:t>
              </a:r>
              <a:r>
                <a:rPr lang="en-GB" sz="2000" dirty="0" err="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kiinni</a:t>
              </a:r>
              <a:r>
                <a:rPr lang="en-GB" sz="2000" dirty="0">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a:t>
              </a:r>
              <a:endParaRPr lang="fi-FI" sz="2000" dirty="0">
                <a:latin typeface="Tenorite" panose="00000500000000000000" pitchFamily="2" charset="0"/>
              </a:endParaRPr>
            </a:p>
          </p:txBody>
        </p:sp>
      </p:grpSp>
      <p:sp>
        <p:nvSpPr>
          <p:cNvPr id="4" name="Google Shape;388;p29">
            <a:extLst>
              <a:ext uri="{FF2B5EF4-FFF2-40B4-BE49-F238E27FC236}">
                <a16:creationId xmlns:a16="http://schemas.microsoft.com/office/drawing/2014/main" id="{88706E1F-2C3F-40BE-8376-107F0B9E1C12}"/>
              </a:ext>
            </a:extLst>
          </p:cNvPr>
          <p:cNvSpPr/>
          <p:nvPr/>
        </p:nvSpPr>
        <p:spPr>
          <a:xfrm>
            <a:off x="347167" y="1525330"/>
            <a:ext cx="4233685" cy="2092840"/>
          </a:xfrm>
          <a:prstGeom prst="rect">
            <a:avLst/>
          </a:prstGeom>
          <a:noFill/>
          <a:ln>
            <a:noFill/>
          </a:ln>
        </p:spPr>
        <p:txBody>
          <a:bodyPr spcFirstLastPara="1" wrap="square" lIns="91425" tIns="45700" rIns="91425" bIns="45700" anchor="t" anchorCtr="0">
            <a:spAutoFit/>
          </a:bodyPr>
          <a:lstStyle/>
          <a:p>
            <a:pPr marL="0" marR="0" lvl="0" indent="0" algn="ctr" rtl="0">
              <a:spcBef>
                <a:spcPts val="1200"/>
              </a:spcBef>
              <a:spcAft>
                <a:spcPts val="0"/>
              </a:spcAft>
              <a:buNone/>
            </a:pPr>
            <a:r>
              <a:rPr lang="en-GB" sz="4000" b="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ÄLÄ OTA </a:t>
            </a:r>
            <a:br>
              <a:rPr lang="en-GB" sz="4000" b="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br>
            <a:r>
              <a:rPr lang="en-GB" sz="4000" b="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TURHIA</a:t>
            </a:r>
          </a:p>
          <a:p>
            <a:pPr marL="0" marR="0" lvl="0" indent="0" algn="ctr" rtl="0">
              <a:spcBef>
                <a:spcPts val="0"/>
              </a:spcBef>
              <a:spcAft>
                <a:spcPts val="0"/>
              </a:spcAft>
              <a:buNone/>
            </a:pPr>
            <a:r>
              <a:rPr lang="en-GB" sz="4000" b="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rPr>
              <a:t>RISKEJÄ!</a:t>
            </a:r>
            <a:endParaRPr sz="4000" b="1">
              <a:solidFill>
                <a:schemeClr val="bg1"/>
              </a:solidFill>
              <a:effectLst>
                <a:outerShdw blurRad="38100" dist="38100" dir="2700000" algn="tl">
                  <a:srgbClr val="000000">
                    <a:alpha val="43137"/>
                  </a:srgbClr>
                </a:outerShdw>
              </a:effectLst>
              <a:latin typeface="Tenorite" panose="00000500000000000000" pitchFamily="2" charset="0"/>
              <a:ea typeface="Helvetica Neue"/>
              <a:cs typeface="Helvetica Neue"/>
              <a:sym typeface="Helvetica Neue"/>
            </a:endParaRPr>
          </a:p>
        </p:txBody>
      </p:sp>
      <p:sp>
        <p:nvSpPr>
          <p:cNvPr id="10" name="Vapaamuotoinen: Muoto 9">
            <a:extLst>
              <a:ext uri="{FF2B5EF4-FFF2-40B4-BE49-F238E27FC236}">
                <a16:creationId xmlns:a16="http://schemas.microsoft.com/office/drawing/2014/main" id="{CE44E4D9-3746-4929-8409-59761CCF0A2B}"/>
              </a:ext>
            </a:extLst>
          </p:cNvPr>
          <p:cNvSpPr/>
          <p:nvPr/>
        </p:nvSpPr>
        <p:spPr>
          <a:xfrm>
            <a:off x="4943475" y="834971"/>
            <a:ext cx="3839955" cy="271951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DFB82627-80FB-4466-8DF5-4DF33C5D58D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97967" y="1343911"/>
            <a:ext cx="1265067" cy="1265067"/>
          </a:xfrm>
          <a:prstGeom prst="rect">
            <a:avLst/>
          </a:prstGeom>
        </p:spPr>
      </p:pic>
    </p:spTree>
    <p:extLst>
      <p:ext uri="{BB962C8B-B14F-4D97-AF65-F5344CB8AC3E}">
        <p14:creationId xmlns:p14="http://schemas.microsoft.com/office/powerpoint/2010/main" val="3691320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28"/>
          <p:cNvSpPr txBox="1"/>
          <p:nvPr/>
        </p:nvSpPr>
        <p:spPr>
          <a:xfrm>
            <a:off x="289057" y="1671399"/>
            <a:ext cx="3526811" cy="3312947"/>
          </a:xfrm>
          <a:prstGeom prst="rect">
            <a:avLst/>
          </a:prstGeom>
          <a:noFill/>
          <a:ln>
            <a:noFill/>
          </a:ln>
        </p:spPr>
        <p:txBody>
          <a:bodyPr spcFirstLastPara="1" wrap="square" lIns="91425" tIns="45700" rIns="91425" bIns="45700" anchor="t" anchorCtr="0">
            <a:noAutofit/>
          </a:bodyPr>
          <a:lstStyle/>
          <a:p>
            <a:pPr marL="742950" marR="0" lvl="1" indent="-184150" algn="l" rtl="0">
              <a:lnSpc>
                <a:spcPct val="100000"/>
              </a:lnSpc>
              <a:spcBef>
                <a:spcPts val="400"/>
              </a:spcBef>
              <a:spcAft>
                <a:spcPts val="0"/>
              </a:spcAft>
              <a:buClr>
                <a:srgbClr val="C00000"/>
              </a:buClr>
              <a:buSzPts val="1600"/>
              <a:buFont typeface="Arial"/>
              <a:buNone/>
            </a:pPr>
            <a:endParaRPr sz="1400" b="0" i="0" u="none" strike="noStrike" cap="none">
              <a:solidFill>
                <a:schemeClr val="dk1"/>
              </a:solidFill>
              <a:latin typeface="Helvetica Neue"/>
              <a:ea typeface="Helvetica Neue"/>
              <a:cs typeface="Helvetica Neue"/>
              <a:sym typeface="Helvetica Neue"/>
            </a:endParaRPr>
          </a:p>
        </p:txBody>
      </p:sp>
      <p:sp>
        <p:nvSpPr>
          <p:cNvPr id="2" name="Otsikko 1">
            <a:extLst>
              <a:ext uri="{FF2B5EF4-FFF2-40B4-BE49-F238E27FC236}">
                <a16:creationId xmlns:a16="http://schemas.microsoft.com/office/drawing/2014/main" id="{681C52FB-CB62-4E0E-AC56-86159EBFB0EB}"/>
              </a:ext>
            </a:extLst>
          </p:cNvPr>
          <p:cNvSpPr>
            <a:spLocks noGrp="1"/>
          </p:cNvSpPr>
          <p:nvPr>
            <p:ph type="title"/>
          </p:nvPr>
        </p:nvSpPr>
        <p:spPr>
          <a:xfrm>
            <a:off x="628650" y="376238"/>
            <a:ext cx="7886700" cy="993775"/>
          </a:xfrm>
        </p:spPr>
        <p:txBody>
          <a:bodyPr/>
          <a:lstStyle/>
          <a:p>
            <a:r>
              <a:rPr lang="fi-FI"/>
              <a:t>Nuorten tieliikenneonnettomuudet</a:t>
            </a:r>
          </a:p>
        </p:txBody>
      </p:sp>
      <p:sp>
        <p:nvSpPr>
          <p:cNvPr id="3" name="Sisällön paikkamerkki 2">
            <a:extLst>
              <a:ext uri="{FF2B5EF4-FFF2-40B4-BE49-F238E27FC236}">
                <a16:creationId xmlns:a16="http://schemas.microsoft.com/office/drawing/2014/main" id="{B0E63008-0DAB-40F4-830F-222951542C5C}"/>
              </a:ext>
            </a:extLst>
          </p:cNvPr>
          <p:cNvSpPr>
            <a:spLocks noGrp="1"/>
          </p:cNvSpPr>
          <p:nvPr>
            <p:ph idx="1"/>
          </p:nvPr>
        </p:nvSpPr>
        <p:spPr>
          <a:xfrm>
            <a:off x="628650" y="1191052"/>
            <a:ext cx="4286250" cy="3262312"/>
          </a:xfrm>
        </p:spPr>
        <p:txBody>
          <a:bodyPr>
            <a:normAutofit/>
          </a:bodyPr>
          <a:lstStyle/>
          <a:p>
            <a:pPr marL="0" marR="0" lvl="0" indent="0" algn="l" rtl="0">
              <a:lnSpc>
                <a:spcPct val="100000"/>
              </a:lnSpc>
              <a:spcBef>
                <a:spcPts val="600"/>
              </a:spcBef>
              <a:spcAft>
                <a:spcPts val="600"/>
              </a:spcAft>
              <a:buClr>
                <a:srgbClr val="C00000"/>
              </a:buClr>
              <a:buSzPts val="2420"/>
              <a:buNone/>
            </a:pPr>
            <a:r>
              <a:rPr lang="fi-FI" sz="1800" b="1" dirty="0">
                <a:ea typeface="Helvetica Neue"/>
                <a:cs typeface="Helvetica Neue"/>
                <a:sym typeface="Helvetica Neue"/>
              </a:rPr>
              <a:t>Joka kolmas </a:t>
            </a:r>
            <a:r>
              <a:rPr lang="fi-FI" sz="1800" b="1">
                <a:ea typeface="Helvetica Neue"/>
                <a:cs typeface="Helvetica Neue"/>
                <a:sym typeface="Helvetica Neue"/>
              </a:rPr>
              <a:t>tieliikenteessä loukkaantunut on 15–24-vuotias</a:t>
            </a:r>
            <a:r>
              <a:rPr lang="fi-FI" sz="1800" b="1" dirty="0">
                <a:ea typeface="Helvetica Neue"/>
                <a:cs typeface="Helvetica Neue"/>
                <a:sym typeface="Helvetica Neue"/>
              </a:rPr>
              <a:t>.</a:t>
            </a:r>
          </a:p>
          <a:p>
            <a:pPr marL="342900" marR="0" lvl="0" indent="-342900" algn="l" rtl="0">
              <a:lnSpc>
                <a:spcPct val="100000"/>
              </a:lnSpc>
              <a:spcBef>
                <a:spcPts val="600"/>
              </a:spcBef>
              <a:spcAft>
                <a:spcPts val="600"/>
              </a:spcAft>
              <a:buClr>
                <a:srgbClr val="C00000"/>
              </a:buClr>
              <a:buSzPts val="2420"/>
              <a:buFont typeface="Arial"/>
              <a:buChar char="•"/>
            </a:pPr>
            <a:r>
              <a:rPr lang="fi-FI" sz="1800" dirty="0">
                <a:ea typeface="Helvetica Neue"/>
                <a:cs typeface="Helvetica Neue"/>
                <a:sym typeface="Helvetica Neue"/>
              </a:rPr>
              <a:t>Erityisen suuri onnettomuusriski on 15-vuotiailla mopoilijoilla ja </a:t>
            </a:r>
            <a:br>
              <a:rPr lang="fi-FI" sz="1800" dirty="0">
                <a:ea typeface="Helvetica Neue"/>
                <a:cs typeface="Helvetica Neue"/>
                <a:sym typeface="Helvetica Neue"/>
              </a:rPr>
            </a:br>
            <a:r>
              <a:rPr lang="fi-FI" sz="1800" dirty="0">
                <a:ea typeface="Helvetica Neue"/>
                <a:cs typeface="Helvetica Neue"/>
                <a:sym typeface="Helvetica Neue"/>
              </a:rPr>
              <a:t>18-vuotiailla henkilöautoilijoilla.</a:t>
            </a:r>
          </a:p>
          <a:p>
            <a:pPr marL="342900" marR="0" lvl="0" indent="-342900" algn="l" rtl="0">
              <a:lnSpc>
                <a:spcPct val="100000"/>
              </a:lnSpc>
              <a:spcBef>
                <a:spcPts val="600"/>
              </a:spcBef>
              <a:spcAft>
                <a:spcPts val="600"/>
              </a:spcAft>
              <a:buClr>
                <a:srgbClr val="C00000"/>
              </a:buClr>
              <a:buSzPts val="2420"/>
              <a:buFont typeface="Arial"/>
              <a:buChar char="•"/>
            </a:pPr>
            <a:r>
              <a:rPr lang="fi-FI" sz="1800" dirty="0">
                <a:ea typeface="Helvetica Neue"/>
                <a:cs typeface="Helvetica Neue"/>
                <a:sym typeface="Helvetica Neue"/>
              </a:rPr>
              <a:t>Nuorten liikenneonnettomuuksien taustalla vaikuttavat usein oman ajotaidon yliarvioiminen ja riskinotto.</a:t>
            </a:r>
            <a:endParaRPr lang="fi-FI" sz="1800" b="0" i="0" u="none" strike="noStrike" cap="none" dirty="0">
              <a:ea typeface="Helvetica Neue"/>
              <a:cs typeface="Helvetica Neue"/>
              <a:sym typeface="Helvetica Neue"/>
            </a:endParaRPr>
          </a:p>
        </p:txBody>
      </p:sp>
      <p:sp>
        <p:nvSpPr>
          <p:cNvPr id="5" name="Vapaamuotoinen: Muoto 4">
            <a:extLst>
              <a:ext uri="{FF2B5EF4-FFF2-40B4-BE49-F238E27FC236}">
                <a16:creationId xmlns:a16="http://schemas.microsoft.com/office/drawing/2014/main" id="{16268DE3-C03E-407B-B326-57A53141DFFE}"/>
              </a:ext>
            </a:extLst>
          </p:cNvPr>
          <p:cNvSpPr/>
          <p:nvPr/>
        </p:nvSpPr>
        <p:spPr>
          <a:xfrm>
            <a:off x="4914900" y="1287866"/>
            <a:ext cx="3839955" cy="271951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026" name="Picture 2" descr="Lounais-Suomen poliisin komisario Tuomo Katajisto on huomannut selkeän piikin nuorten kuljettajien liikennerikkomuksissa. Kuva: Rami Koivula / Yle">
            <a:extLst>
              <a:ext uri="{FF2B5EF4-FFF2-40B4-BE49-F238E27FC236}">
                <a16:creationId xmlns:a16="http://schemas.microsoft.com/office/drawing/2014/main" id="{87814724-CA21-1D6F-2A41-D3A42BA5FC8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0" y="1"/>
            <a:ext cx="9144000" cy="4089284"/>
          </a:xfrm>
          <a:prstGeom prst="rect">
            <a:avLst/>
          </a:prstGeom>
          <a:noFill/>
          <a:extLst>
            <a:ext uri="{909E8E84-426E-40DD-AFC4-6F175D3DCCD1}">
              <a14:hiddenFill xmlns:a14="http://schemas.microsoft.com/office/drawing/2010/main">
                <a:solidFill>
                  <a:srgbClr val="FFFFFF"/>
                </a:solidFill>
              </a14:hiddenFill>
            </a:ext>
          </a:extLst>
        </p:spPr>
      </p:pic>
      <p:sp>
        <p:nvSpPr>
          <p:cNvPr id="112" name="Google Shape;112;p3"/>
          <p:cNvSpPr txBox="1"/>
          <p:nvPr/>
        </p:nvSpPr>
        <p:spPr>
          <a:xfrm>
            <a:off x="2396970" y="-517846"/>
            <a:ext cx="5518800" cy="793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5" name="Tekstiruutu 4">
            <a:extLst>
              <a:ext uri="{FF2B5EF4-FFF2-40B4-BE49-F238E27FC236}">
                <a16:creationId xmlns:a16="http://schemas.microsoft.com/office/drawing/2014/main" id="{8ED8D763-D6B3-1B29-7E37-6F7098C41AA2}"/>
              </a:ext>
            </a:extLst>
          </p:cNvPr>
          <p:cNvSpPr txBox="1"/>
          <p:nvPr/>
        </p:nvSpPr>
        <p:spPr>
          <a:xfrm>
            <a:off x="954061" y="4298103"/>
            <a:ext cx="5756047" cy="646331"/>
          </a:xfrm>
          <a:prstGeom prst="rect">
            <a:avLst/>
          </a:prstGeom>
          <a:noFill/>
        </p:spPr>
        <p:txBody>
          <a:bodyPr wrap="square">
            <a:spAutoFit/>
          </a:bodyPr>
          <a:lstStyle/>
          <a:p>
            <a:r>
              <a:rPr lang="fi-FI" sz="1800" b="0" i="0" cap="all">
                <a:solidFill>
                  <a:schemeClr val="tx1"/>
                </a:solidFill>
                <a:effectLst/>
                <a:latin typeface="Oswald" panose="00000500000000000000" pitchFamily="2" charset="0"/>
              </a:rPr>
              <a:t>UUTINEN JULKAISTU 19</a:t>
            </a:r>
            <a:r>
              <a:rPr lang="fi-FI" sz="1800">
                <a:solidFill>
                  <a:schemeClr val="tx1"/>
                </a:solidFill>
                <a:latin typeface="Oswald" panose="00000500000000000000" pitchFamily="2" charset="0"/>
              </a:rPr>
              <a:t>.9.2020 17:09</a:t>
            </a:r>
            <a:r>
              <a:rPr lang="fi-FI" sz="1800" b="0" i="0" cap="all">
                <a:solidFill>
                  <a:schemeClr val="tx1"/>
                </a:solidFill>
                <a:effectLst/>
                <a:latin typeface="Oswald" panose="00000500000000000000" pitchFamily="2" charset="0"/>
              </a:rPr>
              <a:t> </a:t>
            </a:r>
            <a:br>
              <a:rPr lang="fi-FI" sz="1800" b="0" i="0" cap="all">
                <a:solidFill>
                  <a:schemeClr val="tx1"/>
                </a:solidFill>
                <a:effectLst/>
                <a:latin typeface="Oswald" panose="00000500000000000000" pitchFamily="2" charset="0"/>
              </a:rPr>
            </a:br>
            <a:r>
              <a:rPr lang="fi-FI" sz="1800" b="0" i="0" cap="all">
                <a:solidFill>
                  <a:srgbClr val="7FA1A8"/>
                </a:solidFill>
                <a:effectLst/>
                <a:latin typeface="Oswald" panose="00000500000000000000" pitchFamily="2" charset="0"/>
                <a:hlinkClick r:id="rId6">
                  <a:extLst>
                    <a:ext uri="{A12FA001-AC4F-418D-AE19-62706E023703}">
                      <ahyp:hlinkClr xmlns:ahyp="http://schemas.microsoft.com/office/drawing/2018/hyperlinkcolor" val="tx"/>
                    </a:ext>
                  </a:extLst>
                </a:hlinkClick>
              </a:rPr>
              <a:t>https://yle.fi/uutiset/3-11549560</a:t>
            </a:r>
            <a:endParaRPr lang="fi-FI" sz="1800">
              <a:solidFill>
                <a:srgbClr val="7FA1A8"/>
              </a:solidFill>
              <a:latin typeface="Oswald" panose="00000500000000000000" pitchFamily="2" charset="0"/>
            </a:endParaRPr>
          </a:p>
        </p:txBody>
      </p:sp>
      <p:sp>
        <p:nvSpPr>
          <p:cNvPr id="22" name="Tekstiruutu 21">
            <a:extLst>
              <a:ext uri="{FF2B5EF4-FFF2-40B4-BE49-F238E27FC236}">
                <a16:creationId xmlns:a16="http://schemas.microsoft.com/office/drawing/2014/main" id="{E75E8BF6-674B-A2F3-CC3A-49DACC55AEF0}"/>
              </a:ext>
            </a:extLst>
          </p:cNvPr>
          <p:cNvSpPr txBox="1"/>
          <p:nvPr/>
        </p:nvSpPr>
        <p:spPr>
          <a:xfrm>
            <a:off x="4975315" y="4542599"/>
            <a:ext cx="1138453" cy="369332"/>
          </a:xfrm>
          <a:prstGeom prst="rect">
            <a:avLst/>
          </a:prstGeom>
          <a:noFill/>
        </p:spPr>
        <p:txBody>
          <a:bodyPr wrap="none" rtlCol="0">
            <a:spAutoFit/>
          </a:bodyPr>
          <a:lstStyle/>
          <a:p>
            <a:r>
              <a:rPr lang="fi-FI" sz="1800">
                <a:solidFill>
                  <a:schemeClr val="tx1"/>
                </a:solidFill>
                <a:latin typeface="Oswald" panose="00000500000000000000" pitchFamily="2" charset="0"/>
              </a:rPr>
              <a:t>lähde: yle.fi</a:t>
            </a:r>
          </a:p>
        </p:txBody>
      </p:sp>
      <p:pic>
        <p:nvPicPr>
          <p:cNvPr id="4" name="Kuva 3">
            <a:extLst>
              <a:ext uri="{FF2B5EF4-FFF2-40B4-BE49-F238E27FC236}">
                <a16:creationId xmlns:a16="http://schemas.microsoft.com/office/drawing/2014/main" id="{450C291A-B540-9795-487C-0D00AE6C7279}"/>
              </a:ext>
            </a:extLst>
          </p:cNvPr>
          <p:cNvPicPr>
            <a:picLocks noChangeAspect="1"/>
          </p:cNvPicPr>
          <p:nvPr/>
        </p:nvPicPr>
        <p:blipFill>
          <a:blip r:embed="rId7"/>
          <a:stretch>
            <a:fillRect/>
          </a:stretch>
        </p:blipFill>
        <p:spPr>
          <a:xfrm>
            <a:off x="0" y="3838533"/>
            <a:ext cx="9144000" cy="326572"/>
          </a:xfrm>
          <a:prstGeom prst="rect">
            <a:avLst/>
          </a:prstGeom>
        </p:spPr>
      </p:pic>
      <p:pic>
        <p:nvPicPr>
          <p:cNvPr id="2" name="Uutinen ajokortti-iästä">
            <a:hlinkClick r:id="" action="ppaction://media"/>
            <a:extLst>
              <a:ext uri="{FF2B5EF4-FFF2-40B4-BE49-F238E27FC236}">
                <a16:creationId xmlns:a16="http://schemas.microsoft.com/office/drawing/2014/main" id="{7730FC89-7D22-6AF7-EB59-94BCF6E226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4461" y="4302331"/>
            <a:ext cx="609600" cy="609600"/>
          </a:xfrm>
          <a:prstGeom prst="rect">
            <a:avLst/>
          </a:prstGeom>
          <a:noFill/>
        </p:spPr>
      </p:pic>
      <p:grpSp>
        <p:nvGrpSpPr>
          <p:cNvPr id="15" name="Ryhmä 14">
            <a:extLst>
              <a:ext uri="{FF2B5EF4-FFF2-40B4-BE49-F238E27FC236}">
                <a16:creationId xmlns:a16="http://schemas.microsoft.com/office/drawing/2014/main" id="{F821C391-1D01-4FA7-B8D6-C12A65EA6A30}"/>
              </a:ext>
            </a:extLst>
          </p:cNvPr>
          <p:cNvGrpSpPr/>
          <p:nvPr/>
        </p:nvGrpSpPr>
        <p:grpSpPr>
          <a:xfrm>
            <a:off x="370510" y="-75820"/>
            <a:ext cx="3885804" cy="2966895"/>
            <a:chOff x="6076831" y="779297"/>
            <a:chExt cx="2790177" cy="2176951"/>
          </a:xfrm>
        </p:grpSpPr>
        <p:pic>
          <p:nvPicPr>
            <p:cNvPr id="19" name="Kuva 18">
              <a:extLst>
                <a:ext uri="{FF2B5EF4-FFF2-40B4-BE49-F238E27FC236}">
                  <a16:creationId xmlns:a16="http://schemas.microsoft.com/office/drawing/2014/main" id="{4730DA7A-249B-4403-B65C-8B74645E56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763053">
              <a:off x="6076831" y="779297"/>
              <a:ext cx="2790177" cy="2176951"/>
            </a:xfrm>
            <a:prstGeom prst="rect">
              <a:avLst/>
            </a:prstGeom>
            <a:effectLst>
              <a:innerShdw blurRad="63500" dist="50800" dir="13500000">
                <a:prstClr val="black">
                  <a:alpha val="50000"/>
                </a:prstClr>
              </a:innerShdw>
            </a:effectLst>
          </p:spPr>
        </p:pic>
        <p:sp>
          <p:nvSpPr>
            <p:cNvPr id="20" name="Tekstiruutu 19">
              <a:extLst>
                <a:ext uri="{FF2B5EF4-FFF2-40B4-BE49-F238E27FC236}">
                  <a16:creationId xmlns:a16="http://schemas.microsoft.com/office/drawing/2014/main" id="{9E43B496-1BAA-495E-B309-DE9FA53A3D64}"/>
                </a:ext>
              </a:extLst>
            </p:cNvPr>
            <p:cNvSpPr txBox="1"/>
            <p:nvPr/>
          </p:nvSpPr>
          <p:spPr>
            <a:xfrm>
              <a:off x="6166724" y="1667119"/>
              <a:ext cx="2417308" cy="971070"/>
            </a:xfrm>
            <a:prstGeom prst="rect">
              <a:avLst/>
            </a:prstGeom>
            <a:noFill/>
          </p:spPr>
          <p:txBody>
            <a:bodyPr wrap="square" rtlCol="0">
              <a:spAutoFit/>
            </a:bodyPr>
            <a:lstStyle/>
            <a:p>
              <a:pPr algn="ctr"/>
              <a:r>
                <a:rPr lang="fi-FI" sz="2000">
                  <a:solidFill>
                    <a:schemeClr val="tx1"/>
                  </a:solidFill>
                  <a:latin typeface="Tenorite" panose="00000500000000000000" pitchFamily="2" charset="0"/>
                  <a:ea typeface="Roboto" panose="02000000000000000000" pitchFamily="2" charset="0"/>
                </a:rPr>
                <a:t>Millaisia vaikutuksia uskot ajokortti-iän laskulla olevan nuorten liikenne-onnettomuuksiin?</a:t>
              </a:r>
            </a:p>
          </p:txBody>
        </p:sp>
      </p:grpSp>
    </p:spTree>
    <p:extLst>
      <p:ext uri="{BB962C8B-B14F-4D97-AF65-F5344CB8AC3E}">
        <p14:creationId xmlns:p14="http://schemas.microsoft.com/office/powerpoint/2010/main" val="437474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descr="Kuva, joka sisältää kohteen teksti&#10;&#10;Kuvaus luotu automaattisesti">
            <a:extLst>
              <a:ext uri="{FF2B5EF4-FFF2-40B4-BE49-F238E27FC236}">
                <a16:creationId xmlns:a16="http://schemas.microsoft.com/office/drawing/2014/main" id="{8887367B-68CA-4670-8C5E-12A52EF39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3945"/>
            <a:ext cx="9144000" cy="5226429"/>
          </a:xfrm>
          <a:prstGeom prst="rect">
            <a:avLst/>
          </a:prstGeom>
        </p:spPr>
      </p:pic>
      <p:pic>
        <p:nvPicPr>
          <p:cNvPr id="52" name="Kuva 51">
            <a:extLst>
              <a:ext uri="{FF2B5EF4-FFF2-40B4-BE49-F238E27FC236}">
                <a16:creationId xmlns:a16="http://schemas.microsoft.com/office/drawing/2014/main" id="{7B543B2A-4297-4175-92A0-6B062864874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87551" y="140125"/>
            <a:ext cx="2213238" cy="897937"/>
          </a:xfrm>
          <a:prstGeom prst="rect">
            <a:avLst/>
          </a:prstGeom>
        </p:spPr>
      </p:pic>
      <p:sp>
        <p:nvSpPr>
          <p:cNvPr id="2" name="Suorakulmio 1">
            <a:extLst>
              <a:ext uri="{FF2B5EF4-FFF2-40B4-BE49-F238E27FC236}">
                <a16:creationId xmlns:a16="http://schemas.microsoft.com/office/drawing/2014/main" id="{1634FE9C-74B7-A9F6-4CED-5B44DC3A4724}"/>
              </a:ext>
            </a:extLst>
          </p:cNvPr>
          <p:cNvSpPr/>
          <p:nvPr/>
        </p:nvSpPr>
        <p:spPr>
          <a:xfrm>
            <a:off x="199732" y="4222517"/>
            <a:ext cx="4257370" cy="794061"/>
          </a:xfrm>
          <a:custGeom>
            <a:avLst/>
            <a:gdLst>
              <a:gd name="connsiteX0" fmla="*/ 0 w 4257370"/>
              <a:gd name="connsiteY0" fmla="*/ 0 h 794061"/>
              <a:gd name="connsiteX1" fmla="*/ 574745 w 4257370"/>
              <a:gd name="connsiteY1" fmla="*/ 0 h 794061"/>
              <a:gd name="connsiteX2" fmla="*/ 1021769 w 4257370"/>
              <a:gd name="connsiteY2" fmla="*/ 0 h 794061"/>
              <a:gd name="connsiteX3" fmla="*/ 1426219 w 4257370"/>
              <a:gd name="connsiteY3" fmla="*/ 0 h 794061"/>
              <a:gd name="connsiteX4" fmla="*/ 1958390 w 4257370"/>
              <a:gd name="connsiteY4" fmla="*/ 0 h 794061"/>
              <a:gd name="connsiteX5" fmla="*/ 2575709 w 4257370"/>
              <a:gd name="connsiteY5" fmla="*/ 0 h 794061"/>
              <a:gd name="connsiteX6" fmla="*/ 3065306 w 4257370"/>
              <a:gd name="connsiteY6" fmla="*/ 0 h 794061"/>
              <a:gd name="connsiteX7" fmla="*/ 3682625 w 4257370"/>
              <a:gd name="connsiteY7" fmla="*/ 0 h 794061"/>
              <a:gd name="connsiteX8" fmla="*/ 4257370 w 4257370"/>
              <a:gd name="connsiteY8" fmla="*/ 0 h 794061"/>
              <a:gd name="connsiteX9" fmla="*/ 4257370 w 4257370"/>
              <a:gd name="connsiteY9" fmla="*/ 389090 h 794061"/>
              <a:gd name="connsiteX10" fmla="*/ 4257370 w 4257370"/>
              <a:gd name="connsiteY10" fmla="*/ 794061 h 794061"/>
              <a:gd name="connsiteX11" fmla="*/ 3852920 w 4257370"/>
              <a:gd name="connsiteY11" fmla="*/ 794061 h 794061"/>
              <a:gd name="connsiteX12" fmla="*/ 3320749 w 4257370"/>
              <a:gd name="connsiteY12" fmla="*/ 794061 h 794061"/>
              <a:gd name="connsiteX13" fmla="*/ 2916298 w 4257370"/>
              <a:gd name="connsiteY13" fmla="*/ 794061 h 794061"/>
              <a:gd name="connsiteX14" fmla="*/ 2511848 w 4257370"/>
              <a:gd name="connsiteY14" fmla="*/ 794061 h 794061"/>
              <a:gd name="connsiteX15" fmla="*/ 2022251 w 4257370"/>
              <a:gd name="connsiteY15" fmla="*/ 794061 h 794061"/>
              <a:gd name="connsiteX16" fmla="*/ 1575227 w 4257370"/>
              <a:gd name="connsiteY16" fmla="*/ 794061 h 794061"/>
              <a:gd name="connsiteX17" fmla="*/ 1170777 w 4257370"/>
              <a:gd name="connsiteY17" fmla="*/ 794061 h 794061"/>
              <a:gd name="connsiteX18" fmla="*/ 553458 w 4257370"/>
              <a:gd name="connsiteY18" fmla="*/ 794061 h 794061"/>
              <a:gd name="connsiteX19" fmla="*/ 0 w 4257370"/>
              <a:gd name="connsiteY19" fmla="*/ 794061 h 794061"/>
              <a:gd name="connsiteX20" fmla="*/ 0 w 4257370"/>
              <a:gd name="connsiteY20" fmla="*/ 389090 h 794061"/>
              <a:gd name="connsiteX21" fmla="*/ 0 w 4257370"/>
              <a:gd name="connsiteY21" fmla="*/ 0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7370" h="794061" fill="none" extrusionOk="0">
                <a:moveTo>
                  <a:pt x="0" y="0"/>
                </a:moveTo>
                <a:cubicBezTo>
                  <a:pt x="235488" y="-3025"/>
                  <a:pt x="423381" y="35823"/>
                  <a:pt x="574745" y="0"/>
                </a:cubicBezTo>
                <a:cubicBezTo>
                  <a:pt x="726110" y="-35823"/>
                  <a:pt x="862776" y="6690"/>
                  <a:pt x="1021769" y="0"/>
                </a:cubicBezTo>
                <a:cubicBezTo>
                  <a:pt x="1180762" y="-6690"/>
                  <a:pt x="1283183" y="34017"/>
                  <a:pt x="1426219" y="0"/>
                </a:cubicBezTo>
                <a:cubicBezTo>
                  <a:pt x="1569255" y="-34017"/>
                  <a:pt x="1767571" y="60229"/>
                  <a:pt x="1958390" y="0"/>
                </a:cubicBezTo>
                <a:cubicBezTo>
                  <a:pt x="2149209" y="-60229"/>
                  <a:pt x="2386011" y="4654"/>
                  <a:pt x="2575709" y="0"/>
                </a:cubicBezTo>
                <a:cubicBezTo>
                  <a:pt x="2765407" y="-4654"/>
                  <a:pt x="2946781" y="24872"/>
                  <a:pt x="3065306" y="0"/>
                </a:cubicBezTo>
                <a:cubicBezTo>
                  <a:pt x="3183831" y="-24872"/>
                  <a:pt x="3381952" y="20809"/>
                  <a:pt x="3682625" y="0"/>
                </a:cubicBezTo>
                <a:cubicBezTo>
                  <a:pt x="3983298" y="-20809"/>
                  <a:pt x="4071318" y="42664"/>
                  <a:pt x="4257370" y="0"/>
                </a:cubicBezTo>
                <a:cubicBezTo>
                  <a:pt x="4277395" y="134144"/>
                  <a:pt x="4229339" y="260212"/>
                  <a:pt x="4257370" y="389090"/>
                </a:cubicBezTo>
                <a:cubicBezTo>
                  <a:pt x="4285401" y="517968"/>
                  <a:pt x="4228909" y="678216"/>
                  <a:pt x="4257370" y="794061"/>
                </a:cubicBezTo>
                <a:cubicBezTo>
                  <a:pt x="4061949" y="828498"/>
                  <a:pt x="3997100" y="759326"/>
                  <a:pt x="3852920" y="794061"/>
                </a:cubicBezTo>
                <a:cubicBezTo>
                  <a:pt x="3708740" y="828796"/>
                  <a:pt x="3483397" y="758582"/>
                  <a:pt x="3320749" y="794061"/>
                </a:cubicBezTo>
                <a:cubicBezTo>
                  <a:pt x="3158101" y="829540"/>
                  <a:pt x="3106200" y="777574"/>
                  <a:pt x="2916298" y="794061"/>
                </a:cubicBezTo>
                <a:cubicBezTo>
                  <a:pt x="2726396" y="810548"/>
                  <a:pt x="2607092" y="766254"/>
                  <a:pt x="2511848" y="794061"/>
                </a:cubicBezTo>
                <a:cubicBezTo>
                  <a:pt x="2416604" y="821868"/>
                  <a:pt x="2158565" y="784668"/>
                  <a:pt x="2022251" y="794061"/>
                </a:cubicBezTo>
                <a:cubicBezTo>
                  <a:pt x="1885937" y="803454"/>
                  <a:pt x="1770097" y="776244"/>
                  <a:pt x="1575227" y="794061"/>
                </a:cubicBezTo>
                <a:cubicBezTo>
                  <a:pt x="1380357" y="811878"/>
                  <a:pt x="1312093" y="749184"/>
                  <a:pt x="1170777" y="794061"/>
                </a:cubicBezTo>
                <a:cubicBezTo>
                  <a:pt x="1029461" y="838938"/>
                  <a:pt x="771814" y="762184"/>
                  <a:pt x="553458" y="794061"/>
                </a:cubicBezTo>
                <a:cubicBezTo>
                  <a:pt x="335102" y="825938"/>
                  <a:pt x="183025" y="728696"/>
                  <a:pt x="0" y="794061"/>
                </a:cubicBezTo>
                <a:cubicBezTo>
                  <a:pt x="-32770" y="656530"/>
                  <a:pt x="39543" y="474881"/>
                  <a:pt x="0" y="389090"/>
                </a:cubicBezTo>
                <a:cubicBezTo>
                  <a:pt x="-39543" y="303299"/>
                  <a:pt x="807" y="91512"/>
                  <a:pt x="0" y="0"/>
                </a:cubicBezTo>
                <a:close/>
              </a:path>
              <a:path w="4257370" h="794061" stroke="0" extrusionOk="0">
                <a:moveTo>
                  <a:pt x="0" y="0"/>
                </a:moveTo>
                <a:cubicBezTo>
                  <a:pt x="259406" y="-16532"/>
                  <a:pt x="393339" y="34537"/>
                  <a:pt x="617319" y="0"/>
                </a:cubicBezTo>
                <a:cubicBezTo>
                  <a:pt x="841299" y="-34537"/>
                  <a:pt x="953801" y="7991"/>
                  <a:pt x="1192064" y="0"/>
                </a:cubicBezTo>
                <a:cubicBezTo>
                  <a:pt x="1430328" y="-7991"/>
                  <a:pt x="1526721" y="1435"/>
                  <a:pt x="1639087" y="0"/>
                </a:cubicBezTo>
                <a:cubicBezTo>
                  <a:pt x="1751453" y="-1435"/>
                  <a:pt x="1922156" y="6022"/>
                  <a:pt x="2128685" y="0"/>
                </a:cubicBezTo>
                <a:cubicBezTo>
                  <a:pt x="2335214" y="-6022"/>
                  <a:pt x="2496241" y="24868"/>
                  <a:pt x="2618283" y="0"/>
                </a:cubicBezTo>
                <a:cubicBezTo>
                  <a:pt x="2740325" y="-24868"/>
                  <a:pt x="2922534" y="33864"/>
                  <a:pt x="3150454" y="0"/>
                </a:cubicBezTo>
                <a:cubicBezTo>
                  <a:pt x="3378374" y="-33864"/>
                  <a:pt x="3388220" y="23596"/>
                  <a:pt x="3597478" y="0"/>
                </a:cubicBezTo>
                <a:cubicBezTo>
                  <a:pt x="3806736" y="-23596"/>
                  <a:pt x="4116980" y="60758"/>
                  <a:pt x="4257370" y="0"/>
                </a:cubicBezTo>
                <a:cubicBezTo>
                  <a:pt x="4268464" y="102012"/>
                  <a:pt x="4246429" y="200321"/>
                  <a:pt x="4257370" y="397031"/>
                </a:cubicBezTo>
                <a:cubicBezTo>
                  <a:pt x="4268311" y="593741"/>
                  <a:pt x="4242395" y="667428"/>
                  <a:pt x="4257370" y="794061"/>
                </a:cubicBezTo>
                <a:cubicBezTo>
                  <a:pt x="4087198" y="815414"/>
                  <a:pt x="4047522" y="756122"/>
                  <a:pt x="3852920" y="794061"/>
                </a:cubicBezTo>
                <a:cubicBezTo>
                  <a:pt x="3658318" y="832000"/>
                  <a:pt x="3480860" y="779499"/>
                  <a:pt x="3320749" y="794061"/>
                </a:cubicBezTo>
                <a:cubicBezTo>
                  <a:pt x="3160638" y="808623"/>
                  <a:pt x="2985382" y="788596"/>
                  <a:pt x="2746004" y="794061"/>
                </a:cubicBezTo>
                <a:cubicBezTo>
                  <a:pt x="2506626" y="799526"/>
                  <a:pt x="2427152" y="766696"/>
                  <a:pt x="2213832" y="794061"/>
                </a:cubicBezTo>
                <a:cubicBezTo>
                  <a:pt x="2000512" y="821426"/>
                  <a:pt x="1907939" y="758294"/>
                  <a:pt x="1639087" y="794061"/>
                </a:cubicBezTo>
                <a:cubicBezTo>
                  <a:pt x="1370236" y="829828"/>
                  <a:pt x="1380392" y="748979"/>
                  <a:pt x="1234637" y="794061"/>
                </a:cubicBezTo>
                <a:cubicBezTo>
                  <a:pt x="1088882" y="839143"/>
                  <a:pt x="975728" y="750674"/>
                  <a:pt x="830187" y="794061"/>
                </a:cubicBezTo>
                <a:cubicBezTo>
                  <a:pt x="684646" y="837448"/>
                  <a:pt x="326388" y="714463"/>
                  <a:pt x="0" y="794061"/>
                </a:cubicBezTo>
                <a:cubicBezTo>
                  <a:pt x="-42797" y="631851"/>
                  <a:pt x="2059" y="544201"/>
                  <a:pt x="0" y="420852"/>
                </a:cubicBezTo>
                <a:cubicBezTo>
                  <a:pt x="-2059" y="297503"/>
                  <a:pt x="556" y="161632"/>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fi-FI"/>
          </a:p>
        </p:txBody>
      </p:sp>
      <p:sp>
        <p:nvSpPr>
          <p:cNvPr id="11" name="Suorakulmio 10">
            <a:extLst>
              <a:ext uri="{FF2B5EF4-FFF2-40B4-BE49-F238E27FC236}">
                <a16:creationId xmlns:a16="http://schemas.microsoft.com/office/drawing/2014/main" id="{1196288E-7E01-40FB-86C6-49BCFB9A4EFC}"/>
              </a:ext>
            </a:extLst>
          </p:cNvPr>
          <p:cNvSpPr/>
          <p:nvPr/>
        </p:nvSpPr>
        <p:spPr>
          <a:xfrm rot="21341044">
            <a:off x="267175" y="3857390"/>
            <a:ext cx="1806009" cy="4666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bg1"/>
                </a:solidFill>
                <a:latin typeface="Oswald" panose="00000500000000000000" pitchFamily="2" charset="0"/>
              </a:rPr>
              <a:t>OPPITUNTI 3:</a:t>
            </a:r>
          </a:p>
        </p:txBody>
      </p:sp>
      <p:sp>
        <p:nvSpPr>
          <p:cNvPr id="8" name="Tekstiruutu 7">
            <a:extLst>
              <a:ext uri="{FF2B5EF4-FFF2-40B4-BE49-F238E27FC236}">
                <a16:creationId xmlns:a16="http://schemas.microsoft.com/office/drawing/2014/main" id="{56E109F3-B1EF-4D41-BC4A-640D74D1EB30}"/>
              </a:ext>
            </a:extLst>
          </p:cNvPr>
          <p:cNvSpPr txBox="1"/>
          <p:nvPr/>
        </p:nvSpPr>
        <p:spPr>
          <a:xfrm>
            <a:off x="308384" y="4090703"/>
            <a:ext cx="4123247" cy="769441"/>
          </a:xfrm>
          <a:prstGeom prst="rect">
            <a:avLst/>
          </a:prstGeom>
          <a:noFill/>
        </p:spPr>
        <p:txBody>
          <a:bodyPr wrap="square" rtlCol="0">
            <a:spAutoFit/>
          </a:bodyPr>
          <a:lstStyle/>
          <a:p>
            <a:pPr algn="ctr"/>
            <a:endParaRPr lang="fi-FI" sz="2400" dirty="0">
              <a:solidFill>
                <a:schemeClr val="bg1"/>
              </a:solidFill>
              <a:effectLst>
                <a:outerShdw blurRad="38100" dist="38100" dir="2700000" algn="tl">
                  <a:srgbClr val="000000">
                    <a:alpha val="43137"/>
                  </a:srgbClr>
                </a:outerShdw>
              </a:effectLst>
              <a:latin typeface="Oswald" panose="00000500000000000000" pitchFamily="2" charset="0"/>
            </a:endParaRP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TAPATURMAT JA ONNETTOMUUDET</a:t>
            </a:r>
          </a:p>
        </p:txBody>
      </p:sp>
      <p:grpSp>
        <p:nvGrpSpPr>
          <p:cNvPr id="6" name="Ryhmä 5">
            <a:extLst>
              <a:ext uri="{FF2B5EF4-FFF2-40B4-BE49-F238E27FC236}">
                <a16:creationId xmlns:a16="http://schemas.microsoft.com/office/drawing/2014/main" id="{20347C3F-00EB-8DB0-97FA-2E2548201062}"/>
              </a:ext>
            </a:extLst>
          </p:cNvPr>
          <p:cNvGrpSpPr/>
          <p:nvPr/>
        </p:nvGrpSpPr>
        <p:grpSpPr>
          <a:xfrm>
            <a:off x="2157696" y="1222666"/>
            <a:ext cx="3163296" cy="2633569"/>
            <a:chOff x="3569824" y="1783266"/>
            <a:chExt cx="3163296" cy="2633569"/>
          </a:xfrm>
        </p:grpSpPr>
        <p:pic>
          <p:nvPicPr>
            <p:cNvPr id="7" name="Kuva 6">
              <a:extLst>
                <a:ext uri="{FF2B5EF4-FFF2-40B4-BE49-F238E27FC236}">
                  <a16:creationId xmlns:a16="http://schemas.microsoft.com/office/drawing/2014/main" id="{5AEE2462-C744-D2D4-31EB-A754C266FD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7322" y="1783266"/>
              <a:ext cx="3085797" cy="2633569"/>
            </a:xfrm>
            <a:prstGeom prst="rect">
              <a:avLst/>
            </a:prstGeom>
            <a:effectLst>
              <a:innerShdw blurRad="63500" dist="50800" dir="13500000">
                <a:prstClr val="black">
                  <a:alpha val="50000"/>
                </a:prstClr>
              </a:innerShdw>
            </a:effectLst>
          </p:spPr>
        </p:pic>
        <p:sp>
          <p:nvSpPr>
            <p:cNvPr id="9" name="Tekstiruutu 8">
              <a:extLst>
                <a:ext uri="{FF2B5EF4-FFF2-40B4-BE49-F238E27FC236}">
                  <a16:creationId xmlns:a16="http://schemas.microsoft.com/office/drawing/2014/main" id="{FDF6DFC9-1F83-7DF3-7065-5FCA9FE1EABF}"/>
                </a:ext>
              </a:extLst>
            </p:cNvPr>
            <p:cNvSpPr txBox="1"/>
            <p:nvPr/>
          </p:nvSpPr>
          <p:spPr>
            <a:xfrm>
              <a:off x="3569824" y="1912819"/>
              <a:ext cx="3163296" cy="2308324"/>
            </a:xfrm>
            <a:prstGeom prst="rect">
              <a:avLst/>
            </a:prstGeom>
            <a:noFill/>
          </p:spPr>
          <p:txBody>
            <a:bodyPr wrap="square" rtlCol="0">
              <a:spAutoFit/>
            </a:bodyPr>
            <a:lstStyle/>
            <a:p>
              <a:pPr algn="ctr"/>
              <a:r>
                <a:rPr lang="fi-FI" sz="3600" dirty="0">
                  <a:latin typeface="Oswald" panose="00000500000000000000" pitchFamily="2" charset="0"/>
                </a:rPr>
                <a:t>2. </a:t>
              </a:r>
            </a:p>
            <a:p>
              <a:pPr algn="ctr"/>
              <a:r>
                <a:rPr lang="fi-FI" sz="3600" dirty="0">
                  <a:latin typeface="Oswald" panose="00000500000000000000" pitchFamily="2" charset="0"/>
                </a:rPr>
                <a:t>Osaat toimia tapaturmia välttäen.</a:t>
              </a:r>
            </a:p>
          </p:txBody>
        </p:sp>
      </p:grpSp>
      <p:grpSp>
        <p:nvGrpSpPr>
          <p:cNvPr id="10" name="Ryhmä 9">
            <a:extLst>
              <a:ext uri="{FF2B5EF4-FFF2-40B4-BE49-F238E27FC236}">
                <a16:creationId xmlns:a16="http://schemas.microsoft.com/office/drawing/2014/main" id="{F96B876C-CB2D-7E8E-100C-C15B7E0B7D53}"/>
              </a:ext>
            </a:extLst>
          </p:cNvPr>
          <p:cNvGrpSpPr/>
          <p:nvPr/>
        </p:nvGrpSpPr>
        <p:grpSpPr>
          <a:xfrm>
            <a:off x="-175738" y="35218"/>
            <a:ext cx="2531125" cy="1944134"/>
            <a:chOff x="141805" y="3012922"/>
            <a:chExt cx="2531125" cy="1944134"/>
          </a:xfrm>
        </p:grpSpPr>
        <p:pic>
          <p:nvPicPr>
            <p:cNvPr id="12" name="Kuva 11">
              <a:extLst>
                <a:ext uri="{FF2B5EF4-FFF2-40B4-BE49-F238E27FC236}">
                  <a16:creationId xmlns:a16="http://schemas.microsoft.com/office/drawing/2014/main" id="{54383B63-4C0B-039C-E4CB-19C3A4C47A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501670">
              <a:off x="452422" y="2917188"/>
              <a:ext cx="1944134" cy="2135601"/>
            </a:xfrm>
            <a:prstGeom prst="rect">
              <a:avLst/>
            </a:prstGeom>
            <a:effectLst>
              <a:innerShdw blurRad="63500" dist="50800" dir="13500000">
                <a:prstClr val="black">
                  <a:alpha val="50000"/>
                </a:prstClr>
              </a:innerShdw>
            </a:effectLst>
          </p:spPr>
        </p:pic>
        <p:sp>
          <p:nvSpPr>
            <p:cNvPr id="16" name="Tekstiruutu 15">
              <a:extLst>
                <a:ext uri="{FF2B5EF4-FFF2-40B4-BE49-F238E27FC236}">
                  <a16:creationId xmlns:a16="http://schemas.microsoft.com/office/drawing/2014/main" id="{C85D9195-6051-A3FB-B4E8-59079EFCC6B8}"/>
                </a:ext>
              </a:extLst>
            </p:cNvPr>
            <p:cNvSpPr txBox="1"/>
            <p:nvPr/>
          </p:nvSpPr>
          <p:spPr>
            <a:xfrm>
              <a:off x="141805" y="3487656"/>
              <a:ext cx="2531125" cy="1015663"/>
            </a:xfrm>
            <a:prstGeom prst="rect">
              <a:avLst/>
            </a:prstGeom>
            <a:noFill/>
          </p:spPr>
          <p:txBody>
            <a:bodyPr wrap="square" rtlCol="0">
              <a:spAutoFit/>
            </a:bodyPr>
            <a:lstStyle/>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Osaat tunnistaa tapaturmavaaroja.</a:t>
              </a:r>
            </a:p>
          </p:txBody>
        </p:sp>
      </p:grpSp>
      <p:grpSp>
        <p:nvGrpSpPr>
          <p:cNvPr id="19" name="Ryhmä 18">
            <a:extLst>
              <a:ext uri="{FF2B5EF4-FFF2-40B4-BE49-F238E27FC236}">
                <a16:creationId xmlns:a16="http://schemas.microsoft.com/office/drawing/2014/main" id="{AD220212-2B83-B2CE-574E-CA327C8AB8F5}"/>
              </a:ext>
            </a:extLst>
          </p:cNvPr>
          <p:cNvGrpSpPr/>
          <p:nvPr/>
        </p:nvGrpSpPr>
        <p:grpSpPr>
          <a:xfrm>
            <a:off x="6619626" y="1031844"/>
            <a:ext cx="2204487" cy="1944134"/>
            <a:chOff x="6619626" y="1031844"/>
            <a:chExt cx="2204487" cy="1944134"/>
          </a:xfrm>
        </p:grpSpPr>
        <p:pic>
          <p:nvPicPr>
            <p:cNvPr id="17" name="Kuva 16">
              <a:extLst>
                <a:ext uri="{FF2B5EF4-FFF2-40B4-BE49-F238E27FC236}">
                  <a16:creationId xmlns:a16="http://schemas.microsoft.com/office/drawing/2014/main" id="{25818E40-CFEC-9173-F008-C56FD5208D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501670">
              <a:off x="6784246" y="936110"/>
              <a:ext cx="1944134" cy="2135601"/>
            </a:xfrm>
            <a:prstGeom prst="rect">
              <a:avLst/>
            </a:prstGeom>
            <a:effectLst>
              <a:innerShdw blurRad="63500" dist="50800" dir="13500000">
                <a:prstClr val="black">
                  <a:alpha val="50000"/>
                </a:prstClr>
              </a:innerShdw>
            </a:effectLst>
          </p:spPr>
        </p:pic>
        <p:sp>
          <p:nvSpPr>
            <p:cNvPr id="18" name="Tekstiruutu 17">
              <a:extLst>
                <a:ext uri="{FF2B5EF4-FFF2-40B4-BE49-F238E27FC236}">
                  <a16:creationId xmlns:a16="http://schemas.microsoft.com/office/drawing/2014/main" id="{47D61B70-DE97-951B-ED4F-8F238D290C4D}"/>
                </a:ext>
              </a:extLst>
            </p:cNvPr>
            <p:cNvSpPr txBox="1"/>
            <p:nvPr/>
          </p:nvSpPr>
          <p:spPr>
            <a:xfrm>
              <a:off x="6619626" y="1222666"/>
              <a:ext cx="1933675" cy="1631216"/>
            </a:xfrm>
            <a:prstGeom prst="rect">
              <a:avLst/>
            </a:prstGeom>
            <a:noFill/>
          </p:spPr>
          <p:txBody>
            <a:bodyPr wrap="square" rtlCol="0">
              <a:spAutoFit/>
            </a:bodyPr>
            <a:lstStyle/>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4. </a:t>
              </a: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Osaat kertoa,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miten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ensiapua annetaan.</a:t>
              </a:r>
            </a:p>
          </p:txBody>
        </p:sp>
      </p:grpSp>
      <p:grpSp>
        <p:nvGrpSpPr>
          <p:cNvPr id="15" name="Ryhmä 14">
            <a:extLst>
              <a:ext uri="{FF2B5EF4-FFF2-40B4-BE49-F238E27FC236}">
                <a16:creationId xmlns:a16="http://schemas.microsoft.com/office/drawing/2014/main" id="{B1FF1676-3442-262C-BAFC-377BF92B0F0E}"/>
              </a:ext>
            </a:extLst>
          </p:cNvPr>
          <p:cNvGrpSpPr/>
          <p:nvPr/>
        </p:nvGrpSpPr>
        <p:grpSpPr>
          <a:xfrm>
            <a:off x="6523479" y="3074670"/>
            <a:ext cx="2570675" cy="2068830"/>
            <a:chOff x="5687270" y="1914433"/>
            <a:chExt cx="2570675" cy="2068830"/>
          </a:xfrm>
        </p:grpSpPr>
        <p:pic>
          <p:nvPicPr>
            <p:cNvPr id="13" name="Kuva 12">
              <a:extLst>
                <a:ext uri="{FF2B5EF4-FFF2-40B4-BE49-F238E27FC236}">
                  <a16:creationId xmlns:a16="http://schemas.microsoft.com/office/drawing/2014/main" id="{9F098C12-1CF8-F709-6016-C813AF40D4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87270" y="1914433"/>
              <a:ext cx="2570675" cy="2068830"/>
            </a:xfrm>
            <a:prstGeom prst="rect">
              <a:avLst/>
            </a:prstGeom>
            <a:effectLst>
              <a:innerShdw blurRad="63500" dist="50800" dir="13500000">
                <a:prstClr val="black">
                  <a:alpha val="50000"/>
                </a:prstClr>
              </a:innerShdw>
            </a:effectLst>
          </p:spPr>
        </p:pic>
        <p:sp>
          <p:nvSpPr>
            <p:cNvPr id="14" name="Tekstiruutu 13">
              <a:extLst>
                <a:ext uri="{FF2B5EF4-FFF2-40B4-BE49-F238E27FC236}">
                  <a16:creationId xmlns:a16="http://schemas.microsoft.com/office/drawing/2014/main" id="{FF0DED9A-36B2-D61A-D2CB-EC057CE2BADD}"/>
                </a:ext>
              </a:extLst>
            </p:cNvPr>
            <p:cNvSpPr txBox="1"/>
            <p:nvPr/>
          </p:nvSpPr>
          <p:spPr>
            <a:xfrm>
              <a:off x="6085787" y="1979352"/>
              <a:ext cx="1899640" cy="1938992"/>
            </a:xfrm>
            <a:prstGeom prst="rect">
              <a:avLst/>
            </a:prstGeom>
            <a:noFill/>
          </p:spPr>
          <p:txBody>
            <a:bodyPr wrap="square" rtlCol="0">
              <a:spAutoFit/>
            </a:bodyPr>
            <a:lstStyle/>
            <a:p>
              <a:pPr algn="ctr"/>
              <a:r>
                <a:rPr lang="fi-FI" sz="2000" dirty="0">
                  <a:latin typeface="Oswald" panose="00000500000000000000" pitchFamily="2" charset="0"/>
                </a:rPr>
                <a:t> 3. </a:t>
              </a:r>
            </a:p>
            <a:p>
              <a:pPr algn="ctr"/>
              <a:r>
                <a:rPr lang="fi-FI" sz="2000" dirty="0">
                  <a:latin typeface="Oswald" panose="00000500000000000000" pitchFamily="2" charset="0"/>
                </a:rPr>
                <a:t>Osaat ottaa käyttöön ensitoimet onnettomuuden sattuessa.</a:t>
              </a:r>
            </a:p>
          </p:txBody>
        </p:sp>
      </p:grpSp>
    </p:spTree>
    <p:extLst>
      <p:ext uri="{BB962C8B-B14F-4D97-AF65-F5344CB8AC3E}">
        <p14:creationId xmlns:p14="http://schemas.microsoft.com/office/powerpoint/2010/main" val="270702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48148E-6 L -0.08906 0.18457 " pathEditMode="relative" rAng="0" ptsTypes="AA">
                                      <p:cBhvr>
                                        <p:cTn id="6" dur="2000" fill="hold"/>
                                        <p:tgtEl>
                                          <p:spTgt spid="6"/>
                                        </p:tgtEl>
                                        <p:attrNameLst>
                                          <p:attrName>ppt_x</p:attrName>
                                          <p:attrName>ppt_y</p:attrName>
                                        </p:attrNameLst>
                                      </p:cBhvr>
                                      <p:rCtr x="-4462" y="9228"/>
                                    </p:animMotion>
                                  </p:childTnLst>
                                </p:cTn>
                              </p:par>
                              <p:par>
                                <p:cTn id="7" presetID="6" presetClass="emph" presetSubtype="0" fill="hold" nodeType="withEffect">
                                  <p:stCondLst>
                                    <p:cond delay="0"/>
                                  </p:stCondLst>
                                  <p:childTnLst>
                                    <p:animScale>
                                      <p:cBhvr>
                                        <p:cTn id="8" dur="2000" fill="hold"/>
                                        <p:tgtEl>
                                          <p:spTgt spid="6"/>
                                        </p:tgtEl>
                                      </p:cBhvr>
                                      <p:by x="50000" y="50000"/>
                                    </p:animScale>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3.05556E-6 4.5679E-6 L -0.05538 -0.43735 " pathEditMode="relative" rAng="0" ptsTypes="AA">
                                      <p:cBhvr>
                                        <p:cTn id="11" dur="2000" fill="hold"/>
                                        <p:tgtEl>
                                          <p:spTgt spid="15"/>
                                        </p:tgtEl>
                                        <p:attrNameLst>
                                          <p:attrName>ppt_x</p:attrName>
                                          <p:attrName>ppt_y</p:attrName>
                                        </p:attrNameLst>
                                      </p:cBhvr>
                                      <p:rCtr x="-2778" y="-21883"/>
                                    </p:animMotion>
                                  </p:childTnLst>
                                </p:cTn>
                              </p:par>
                              <p:par>
                                <p:cTn id="12" presetID="6" presetClass="emph" presetSubtype="0" fill="hold" nodeType="withEffect">
                                  <p:stCondLst>
                                    <p:cond delay="0"/>
                                  </p:stCondLst>
                                  <p:childTnLst>
                                    <p:animScale>
                                      <p:cBhvr>
                                        <p:cTn id="13"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7739EEE4-6098-4610-9013-7BD1CC2817F2}"/>
              </a:ext>
            </a:extLst>
          </p:cNvPr>
          <p:cNvSpPr>
            <a:spLocks noGrp="1"/>
          </p:cNvSpPr>
          <p:nvPr>
            <p:ph idx="1"/>
          </p:nvPr>
        </p:nvSpPr>
        <p:spPr>
          <a:xfrm>
            <a:off x="628650" y="1244558"/>
            <a:ext cx="4248150" cy="3262312"/>
          </a:xfrm>
        </p:spPr>
        <p:txBody>
          <a:bodyPr>
            <a:normAutofit/>
          </a:bodyPr>
          <a:lstStyle/>
          <a:p>
            <a:pPr marL="0" indent="0">
              <a:buNone/>
            </a:pPr>
            <a:r>
              <a:rPr lang="fi-FI" sz="2000" b="1" dirty="0"/>
              <a:t>Pysähdy paikalle.</a:t>
            </a:r>
          </a:p>
          <a:p>
            <a:r>
              <a:rPr lang="fi-FI" sz="2000" dirty="0"/>
              <a:t>Pidä huoli omasta turvallisuudestasi ja vältä lisävahingot.</a:t>
            </a:r>
          </a:p>
          <a:p>
            <a:r>
              <a:rPr lang="fi-FI" sz="2000" dirty="0"/>
              <a:t>Selvitä, mitä on tapahtunut.</a:t>
            </a:r>
          </a:p>
          <a:p>
            <a:r>
              <a:rPr lang="fi-FI" sz="2000" dirty="0"/>
              <a:t>Hälytä apua 112 ja noudata ohjeita.</a:t>
            </a:r>
          </a:p>
          <a:p>
            <a:r>
              <a:rPr lang="fi-FI" sz="2000" dirty="0"/>
              <a:t>Anna tarvittaessa hätäensiapua. </a:t>
            </a:r>
          </a:p>
          <a:p>
            <a:endParaRPr lang="fi-FI" sz="2000" dirty="0"/>
          </a:p>
        </p:txBody>
      </p:sp>
      <p:sp>
        <p:nvSpPr>
          <p:cNvPr id="2" name="Otsikko 1">
            <a:extLst>
              <a:ext uri="{FF2B5EF4-FFF2-40B4-BE49-F238E27FC236}">
                <a16:creationId xmlns:a16="http://schemas.microsoft.com/office/drawing/2014/main" id="{BB36C52F-D778-4AFF-96D1-913A830BCEBD}"/>
              </a:ext>
            </a:extLst>
          </p:cNvPr>
          <p:cNvSpPr>
            <a:spLocks noGrp="1"/>
          </p:cNvSpPr>
          <p:nvPr>
            <p:ph type="title"/>
          </p:nvPr>
        </p:nvSpPr>
        <p:spPr/>
        <p:txBody>
          <a:bodyPr/>
          <a:lstStyle/>
          <a:p>
            <a:r>
              <a:rPr lang="fi-FI"/>
              <a:t>Toiminta onnettomuustilanteessa</a:t>
            </a:r>
          </a:p>
        </p:txBody>
      </p:sp>
      <p:sp>
        <p:nvSpPr>
          <p:cNvPr id="5" name="Vapaamuotoinen: Muoto 4">
            <a:extLst>
              <a:ext uri="{FF2B5EF4-FFF2-40B4-BE49-F238E27FC236}">
                <a16:creationId xmlns:a16="http://schemas.microsoft.com/office/drawing/2014/main" id="{B3701B50-7637-4C87-8D8D-1D5303D41737}"/>
              </a:ext>
            </a:extLst>
          </p:cNvPr>
          <p:cNvSpPr/>
          <p:nvPr/>
        </p:nvSpPr>
        <p:spPr>
          <a:xfrm>
            <a:off x="4953000" y="1293813"/>
            <a:ext cx="3839955" cy="271951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36"/>
          <p:cNvSpPr txBox="1"/>
          <p:nvPr/>
        </p:nvSpPr>
        <p:spPr>
          <a:xfrm>
            <a:off x="4269849" y="1007353"/>
            <a:ext cx="4810541" cy="1256333"/>
          </a:xfrm>
          <a:prstGeom prst="rect">
            <a:avLst/>
          </a:prstGeom>
          <a:noFill/>
          <a:ln>
            <a:noFill/>
          </a:ln>
        </p:spPr>
        <p:txBody>
          <a:bodyPr spcFirstLastPara="1" wrap="square" lIns="91425" tIns="45700" rIns="91425" bIns="45700" anchor="t" anchorCtr="0">
            <a:noAutofit/>
          </a:bodyPr>
          <a:lstStyle/>
          <a:p>
            <a:pPr marL="342900" marR="0" lvl="0" indent="-189230" algn="l" rtl="0">
              <a:lnSpc>
                <a:spcPct val="100000"/>
              </a:lnSpc>
              <a:spcBef>
                <a:spcPts val="440"/>
              </a:spcBef>
              <a:spcAft>
                <a:spcPts val="0"/>
              </a:spcAft>
              <a:buClr>
                <a:srgbClr val="D8202F"/>
              </a:buClr>
              <a:buSzPts val="2420"/>
              <a:buFont typeface="Arial"/>
              <a:buNone/>
            </a:pPr>
            <a:endParaRPr sz="1800">
              <a:solidFill>
                <a:schemeClr val="dk1"/>
              </a:solidFill>
              <a:latin typeface="Oswald" panose="00000500000000000000" pitchFamily="2" charset="0"/>
              <a:ea typeface="Helvetica Neue"/>
              <a:cs typeface="Helvetica Neue"/>
              <a:sym typeface="Helvetica Neue"/>
            </a:endParaRPr>
          </a:p>
        </p:txBody>
      </p:sp>
      <p:pic>
        <p:nvPicPr>
          <p:cNvPr id="8" name="Kuva 7">
            <a:extLst>
              <a:ext uri="{FF2B5EF4-FFF2-40B4-BE49-F238E27FC236}">
                <a16:creationId xmlns:a16="http://schemas.microsoft.com/office/drawing/2014/main" id="{7189961B-9B58-2E1A-07FE-686D2577865E}"/>
              </a:ext>
            </a:extLst>
          </p:cNvPr>
          <p:cNvPicPr>
            <a:picLocks noChangeAspect="1"/>
          </p:cNvPicPr>
          <p:nvPr/>
        </p:nvPicPr>
        <p:blipFill>
          <a:blip r:embed="rId3"/>
          <a:stretch>
            <a:fillRect/>
          </a:stretch>
        </p:blipFill>
        <p:spPr>
          <a:xfrm>
            <a:off x="834771" y="248607"/>
            <a:ext cx="3737229" cy="4646285"/>
          </a:xfrm>
          <a:prstGeom prst="rect">
            <a:avLst/>
          </a:prstGeom>
        </p:spPr>
      </p:pic>
      <p:grpSp>
        <p:nvGrpSpPr>
          <p:cNvPr id="2" name="Ryhmä 1">
            <a:extLst>
              <a:ext uri="{FF2B5EF4-FFF2-40B4-BE49-F238E27FC236}">
                <a16:creationId xmlns:a16="http://schemas.microsoft.com/office/drawing/2014/main" id="{DA15C505-5DE4-482E-8DF9-7F6F73C6C52E}"/>
              </a:ext>
            </a:extLst>
          </p:cNvPr>
          <p:cNvGrpSpPr/>
          <p:nvPr/>
        </p:nvGrpSpPr>
        <p:grpSpPr>
          <a:xfrm>
            <a:off x="5604773" y="1141195"/>
            <a:ext cx="3160914" cy="2861111"/>
            <a:chOff x="5604773" y="1141195"/>
            <a:chExt cx="3160914" cy="2861111"/>
          </a:xfrm>
        </p:grpSpPr>
        <p:pic>
          <p:nvPicPr>
            <p:cNvPr id="13" name="Kuva 12">
              <a:extLst>
                <a:ext uri="{FF2B5EF4-FFF2-40B4-BE49-F238E27FC236}">
                  <a16:creationId xmlns:a16="http://schemas.microsoft.com/office/drawing/2014/main" id="{EED144A4-73EB-4DEB-AFBC-627066B0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338527">
              <a:off x="5682593" y="1141195"/>
              <a:ext cx="3083094" cy="2861111"/>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59B5D9FD-0577-AD5D-3FCF-AEFB9AF22F56}"/>
                </a:ext>
              </a:extLst>
            </p:cNvPr>
            <p:cNvSpPr txBox="1"/>
            <p:nvPr/>
          </p:nvSpPr>
          <p:spPr>
            <a:xfrm>
              <a:off x="5604773" y="1837014"/>
              <a:ext cx="2996302" cy="1569660"/>
            </a:xfrm>
            <a:prstGeom prst="rect">
              <a:avLst/>
            </a:prstGeom>
            <a:noFill/>
            <a:ln>
              <a:noFill/>
            </a:ln>
          </p:spPr>
          <p:txBody>
            <a:bodyPr wrap="square">
              <a:spAutoFit/>
            </a:bodyPr>
            <a:lstStyle/>
            <a:p>
              <a:pPr algn="ctr"/>
              <a:r>
                <a:rPr lang="fi-FI" sz="2400">
                  <a:solidFill>
                    <a:schemeClr val="bg1"/>
                  </a:solidFill>
                  <a:effectLst>
                    <a:outerShdw blurRad="38100" dist="38100" dir="2700000" algn="tl">
                      <a:srgbClr val="000000">
                        <a:alpha val="43137"/>
                      </a:srgbClr>
                    </a:outerShdw>
                  </a:effectLst>
                  <a:latin typeface="Tenorite" panose="00000500000000000000" pitchFamily="2" charset="0"/>
                  <a:ea typeface="Roboto" panose="02000000000000000000" pitchFamily="2" charset="0"/>
                </a:rPr>
                <a:t>Miksi </a:t>
              </a:r>
              <a:br>
                <a:rPr lang="fi-FI" sz="2400">
                  <a:solidFill>
                    <a:schemeClr val="bg1"/>
                  </a:solidFill>
                  <a:effectLst>
                    <a:outerShdw blurRad="38100" dist="38100" dir="2700000" algn="tl">
                      <a:srgbClr val="000000">
                        <a:alpha val="43137"/>
                      </a:srgbClr>
                    </a:outerShdw>
                  </a:effectLst>
                  <a:latin typeface="Tenorite" panose="00000500000000000000" pitchFamily="2" charset="0"/>
                  <a:ea typeface="Roboto" panose="02000000000000000000" pitchFamily="2" charset="0"/>
                </a:rPr>
              </a:br>
              <a:r>
                <a:rPr lang="fi-FI" sz="2400">
                  <a:solidFill>
                    <a:schemeClr val="bg1"/>
                  </a:solidFill>
                  <a:effectLst>
                    <a:outerShdw blurRad="38100" dist="38100" dir="2700000" algn="tl">
                      <a:srgbClr val="000000">
                        <a:alpha val="43137"/>
                      </a:srgbClr>
                    </a:outerShdw>
                  </a:effectLst>
                  <a:latin typeface="Tenorite" panose="00000500000000000000" pitchFamily="2" charset="0"/>
                  <a:ea typeface="Roboto" panose="02000000000000000000" pitchFamily="2" charset="0"/>
                </a:rPr>
                <a:t>onnettomuus-paikalla ei saisi kuvata?</a:t>
              </a:r>
            </a:p>
          </p:txBody>
        </p:sp>
      </p:grpSp>
    </p:spTree>
    <p:extLst>
      <p:ext uri="{BB962C8B-B14F-4D97-AF65-F5344CB8AC3E}">
        <p14:creationId xmlns:p14="http://schemas.microsoft.com/office/powerpoint/2010/main" val="76753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36"/>
          <p:cNvSpPr txBox="1"/>
          <p:nvPr/>
        </p:nvSpPr>
        <p:spPr>
          <a:xfrm>
            <a:off x="4269849" y="1007353"/>
            <a:ext cx="4810541" cy="1256333"/>
          </a:xfrm>
          <a:prstGeom prst="rect">
            <a:avLst/>
          </a:prstGeom>
          <a:noFill/>
          <a:ln>
            <a:noFill/>
          </a:ln>
        </p:spPr>
        <p:txBody>
          <a:bodyPr spcFirstLastPara="1" wrap="square" lIns="91425" tIns="45700" rIns="91425" bIns="45700" anchor="t" anchorCtr="0">
            <a:noAutofit/>
          </a:bodyPr>
          <a:lstStyle/>
          <a:p>
            <a:pPr marL="342900" marR="0" lvl="0" indent="-189230" algn="l" rtl="0">
              <a:lnSpc>
                <a:spcPct val="100000"/>
              </a:lnSpc>
              <a:spcBef>
                <a:spcPts val="440"/>
              </a:spcBef>
              <a:spcAft>
                <a:spcPts val="0"/>
              </a:spcAft>
              <a:buClr>
                <a:srgbClr val="D8202F"/>
              </a:buClr>
              <a:buSzPts val="2420"/>
              <a:buFont typeface="Arial"/>
              <a:buNone/>
            </a:pPr>
            <a:endParaRPr sz="1800">
              <a:solidFill>
                <a:schemeClr val="dk1"/>
              </a:solidFill>
              <a:latin typeface="Oswald" panose="00000500000000000000" pitchFamily="2" charset="0"/>
              <a:ea typeface="Helvetica Neue"/>
              <a:cs typeface="Helvetica Neue"/>
              <a:sym typeface="Helvetica Neue"/>
            </a:endParaRPr>
          </a:p>
        </p:txBody>
      </p:sp>
      <p:sp>
        <p:nvSpPr>
          <p:cNvPr id="7" name="Otsikko 6">
            <a:extLst>
              <a:ext uri="{FF2B5EF4-FFF2-40B4-BE49-F238E27FC236}">
                <a16:creationId xmlns:a16="http://schemas.microsoft.com/office/drawing/2014/main" id="{72CB95D2-7553-45A4-ADBB-625B00D75225}"/>
              </a:ext>
            </a:extLst>
          </p:cNvPr>
          <p:cNvSpPr>
            <a:spLocks noGrp="1"/>
          </p:cNvSpPr>
          <p:nvPr>
            <p:ph type="title"/>
          </p:nvPr>
        </p:nvSpPr>
        <p:spPr/>
        <p:txBody>
          <a:bodyPr/>
          <a:lstStyle/>
          <a:p>
            <a:r>
              <a:rPr lang="fi-FI"/>
              <a:t>Älä kuvaa – auta!</a:t>
            </a:r>
          </a:p>
        </p:txBody>
      </p:sp>
      <p:sp>
        <p:nvSpPr>
          <p:cNvPr id="9" name="Sisällön paikkamerkki 8">
            <a:extLst>
              <a:ext uri="{FF2B5EF4-FFF2-40B4-BE49-F238E27FC236}">
                <a16:creationId xmlns:a16="http://schemas.microsoft.com/office/drawing/2014/main" id="{8F05129E-B60A-4CCC-B17B-87F5A4AFBCFE}"/>
              </a:ext>
            </a:extLst>
          </p:cNvPr>
          <p:cNvSpPr>
            <a:spLocks noGrp="1"/>
          </p:cNvSpPr>
          <p:nvPr>
            <p:ph idx="1"/>
          </p:nvPr>
        </p:nvSpPr>
        <p:spPr>
          <a:xfrm>
            <a:off x="628650" y="1504950"/>
            <a:ext cx="4362450" cy="3262312"/>
          </a:xfrm>
        </p:spPr>
        <p:txBody>
          <a:bodyPr>
            <a:normAutofit/>
          </a:bodyPr>
          <a:lstStyle/>
          <a:p>
            <a:pPr>
              <a:lnSpc>
                <a:spcPct val="100000"/>
              </a:lnSpc>
              <a:spcBef>
                <a:spcPts val="600"/>
              </a:spcBef>
              <a:spcAft>
                <a:spcPts val="600"/>
              </a:spcAft>
            </a:pPr>
            <a:r>
              <a:rPr lang="fi-FI" sz="1800" dirty="0"/>
              <a:t>Hätätilanteessa tärkeintä on auttaa. Kuvaamalla hätätilannetta viivytät avun saamista.</a:t>
            </a:r>
          </a:p>
          <a:p>
            <a:pPr>
              <a:lnSpc>
                <a:spcPct val="100000"/>
              </a:lnSpc>
              <a:spcBef>
                <a:spcPts val="600"/>
              </a:spcBef>
              <a:spcAft>
                <a:spcPts val="600"/>
              </a:spcAft>
            </a:pPr>
            <a:r>
              <a:rPr lang="fi-FI" sz="1800" dirty="0"/>
              <a:t>Voit aiheuttaa lisää kärsimystä onnettomuuteen joutuneelle tai uhrin omaisille.</a:t>
            </a:r>
          </a:p>
          <a:p>
            <a:pPr>
              <a:lnSpc>
                <a:spcPct val="100000"/>
              </a:lnSpc>
              <a:spcBef>
                <a:spcPts val="600"/>
              </a:spcBef>
              <a:spcAft>
                <a:spcPts val="600"/>
              </a:spcAft>
            </a:pPr>
            <a:r>
              <a:rPr lang="fi-FI" sz="1800" dirty="0"/>
              <a:t>Sinua tarvitaan – kuvaamalla et auta, vaan saatat aiheuttaa lisävahinkoa!</a:t>
            </a:r>
          </a:p>
        </p:txBody>
      </p:sp>
      <p:sp>
        <p:nvSpPr>
          <p:cNvPr id="8" name="Vapaamuotoinen: Muoto 7">
            <a:extLst>
              <a:ext uri="{FF2B5EF4-FFF2-40B4-BE49-F238E27FC236}">
                <a16:creationId xmlns:a16="http://schemas.microsoft.com/office/drawing/2014/main" id="{FD1D1E39-87BF-47FA-A387-8BDC6FC80139}"/>
              </a:ext>
            </a:extLst>
          </p:cNvPr>
          <p:cNvSpPr/>
          <p:nvPr/>
        </p:nvSpPr>
        <p:spPr>
          <a:xfrm>
            <a:off x="5073119" y="873125"/>
            <a:ext cx="3204000" cy="271951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a:blip r:embed="rId3" cstate="print">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DFE465-A125-4245-BEE8-501082D69914}"/>
              </a:ext>
            </a:extLst>
          </p:cNvPr>
          <p:cNvSpPr>
            <a:spLocks noGrp="1"/>
          </p:cNvSpPr>
          <p:nvPr>
            <p:ph type="title"/>
          </p:nvPr>
        </p:nvSpPr>
        <p:spPr/>
        <p:txBody>
          <a:bodyPr/>
          <a:lstStyle/>
          <a:p>
            <a:endParaRPr lang="fi-FI"/>
          </a:p>
        </p:txBody>
      </p:sp>
      <p:pic>
        <p:nvPicPr>
          <p:cNvPr id="4" name="Online-media 3" title="Kuvaa elämää – älä onnettomuuspaikkaa">
            <a:hlinkClick r:id="" action="ppaction://media"/>
            <a:extLst>
              <a:ext uri="{FF2B5EF4-FFF2-40B4-BE49-F238E27FC236}">
                <a16:creationId xmlns:a16="http://schemas.microsoft.com/office/drawing/2014/main" id="{134FDD5A-9ECB-48C9-96FC-54D9573755A4}"/>
              </a:ext>
            </a:extLst>
          </p:cNvPr>
          <p:cNvPicPr>
            <a:picLocks noGrp="1" noRot="1" noChangeAspect="1"/>
          </p:cNvPicPr>
          <p:nvPr>
            <p:ph idx="1"/>
            <a:videoFile r:link="rId1"/>
          </p:nvPr>
        </p:nvPicPr>
        <p:blipFill>
          <a:blip r:embed="rId4"/>
          <a:stretch>
            <a:fillRect/>
          </a:stretch>
        </p:blipFill>
        <p:spPr>
          <a:xfrm>
            <a:off x="0" y="0"/>
            <a:ext cx="9144000" cy="5166599"/>
          </a:xfrm>
          <a:prstGeom prst="rect">
            <a:avLst/>
          </a:prstGeom>
        </p:spPr>
      </p:pic>
    </p:spTree>
    <p:extLst>
      <p:ext uri="{BB962C8B-B14F-4D97-AF65-F5344CB8AC3E}">
        <p14:creationId xmlns:p14="http://schemas.microsoft.com/office/powerpoint/2010/main" val="2296931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0" name="Kuva 19">
            <a:extLst>
              <a:ext uri="{FF2B5EF4-FFF2-40B4-BE49-F238E27FC236}">
                <a16:creationId xmlns:a16="http://schemas.microsoft.com/office/drawing/2014/main" id="{D31E152A-0623-4D8E-899A-F05E68206E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96420">
            <a:off x="6851060" y="552450"/>
            <a:ext cx="2209800" cy="1885950"/>
          </a:xfrm>
          <a:prstGeom prst="rect">
            <a:avLst/>
          </a:prstGeom>
          <a:effectLst>
            <a:innerShdw blurRad="63500" dist="50800" dir="13500000">
              <a:prstClr val="black">
                <a:alpha val="50000"/>
              </a:prstClr>
            </a:innerShdw>
          </a:effectLst>
        </p:spPr>
      </p:pic>
      <p:sp>
        <p:nvSpPr>
          <p:cNvPr id="4" name="Otsikko 3">
            <a:extLst>
              <a:ext uri="{FF2B5EF4-FFF2-40B4-BE49-F238E27FC236}">
                <a16:creationId xmlns:a16="http://schemas.microsoft.com/office/drawing/2014/main" id="{81120DC9-FE57-444D-B98E-71BCA5CDC995}"/>
              </a:ext>
            </a:extLst>
          </p:cNvPr>
          <p:cNvSpPr>
            <a:spLocks noGrp="1"/>
          </p:cNvSpPr>
          <p:nvPr>
            <p:ph type="title"/>
          </p:nvPr>
        </p:nvSpPr>
        <p:spPr>
          <a:xfrm>
            <a:off x="628650" y="376238"/>
            <a:ext cx="7886700" cy="993775"/>
          </a:xfrm>
        </p:spPr>
        <p:txBody>
          <a:bodyPr/>
          <a:lstStyle/>
          <a:p>
            <a:r>
              <a:rPr lang="fi-FI"/>
              <a:t>Tapaturmat Suomessa</a:t>
            </a:r>
          </a:p>
        </p:txBody>
      </p:sp>
      <p:sp>
        <p:nvSpPr>
          <p:cNvPr id="5" name="Sisällön paikkamerkki 4">
            <a:extLst>
              <a:ext uri="{FF2B5EF4-FFF2-40B4-BE49-F238E27FC236}">
                <a16:creationId xmlns:a16="http://schemas.microsoft.com/office/drawing/2014/main" id="{8A8EE364-5F02-43E3-BDBD-F91049D5F158}"/>
              </a:ext>
            </a:extLst>
          </p:cNvPr>
          <p:cNvSpPr>
            <a:spLocks noGrp="1"/>
          </p:cNvSpPr>
          <p:nvPr>
            <p:ph idx="1"/>
          </p:nvPr>
        </p:nvSpPr>
        <p:spPr>
          <a:xfrm>
            <a:off x="628650" y="1504950"/>
            <a:ext cx="3382738" cy="809625"/>
          </a:xfrm>
        </p:spPr>
        <p:txBody>
          <a:bodyPr>
            <a:normAutofit/>
          </a:bodyPr>
          <a:lstStyle/>
          <a:p>
            <a:pPr marL="0" lvl="0" indent="0">
              <a:lnSpc>
                <a:spcPct val="100000"/>
              </a:lnSpc>
              <a:buNone/>
            </a:pPr>
            <a:r>
              <a:rPr lang="fi-FI" sz="2000">
                <a:latin typeface="Oswald" panose="00000500000000000000" pitchFamily="2" charset="0"/>
              </a:rPr>
              <a:t>Kuinka monta tapaturmaa Suomessa sattuu vuosittain?</a:t>
            </a:r>
            <a:endParaRPr lang="en-GB" sz="2000">
              <a:latin typeface="Oswald" panose="00000500000000000000" pitchFamily="2" charset="0"/>
              <a:ea typeface="Helvetica Neue"/>
              <a:cs typeface="Helvetica Neue"/>
              <a:sym typeface="Helvetica Neue"/>
            </a:endParaRPr>
          </a:p>
        </p:txBody>
      </p:sp>
      <p:sp>
        <p:nvSpPr>
          <p:cNvPr id="9" name="Sisällön paikkamerkki 4">
            <a:extLst>
              <a:ext uri="{FF2B5EF4-FFF2-40B4-BE49-F238E27FC236}">
                <a16:creationId xmlns:a16="http://schemas.microsoft.com/office/drawing/2014/main" id="{F2869DE6-944F-4B97-9ADC-AD38BACF96C6}"/>
              </a:ext>
            </a:extLst>
          </p:cNvPr>
          <p:cNvSpPr txBox="1">
            <a:spLocks/>
          </p:cNvSpPr>
          <p:nvPr/>
        </p:nvSpPr>
        <p:spPr>
          <a:xfrm>
            <a:off x="3738446" y="1526808"/>
            <a:ext cx="3382738" cy="701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pPr>
            <a:r>
              <a:rPr lang="en-GB" sz="2000">
                <a:latin typeface="Oswald" panose="00000500000000000000" pitchFamily="2" charset="0"/>
                <a:ea typeface="Helvetica Neue"/>
                <a:cs typeface="Helvetica Neue"/>
                <a:sym typeface="Helvetica Neue"/>
              </a:rPr>
              <a:t>Kuinka </a:t>
            </a:r>
            <a:r>
              <a:rPr lang="en-GB" sz="2000" err="1">
                <a:latin typeface="Oswald" panose="00000500000000000000" pitchFamily="2" charset="0"/>
                <a:ea typeface="Helvetica Neue"/>
                <a:cs typeface="Helvetica Neue"/>
                <a:sym typeface="Helvetica Neue"/>
              </a:rPr>
              <a:t>monta</a:t>
            </a:r>
            <a:r>
              <a:rPr lang="en-GB" sz="2000">
                <a:latin typeface="Oswald" panose="00000500000000000000" pitchFamily="2" charset="0"/>
                <a:ea typeface="Helvetica Neue"/>
                <a:cs typeface="Helvetica Neue"/>
                <a:sym typeface="Helvetica Neue"/>
              </a:rPr>
              <a:t> </a:t>
            </a:r>
            <a:r>
              <a:rPr lang="en-GB" sz="2000" err="1">
                <a:latin typeface="Oswald" panose="00000500000000000000" pitchFamily="2" charset="0"/>
                <a:ea typeface="Helvetica Neue"/>
                <a:cs typeface="Helvetica Neue"/>
                <a:sym typeface="Helvetica Neue"/>
              </a:rPr>
              <a:t>tapaturmaa</a:t>
            </a:r>
            <a:r>
              <a:rPr lang="en-GB" sz="2000">
                <a:latin typeface="Oswald" panose="00000500000000000000" pitchFamily="2" charset="0"/>
                <a:ea typeface="Helvetica Neue"/>
                <a:cs typeface="Helvetica Neue"/>
                <a:sym typeface="Helvetica Neue"/>
              </a:rPr>
              <a:t> </a:t>
            </a:r>
            <a:r>
              <a:rPr lang="en-GB" sz="2000" err="1">
                <a:latin typeface="Oswald" panose="00000500000000000000" pitchFamily="2" charset="0"/>
                <a:ea typeface="Helvetica Neue"/>
                <a:cs typeface="Helvetica Neue"/>
                <a:sym typeface="Helvetica Neue"/>
              </a:rPr>
              <a:t>Suomessa</a:t>
            </a:r>
            <a:r>
              <a:rPr lang="en-GB" sz="2000">
                <a:latin typeface="Oswald" panose="00000500000000000000" pitchFamily="2" charset="0"/>
                <a:ea typeface="Helvetica Neue"/>
                <a:cs typeface="Helvetica Neue"/>
                <a:sym typeface="Helvetica Neue"/>
              </a:rPr>
              <a:t> </a:t>
            </a:r>
            <a:r>
              <a:rPr lang="en-GB" sz="2000" err="1">
                <a:latin typeface="Oswald" panose="00000500000000000000" pitchFamily="2" charset="0"/>
                <a:ea typeface="Helvetica Neue"/>
                <a:cs typeface="Helvetica Neue"/>
                <a:sym typeface="Helvetica Neue"/>
              </a:rPr>
              <a:t>sattuu</a:t>
            </a:r>
            <a:r>
              <a:rPr lang="en-GB" sz="2000">
                <a:latin typeface="Oswald" panose="00000500000000000000" pitchFamily="2" charset="0"/>
                <a:ea typeface="Helvetica Neue"/>
                <a:cs typeface="Helvetica Neue"/>
                <a:sym typeface="Helvetica Neue"/>
              </a:rPr>
              <a:t> </a:t>
            </a:r>
            <a:r>
              <a:rPr lang="en-GB" sz="2000" err="1">
                <a:latin typeface="Oswald" panose="00000500000000000000" pitchFamily="2" charset="0"/>
                <a:ea typeface="Helvetica Neue"/>
                <a:cs typeface="Helvetica Neue"/>
                <a:sym typeface="Helvetica Neue"/>
              </a:rPr>
              <a:t>joka</a:t>
            </a:r>
            <a:r>
              <a:rPr lang="en-GB" sz="2000">
                <a:latin typeface="Oswald" panose="00000500000000000000" pitchFamily="2" charset="0"/>
                <a:ea typeface="Helvetica Neue"/>
                <a:cs typeface="Helvetica Neue"/>
                <a:sym typeface="Helvetica Neue"/>
              </a:rPr>
              <a:t> </a:t>
            </a:r>
            <a:r>
              <a:rPr lang="en-GB" sz="2000" err="1">
                <a:latin typeface="Oswald" panose="00000500000000000000" pitchFamily="2" charset="0"/>
                <a:ea typeface="Helvetica Neue"/>
                <a:cs typeface="Helvetica Neue"/>
                <a:sym typeface="Helvetica Neue"/>
              </a:rPr>
              <a:t>päivä</a:t>
            </a:r>
            <a:r>
              <a:rPr lang="en-GB" sz="2000">
                <a:latin typeface="Oswald" panose="00000500000000000000" pitchFamily="2" charset="0"/>
                <a:ea typeface="Helvetica Neue"/>
                <a:cs typeface="Helvetica Neue"/>
                <a:sym typeface="Helvetica Neue"/>
              </a:rPr>
              <a:t>?</a:t>
            </a:r>
          </a:p>
        </p:txBody>
      </p:sp>
      <p:grpSp>
        <p:nvGrpSpPr>
          <p:cNvPr id="18" name="Ryhmä 17">
            <a:extLst>
              <a:ext uri="{FF2B5EF4-FFF2-40B4-BE49-F238E27FC236}">
                <a16:creationId xmlns:a16="http://schemas.microsoft.com/office/drawing/2014/main" id="{32A03F31-2852-4897-B282-E6F04E242732}"/>
              </a:ext>
            </a:extLst>
          </p:cNvPr>
          <p:cNvGrpSpPr/>
          <p:nvPr/>
        </p:nvGrpSpPr>
        <p:grpSpPr>
          <a:xfrm>
            <a:off x="658615" y="2409143"/>
            <a:ext cx="2505075" cy="2152650"/>
            <a:chOff x="1124991" y="2267629"/>
            <a:chExt cx="2505075" cy="2152650"/>
          </a:xfrm>
        </p:grpSpPr>
        <p:pic>
          <p:nvPicPr>
            <p:cNvPr id="8" name="Kuva 7">
              <a:extLst>
                <a:ext uri="{FF2B5EF4-FFF2-40B4-BE49-F238E27FC236}">
                  <a16:creationId xmlns:a16="http://schemas.microsoft.com/office/drawing/2014/main" id="{B4FB3C16-8142-4F6D-BFC9-31B30FB65B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4991" y="2267629"/>
              <a:ext cx="2505075" cy="2152650"/>
            </a:xfrm>
            <a:prstGeom prst="rect">
              <a:avLst/>
            </a:prstGeom>
            <a:effectLst>
              <a:innerShdw blurRad="63500" dist="50800" dir="13500000">
                <a:prstClr val="black">
                  <a:alpha val="50000"/>
                </a:prstClr>
              </a:innerShdw>
            </a:effectLst>
          </p:spPr>
        </p:pic>
        <p:sp>
          <p:nvSpPr>
            <p:cNvPr id="16" name="Tekstiruutu 15">
              <a:extLst>
                <a:ext uri="{FF2B5EF4-FFF2-40B4-BE49-F238E27FC236}">
                  <a16:creationId xmlns:a16="http://schemas.microsoft.com/office/drawing/2014/main" id="{FBC2DBA7-CF9D-4D86-8CA4-FCD1EB32C106}"/>
                </a:ext>
              </a:extLst>
            </p:cNvPr>
            <p:cNvSpPr txBox="1"/>
            <p:nvPr/>
          </p:nvSpPr>
          <p:spPr>
            <a:xfrm>
              <a:off x="1124991" y="3040681"/>
              <a:ext cx="2397616" cy="584775"/>
            </a:xfrm>
            <a:prstGeom prst="rect">
              <a:avLst/>
            </a:prstGeom>
            <a:noFill/>
          </p:spPr>
          <p:txBody>
            <a:bodyPr wrap="square">
              <a:spAutoFit/>
            </a:bodyPr>
            <a:lstStyle/>
            <a:p>
              <a:pPr lvl="0" algn="ctr"/>
              <a:r>
                <a:rPr lang="en-GB" sz="3200" b="1">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1 500 000 </a:t>
              </a:r>
            </a:p>
          </p:txBody>
        </p:sp>
      </p:grpSp>
      <p:grpSp>
        <p:nvGrpSpPr>
          <p:cNvPr id="21" name="Ryhmä 20">
            <a:extLst>
              <a:ext uri="{FF2B5EF4-FFF2-40B4-BE49-F238E27FC236}">
                <a16:creationId xmlns:a16="http://schemas.microsoft.com/office/drawing/2014/main" id="{D84DAD87-E6FA-4008-B0DC-D7F859F0FBBF}"/>
              </a:ext>
            </a:extLst>
          </p:cNvPr>
          <p:cNvGrpSpPr/>
          <p:nvPr/>
        </p:nvGrpSpPr>
        <p:grpSpPr>
          <a:xfrm>
            <a:off x="3864381" y="2449512"/>
            <a:ext cx="2505075" cy="2152650"/>
            <a:chOff x="4370070" y="2254017"/>
            <a:chExt cx="2505075" cy="2152650"/>
          </a:xfrm>
        </p:grpSpPr>
        <p:pic>
          <p:nvPicPr>
            <p:cNvPr id="14" name="Kuva 13">
              <a:extLst>
                <a:ext uri="{FF2B5EF4-FFF2-40B4-BE49-F238E27FC236}">
                  <a16:creationId xmlns:a16="http://schemas.microsoft.com/office/drawing/2014/main" id="{EADA1EB9-DDBA-4A48-A225-F8E138204A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0070" y="2254017"/>
              <a:ext cx="2505075" cy="2152650"/>
            </a:xfrm>
            <a:prstGeom prst="rect">
              <a:avLst/>
            </a:prstGeom>
            <a:effectLst>
              <a:innerShdw blurRad="63500" dist="50800" dir="13500000">
                <a:prstClr val="black">
                  <a:alpha val="50000"/>
                </a:prstClr>
              </a:innerShdw>
            </a:effectLst>
          </p:spPr>
        </p:pic>
        <p:sp>
          <p:nvSpPr>
            <p:cNvPr id="17" name="Tekstiruutu 16">
              <a:extLst>
                <a:ext uri="{FF2B5EF4-FFF2-40B4-BE49-F238E27FC236}">
                  <a16:creationId xmlns:a16="http://schemas.microsoft.com/office/drawing/2014/main" id="{CA0EF5F3-B2CE-4F1E-A0AD-4D486EA0B79D}"/>
                </a:ext>
              </a:extLst>
            </p:cNvPr>
            <p:cNvSpPr txBox="1"/>
            <p:nvPr/>
          </p:nvSpPr>
          <p:spPr>
            <a:xfrm>
              <a:off x="4423799" y="3081478"/>
              <a:ext cx="2397616" cy="584775"/>
            </a:xfrm>
            <a:prstGeom prst="rect">
              <a:avLst/>
            </a:prstGeom>
            <a:noFill/>
          </p:spPr>
          <p:txBody>
            <a:bodyPr wrap="square">
              <a:spAutoFit/>
            </a:bodyPr>
            <a:lstStyle/>
            <a:p>
              <a:pPr lvl="0" algn="ctr"/>
              <a:r>
                <a:rPr lang="en-GB" sz="3200" b="1" dirty="0">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4 100</a:t>
              </a:r>
            </a:p>
          </p:txBody>
        </p:sp>
      </p:grpSp>
      <p:sp>
        <p:nvSpPr>
          <p:cNvPr id="19" name="Tekstiruutu 18">
            <a:extLst>
              <a:ext uri="{FF2B5EF4-FFF2-40B4-BE49-F238E27FC236}">
                <a16:creationId xmlns:a16="http://schemas.microsoft.com/office/drawing/2014/main" id="{F8DE891A-BEDC-431B-A42C-4A5F0A78BDD7}"/>
              </a:ext>
            </a:extLst>
          </p:cNvPr>
          <p:cNvSpPr txBox="1"/>
          <p:nvPr/>
        </p:nvSpPr>
        <p:spPr>
          <a:xfrm>
            <a:off x="6798263" y="1062945"/>
            <a:ext cx="2222970" cy="923330"/>
          </a:xfrm>
          <a:prstGeom prst="rect">
            <a:avLst/>
          </a:prstGeom>
          <a:noFill/>
        </p:spPr>
        <p:txBody>
          <a:bodyPr wrap="square">
            <a:spAutoFit/>
          </a:bodyPr>
          <a:lstStyle/>
          <a:p>
            <a:pPr algn="ctr">
              <a:buClrTx/>
            </a:pPr>
            <a:r>
              <a:rPr lang="en-GB" sz="1800" err="1">
                <a:solidFill>
                  <a:schemeClr val="tx1"/>
                </a:solidFill>
                <a:latin typeface="Tenorite" panose="00000500000000000000" pitchFamily="2" charset="0"/>
                <a:ea typeface="Helvetica Neue"/>
                <a:cs typeface="Times New Roman" panose="02020603050405020304" pitchFamily="18" charset="0"/>
                <a:sym typeface="Helvetica Neue"/>
              </a:rPr>
              <a:t>Oletko</a:t>
            </a:r>
            <a:r>
              <a:rPr lang="en-GB" sz="1800">
                <a:solidFill>
                  <a:schemeClr val="tx1"/>
                </a:solidFill>
                <a:latin typeface="Tenorite" panose="00000500000000000000" pitchFamily="2" charset="0"/>
                <a:ea typeface="Helvetica Neue"/>
                <a:cs typeface="Times New Roman" panose="02020603050405020304" pitchFamily="18" charset="0"/>
                <a:sym typeface="Helvetica Neue"/>
              </a:rPr>
              <a:t> </a:t>
            </a:r>
            <a:r>
              <a:rPr lang="en-GB" sz="1800" err="1">
                <a:solidFill>
                  <a:schemeClr val="tx1"/>
                </a:solidFill>
                <a:latin typeface="Tenorite" panose="00000500000000000000" pitchFamily="2" charset="0"/>
                <a:ea typeface="Helvetica Neue"/>
                <a:cs typeface="Times New Roman" panose="02020603050405020304" pitchFamily="18" charset="0"/>
                <a:sym typeface="Helvetica Neue"/>
              </a:rPr>
              <a:t>ollut</a:t>
            </a:r>
            <a:r>
              <a:rPr lang="en-GB" sz="1800">
                <a:solidFill>
                  <a:schemeClr val="tx1"/>
                </a:solidFill>
                <a:latin typeface="Tenorite" panose="00000500000000000000" pitchFamily="2" charset="0"/>
                <a:ea typeface="Helvetica Neue"/>
                <a:cs typeface="Times New Roman" panose="02020603050405020304" pitchFamily="18" charset="0"/>
                <a:sym typeface="Helvetica Neue"/>
              </a:rPr>
              <a:t> </a:t>
            </a:r>
          </a:p>
          <a:p>
            <a:pPr algn="ctr">
              <a:buClrTx/>
            </a:pPr>
            <a:r>
              <a:rPr lang="en-GB" sz="1800" err="1">
                <a:solidFill>
                  <a:schemeClr val="tx1"/>
                </a:solidFill>
                <a:latin typeface="Tenorite" panose="00000500000000000000" pitchFamily="2" charset="0"/>
                <a:ea typeface="Helvetica Neue"/>
                <a:cs typeface="Times New Roman" panose="02020603050405020304" pitchFamily="18" charset="0"/>
                <a:sym typeface="Helvetica Neue"/>
              </a:rPr>
              <a:t>mukana</a:t>
            </a:r>
            <a:r>
              <a:rPr lang="en-GB" sz="1800">
                <a:solidFill>
                  <a:schemeClr val="tx1"/>
                </a:solidFill>
                <a:latin typeface="Tenorite" panose="00000500000000000000" pitchFamily="2" charset="0"/>
                <a:ea typeface="Helvetica Neue"/>
                <a:cs typeface="Times New Roman" panose="02020603050405020304" pitchFamily="18" charset="0"/>
                <a:sym typeface="Helvetica Neue"/>
              </a:rPr>
              <a:t> </a:t>
            </a:r>
            <a:r>
              <a:rPr lang="en-GB" sz="1800" err="1">
                <a:solidFill>
                  <a:schemeClr val="tx1"/>
                </a:solidFill>
                <a:latin typeface="Tenorite" panose="00000500000000000000" pitchFamily="2" charset="0"/>
                <a:ea typeface="Helvetica Neue"/>
                <a:cs typeface="Times New Roman" panose="02020603050405020304" pitchFamily="18" charset="0"/>
                <a:sym typeface="Helvetica Neue"/>
              </a:rPr>
              <a:t>jossain</a:t>
            </a:r>
            <a:r>
              <a:rPr lang="en-GB" sz="1800">
                <a:solidFill>
                  <a:schemeClr val="tx1"/>
                </a:solidFill>
                <a:latin typeface="Tenorite" panose="00000500000000000000" pitchFamily="2" charset="0"/>
                <a:ea typeface="Helvetica Neue"/>
                <a:cs typeface="Times New Roman" panose="02020603050405020304" pitchFamily="18" charset="0"/>
                <a:sym typeface="Helvetica Neue"/>
              </a:rPr>
              <a:t> </a:t>
            </a:r>
            <a:r>
              <a:rPr lang="fi-FI" sz="1800">
                <a:solidFill>
                  <a:schemeClr val="tx1"/>
                </a:solidFill>
                <a:latin typeface="Tenorite" panose="00000500000000000000" pitchFamily="2" charset="0"/>
                <a:ea typeface="Helvetica Neue"/>
                <a:cs typeface="Times New Roman" panose="02020603050405020304" pitchFamily="18" charset="0"/>
                <a:sym typeface="Helvetica Neue"/>
              </a:rPr>
              <a:t>onnettomuudessa</a:t>
            </a:r>
            <a:r>
              <a:rPr lang="en-GB" sz="1800">
                <a:solidFill>
                  <a:schemeClr val="tx1"/>
                </a:solidFill>
                <a:latin typeface="Tenorite" panose="00000500000000000000" pitchFamily="2" charset="0"/>
                <a:ea typeface="Helvetica Neue"/>
                <a:cs typeface="Times New Roman" panose="02020603050405020304" pitchFamily="18" charset="0"/>
                <a:sym typeface="Helvetica Neue"/>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31"/>
          <p:cNvSpPr txBox="1"/>
          <p:nvPr/>
        </p:nvSpPr>
        <p:spPr>
          <a:xfrm>
            <a:off x="2702204" y="1764076"/>
            <a:ext cx="5743708" cy="346357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420"/>
              </a:spcBef>
              <a:spcAft>
                <a:spcPts val="0"/>
              </a:spcAft>
              <a:buClr>
                <a:schemeClr val="dk1"/>
              </a:buClr>
              <a:buSzPts val="2310"/>
              <a:buFont typeface="Arial"/>
              <a:buNone/>
            </a:pPr>
            <a:endParaRPr sz="1800">
              <a:solidFill>
                <a:schemeClr val="dk1"/>
              </a:solidFill>
              <a:latin typeface="Oswald" panose="00000500000000000000" pitchFamily="2" charset="0"/>
              <a:ea typeface="Helvetica Neue"/>
              <a:cs typeface="Helvetica Neue"/>
              <a:sym typeface="Helvetica Neue"/>
            </a:endParaRPr>
          </a:p>
        </p:txBody>
      </p:sp>
      <p:sp>
        <p:nvSpPr>
          <p:cNvPr id="2" name="Google Shape;406;p31">
            <a:extLst>
              <a:ext uri="{FF2B5EF4-FFF2-40B4-BE49-F238E27FC236}">
                <a16:creationId xmlns:a16="http://schemas.microsoft.com/office/drawing/2014/main" id="{49DEBEE4-FEB6-7CC9-A5EF-9B6F1AB85864}"/>
              </a:ext>
            </a:extLst>
          </p:cNvPr>
          <p:cNvSpPr/>
          <p:nvPr/>
        </p:nvSpPr>
        <p:spPr>
          <a:xfrm>
            <a:off x="152400" y="409161"/>
            <a:ext cx="914399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br>
              <a:rPr lang="en-GB" sz="3600" b="1">
                <a:solidFill>
                  <a:schemeClr val="dk1"/>
                </a:solidFill>
                <a:latin typeface="Oswald" panose="00000500000000000000" pitchFamily="2" charset="0"/>
                <a:ea typeface="Helvetica Neue"/>
                <a:cs typeface="Helvetica Neue"/>
                <a:sym typeface="Helvetica Neue"/>
              </a:rPr>
            </a:br>
            <a:r>
              <a:rPr lang="en-GB" sz="3600" b="1">
                <a:solidFill>
                  <a:schemeClr val="dk1"/>
                </a:solidFill>
                <a:latin typeface="Oswald" panose="00000500000000000000" pitchFamily="2" charset="0"/>
                <a:ea typeface="Helvetica Neue"/>
                <a:cs typeface="Helvetica Neue"/>
                <a:sym typeface="Helvetica Neue"/>
              </a:rPr>
              <a:t>    </a:t>
            </a:r>
            <a:br>
              <a:rPr lang="en-GB" sz="3600" b="1">
                <a:solidFill>
                  <a:schemeClr val="dk1"/>
                </a:solidFill>
                <a:latin typeface="Oswald" panose="00000500000000000000" pitchFamily="2" charset="0"/>
                <a:ea typeface="Helvetica Neue"/>
                <a:cs typeface="Helvetica Neue"/>
                <a:sym typeface="Helvetica Neue"/>
              </a:rPr>
            </a:br>
            <a:endParaRPr sz="3600" b="1">
              <a:solidFill>
                <a:schemeClr val="dk1"/>
              </a:solidFill>
              <a:latin typeface="Oswald" panose="00000500000000000000" pitchFamily="2" charset="0"/>
              <a:ea typeface="Helvetica Neue"/>
              <a:cs typeface="Helvetica Neue"/>
              <a:sym typeface="Helvetica Neue"/>
            </a:endParaRPr>
          </a:p>
        </p:txBody>
      </p:sp>
      <p:sp>
        <p:nvSpPr>
          <p:cNvPr id="6" name="Otsikko 5">
            <a:extLst>
              <a:ext uri="{FF2B5EF4-FFF2-40B4-BE49-F238E27FC236}">
                <a16:creationId xmlns:a16="http://schemas.microsoft.com/office/drawing/2014/main" id="{69DC4F29-B1FA-4D9D-8D1D-4380E94ECDA1}"/>
              </a:ext>
            </a:extLst>
          </p:cNvPr>
          <p:cNvSpPr>
            <a:spLocks noGrp="1"/>
          </p:cNvSpPr>
          <p:nvPr>
            <p:ph type="title"/>
          </p:nvPr>
        </p:nvSpPr>
        <p:spPr/>
        <p:txBody>
          <a:bodyPr/>
          <a:lstStyle/>
          <a:p>
            <a:r>
              <a:rPr lang="fi-FI"/>
              <a:t>Auttaminen on jokaisen velvollisuus</a:t>
            </a:r>
          </a:p>
        </p:txBody>
      </p:sp>
      <p:sp>
        <p:nvSpPr>
          <p:cNvPr id="7" name="Sisällön paikkamerkki 6">
            <a:extLst>
              <a:ext uri="{FF2B5EF4-FFF2-40B4-BE49-F238E27FC236}">
                <a16:creationId xmlns:a16="http://schemas.microsoft.com/office/drawing/2014/main" id="{8AA55D8B-4F36-41E2-B82D-31BBF3D5FC57}"/>
              </a:ext>
            </a:extLst>
          </p:cNvPr>
          <p:cNvSpPr>
            <a:spLocks noGrp="1"/>
          </p:cNvSpPr>
          <p:nvPr>
            <p:ph idx="1"/>
          </p:nvPr>
        </p:nvSpPr>
        <p:spPr>
          <a:xfrm>
            <a:off x="628650" y="1128712"/>
            <a:ext cx="5205768" cy="3638550"/>
          </a:xfrm>
        </p:spPr>
        <p:txBody>
          <a:bodyPr>
            <a:noAutofit/>
          </a:bodyPr>
          <a:lstStyle/>
          <a:p>
            <a:pPr marL="0" indent="0">
              <a:lnSpc>
                <a:spcPct val="100000"/>
              </a:lnSpc>
              <a:spcBef>
                <a:spcPts val="600"/>
              </a:spcBef>
              <a:spcAft>
                <a:spcPts val="600"/>
              </a:spcAft>
              <a:buNone/>
            </a:pPr>
            <a:r>
              <a:rPr lang="fi-FI" sz="1800" b="1" dirty="0"/>
              <a:t>Lain mukaan jokaisella on auttamisvelvollisuus hätätilanteessa. Tärkeintä on pysähtyä ja selvittää, tarvitaanko apua.</a:t>
            </a:r>
          </a:p>
          <a:p>
            <a:pPr>
              <a:lnSpc>
                <a:spcPct val="100000"/>
              </a:lnSpc>
              <a:spcBef>
                <a:spcPts val="600"/>
              </a:spcBef>
              <a:spcAft>
                <a:spcPts val="600"/>
              </a:spcAft>
            </a:pPr>
            <a:r>
              <a:rPr lang="fi-FI" sz="1800" dirty="0"/>
              <a:t>Auta aina hätätilanteeseen joutunutta omien kykyjesi mukaan.</a:t>
            </a:r>
          </a:p>
          <a:p>
            <a:pPr>
              <a:lnSpc>
                <a:spcPct val="100000"/>
              </a:lnSpc>
              <a:spcBef>
                <a:spcPts val="600"/>
              </a:spcBef>
              <a:spcAft>
                <a:spcPts val="600"/>
              </a:spcAft>
            </a:pPr>
            <a:r>
              <a:rPr lang="fi-FI" sz="1800" dirty="0"/>
              <a:t>Hätänumeroon soitetaan aina, kun henki, terveys, omaisuus tai ympäristö on uhattuna tai vaarassa, tai jos on syytä epäillä näin olevan.</a:t>
            </a:r>
          </a:p>
        </p:txBody>
      </p:sp>
      <p:sp>
        <p:nvSpPr>
          <p:cNvPr id="8" name="Vapaamuotoinen: Muoto 7">
            <a:extLst>
              <a:ext uri="{FF2B5EF4-FFF2-40B4-BE49-F238E27FC236}">
                <a16:creationId xmlns:a16="http://schemas.microsoft.com/office/drawing/2014/main" id="{38725A77-55B9-4C8F-AB27-01B217F4739D}"/>
              </a:ext>
            </a:extLst>
          </p:cNvPr>
          <p:cNvSpPr/>
          <p:nvPr/>
        </p:nvSpPr>
        <p:spPr>
          <a:xfrm>
            <a:off x="5585409" y="1283233"/>
            <a:ext cx="3406191" cy="241231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 name="Otsikko 1">
            <a:extLst>
              <a:ext uri="{FF2B5EF4-FFF2-40B4-BE49-F238E27FC236}">
                <a16:creationId xmlns:a16="http://schemas.microsoft.com/office/drawing/2014/main" id="{BDD57F92-82E0-4982-A4B6-80D70A524629}"/>
              </a:ext>
            </a:extLst>
          </p:cNvPr>
          <p:cNvSpPr>
            <a:spLocks noGrp="1"/>
          </p:cNvSpPr>
          <p:nvPr>
            <p:ph type="title"/>
          </p:nvPr>
        </p:nvSpPr>
        <p:spPr/>
        <p:txBody>
          <a:bodyPr/>
          <a:lstStyle/>
          <a:p>
            <a:r>
              <a:rPr lang="fi-FI"/>
              <a:t>Kun kohtaat onnettomuuteen joutuneen</a:t>
            </a:r>
          </a:p>
        </p:txBody>
      </p:sp>
      <p:sp>
        <p:nvSpPr>
          <p:cNvPr id="4" name="Sisällön paikkamerkki 3">
            <a:extLst>
              <a:ext uri="{FF2B5EF4-FFF2-40B4-BE49-F238E27FC236}">
                <a16:creationId xmlns:a16="http://schemas.microsoft.com/office/drawing/2014/main" id="{A8B23320-DBFE-4197-8DE9-6B452D39A623}"/>
              </a:ext>
            </a:extLst>
          </p:cNvPr>
          <p:cNvSpPr>
            <a:spLocks noGrp="1"/>
          </p:cNvSpPr>
          <p:nvPr>
            <p:ph idx="1"/>
          </p:nvPr>
        </p:nvSpPr>
        <p:spPr>
          <a:xfrm>
            <a:off x="628649" y="1262550"/>
            <a:ext cx="5558335" cy="3262312"/>
          </a:xfrm>
        </p:spPr>
        <p:txBody>
          <a:bodyPr>
            <a:normAutofit lnSpcReduction="10000"/>
          </a:bodyPr>
          <a:lstStyle/>
          <a:p>
            <a:pPr marL="0" indent="0">
              <a:lnSpc>
                <a:spcPct val="100000"/>
              </a:lnSpc>
              <a:spcBef>
                <a:spcPts val="600"/>
              </a:spcBef>
              <a:spcAft>
                <a:spcPts val="600"/>
              </a:spcAft>
              <a:buNone/>
            </a:pPr>
            <a:r>
              <a:rPr lang="fi-FI" sz="2000" b="1" dirty="0"/>
              <a:t>Pysy rauhallisena ja pidä huoli aina omasta turvallisuudestasi ja toimintakyvystäsi.</a:t>
            </a:r>
          </a:p>
          <a:p>
            <a:pPr>
              <a:lnSpc>
                <a:spcPct val="100000"/>
              </a:lnSpc>
              <a:spcBef>
                <a:spcPts val="600"/>
              </a:spcBef>
              <a:spcAft>
                <a:spcPts val="600"/>
              </a:spcAft>
            </a:pPr>
            <a:r>
              <a:rPr lang="fi-FI" sz="2000" dirty="0"/>
              <a:t>Puhu loukkaantuneelle ja kuuntele häntä.</a:t>
            </a:r>
          </a:p>
          <a:p>
            <a:pPr>
              <a:lnSpc>
                <a:spcPct val="100000"/>
              </a:lnSpc>
              <a:spcBef>
                <a:spcPts val="600"/>
              </a:spcBef>
              <a:spcAft>
                <a:spcPts val="600"/>
              </a:spcAft>
            </a:pPr>
            <a:r>
              <a:rPr lang="fi-FI" sz="2000" dirty="0"/>
              <a:t>Kerro loukkaantuneelle, että autat häntä ja hälytät apua.</a:t>
            </a:r>
          </a:p>
          <a:p>
            <a:pPr>
              <a:lnSpc>
                <a:spcPct val="100000"/>
              </a:lnSpc>
              <a:spcBef>
                <a:spcPts val="600"/>
              </a:spcBef>
              <a:spcAft>
                <a:spcPts val="600"/>
              </a:spcAft>
            </a:pPr>
            <a:r>
              <a:rPr lang="fi-FI" sz="2000" dirty="0"/>
              <a:t>Pysy loukkaantuneen luona ja kerro hänelle se.</a:t>
            </a:r>
          </a:p>
          <a:p>
            <a:pPr>
              <a:lnSpc>
                <a:spcPct val="100000"/>
              </a:lnSpc>
              <a:spcBef>
                <a:spcPts val="600"/>
              </a:spcBef>
              <a:spcAft>
                <a:spcPts val="600"/>
              </a:spcAft>
            </a:pPr>
            <a:r>
              <a:rPr lang="fi-FI" sz="2000" dirty="0"/>
              <a:t>Muista, että myös itse auttajana voit tarvita apua, kun olet kohdannut järkyttävän tilanteen.</a:t>
            </a:r>
          </a:p>
        </p:txBody>
      </p:sp>
      <p:sp>
        <p:nvSpPr>
          <p:cNvPr id="6" name="Vapaamuotoinen: Muoto 5">
            <a:extLst>
              <a:ext uri="{FF2B5EF4-FFF2-40B4-BE49-F238E27FC236}">
                <a16:creationId xmlns:a16="http://schemas.microsoft.com/office/drawing/2014/main" id="{43F0CC2B-5144-4035-9E23-B58F87196609}"/>
              </a:ext>
            </a:extLst>
          </p:cNvPr>
          <p:cNvSpPr/>
          <p:nvPr/>
        </p:nvSpPr>
        <p:spPr>
          <a:xfrm>
            <a:off x="6029324" y="1752600"/>
            <a:ext cx="2941905" cy="212835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descr="Kuva, joka sisältää kohteen teksti&#10;&#10;Kuvaus luotu automaattisesti">
            <a:extLst>
              <a:ext uri="{FF2B5EF4-FFF2-40B4-BE49-F238E27FC236}">
                <a16:creationId xmlns:a16="http://schemas.microsoft.com/office/drawing/2014/main" id="{8887367B-68CA-4670-8C5E-12A52EF39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3945"/>
            <a:ext cx="9144000" cy="5226429"/>
          </a:xfrm>
          <a:prstGeom prst="rect">
            <a:avLst/>
          </a:prstGeom>
        </p:spPr>
      </p:pic>
      <p:pic>
        <p:nvPicPr>
          <p:cNvPr id="52" name="Kuva 51">
            <a:extLst>
              <a:ext uri="{FF2B5EF4-FFF2-40B4-BE49-F238E27FC236}">
                <a16:creationId xmlns:a16="http://schemas.microsoft.com/office/drawing/2014/main" id="{7B543B2A-4297-4175-92A0-6B062864874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87551" y="140125"/>
            <a:ext cx="2213238" cy="897937"/>
          </a:xfrm>
          <a:prstGeom prst="rect">
            <a:avLst/>
          </a:prstGeom>
        </p:spPr>
      </p:pic>
      <p:sp>
        <p:nvSpPr>
          <p:cNvPr id="2" name="Suorakulmio 1">
            <a:extLst>
              <a:ext uri="{FF2B5EF4-FFF2-40B4-BE49-F238E27FC236}">
                <a16:creationId xmlns:a16="http://schemas.microsoft.com/office/drawing/2014/main" id="{1634FE9C-74B7-A9F6-4CED-5B44DC3A4724}"/>
              </a:ext>
            </a:extLst>
          </p:cNvPr>
          <p:cNvSpPr/>
          <p:nvPr/>
        </p:nvSpPr>
        <p:spPr>
          <a:xfrm>
            <a:off x="199732" y="4222517"/>
            <a:ext cx="4257370" cy="794061"/>
          </a:xfrm>
          <a:custGeom>
            <a:avLst/>
            <a:gdLst>
              <a:gd name="connsiteX0" fmla="*/ 0 w 4257370"/>
              <a:gd name="connsiteY0" fmla="*/ 0 h 794061"/>
              <a:gd name="connsiteX1" fmla="*/ 574745 w 4257370"/>
              <a:gd name="connsiteY1" fmla="*/ 0 h 794061"/>
              <a:gd name="connsiteX2" fmla="*/ 1021769 w 4257370"/>
              <a:gd name="connsiteY2" fmla="*/ 0 h 794061"/>
              <a:gd name="connsiteX3" fmla="*/ 1426219 w 4257370"/>
              <a:gd name="connsiteY3" fmla="*/ 0 h 794061"/>
              <a:gd name="connsiteX4" fmla="*/ 1958390 w 4257370"/>
              <a:gd name="connsiteY4" fmla="*/ 0 h 794061"/>
              <a:gd name="connsiteX5" fmla="*/ 2575709 w 4257370"/>
              <a:gd name="connsiteY5" fmla="*/ 0 h 794061"/>
              <a:gd name="connsiteX6" fmla="*/ 3065306 w 4257370"/>
              <a:gd name="connsiteY6" fmla="*/ 0 h 794061"/>
              <a:gd name="connsiteX7" fmla="*/ 3682625 w 4257370"/>
              <a:gd name="connsiteY7" fmla="*/ 0 h 794061"/>
              <a:gd name="connsiteX8" fmla="*/ 4257370 w 4257370"/>
              <a:gd name="connsiteY8" fmla="*/ 0 h 794061"/>
              <a:gd name="connsiteX9" fmla="*/ 4257370 w 4257370"/>
              <a:gd name="connsiteY9" fmla="*/ 389090 h 794061"/>
              <a:gd name="connsiteX10" fmla="*/ 4257370 w 4257370"/>
              <a:gd name="connsiteY10" fmla="*/ 794061 h 794061"/>
              <a:gd name="connsiteX11" fmla="*/ 3852920 w 4257370"/>
              <a:gd name="connsiteY11" fmla="*/ 794061 h 794061"/>
              <a:gd name="connsiteX12" fmla="*/ 3320749 w 4257370"/>
              <a:gd name="connsiteY12" fmla="*/ 794061 h 794061"/>
              <a:gd name="connsiteX13" fmla="*/ 2916298 w 4257370"/>
              <a:gd name="connsiteY13" fmla="*/ 794061 h 794061"/>
              <a:gd name="connsiteX14" fmla="*/ 2511848 w 4257370"/>
              <a:gd name="connsiteY14" fmla="*/ 794061 h 794061"/>
              <a:gd name="connsiteX15" fmla="*/ 2022251 w 4257370"/>
              <a:gd name="connsiteY15" fmla="*/ 794061 h 794061"/>
              <a:gd name="connsiteX16" fmla="*/ 1575227 w 4257370"/>
              <a:gd name="connsiteY16" fmla="*/ 794061 h 794061"/>
              <a:gd name="connsiteX17" fmla="*/ 1170777 w 4257370"/>
              <a:gd name="connsiteY17" fmla="*/ 794061 h 794061"/>
              <a:gd name="connsiteX18" fmla="*/ 553458 w 4257370"/>
              <a:gd name="connsiteY18" fmla="*/ 794061 h 794061"/>
              <a:gd name="connsiteX19" fmla="*/ 0 w 4257370"/>
              <a:gd name="connsiteY19" fmla="*/ 794061 h 794061"/>
              <a:gd name="connsiteX20" fmla="*/ 0 w 4257370"/>
              <a:gd name="connsiteY20" fmla="*/ 389090 h 794061"/>
              <a:gd name="connsiteX21" fmla="*/ 0 w 4257370"/>
              <a:gd name="connsiteY21" fmla="*/ 0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7370" h="794061" fill="none" extrusionOk="0">
                <a:moveTo>
                  <a:pt x="0" y="0"/>
                </a:moveTo>
                <a:cubicBezTo>
                  <a:pt x="235488" y="-3025"/>
                  <a:pt x="423381" y="35823"/>
                  <a:pt x="574745" y="0"/>
                </a:cubicBezTo>
                <a:cubicBezTo>
                  <a:pt x="726110" y="-35823"/>
                  <a:pt x="862776" y="6690"/>
                  <a:pt x="1021769" y="0"/>
                </a:cubicBezTo>
                <a:cubicBezTo>
                  <a:pt x="1180762" y="-6690"/>
                  <a:pt x="1283183" y="34017"/>
                  <a:pt x="1426219" y="0"/>
                </a:cubicBezTo>
                <a:cubicBezTo>
                  <a:pt x="1569255" y="-34017"/>
                  <a:pt x="1767571" y="60229"/>
                  <a:pt x="1958390" y="0"/>
                </a:cubicBezTo>
                <a:cubicBezTo>
                  <a:pt x="2149209" y="-60229"/>
                  <a:pt x="2386011" y="4654"/>
                  <a:pt x="2575709" y="0"/>
                </a:cubicBezTo>
                <a:cubicBezTo>
                  <a:pt x="2765407" y="-4654"/>
                  <a:pt x="2946781" y="24872"/>
                  <a:pt x="3065306" y="0"/>
                </a:cubicBezTo>
                <a:cubicBezTo>
                  <a:pt x="3183831" y="-24872"/>
                  <a:pt x="3381952" y="20809"/>
                  <a:pt x="3682625" y="0"/>
                </a:cubicBezTo>
                <a:cubicBezTo>
                  <a:pt x="3983298" y="-20809"/>
                  <a:pt x="4071318" y="42664"/>
                  <a:pt x="4257370" y="0"/>
                </a:cubicBezTo>
                <a:cubicBezTo>
                  <a:pt x="4277395" y="134144"/>
                  <a:pt x="4229339" y="260212"/>
                  <a:pt x="4257370" y="389090"/>
                </a:cubicBezTo>
                <a:cubicBezTo>
                  <a:pt x="4285401" y="517968"/>
                  <a:pt x="4228909" y="678216"/>
                  <a:pt x="4257370" y="794061"/>
                </a:cubicBezTo>
                <a:cubicBezTo>
                  <a:pt x="4061949" y="828498"/>
                  <a:pt x="3997100" y="759326"/>
                  <a:pt x="3852920" y="794061"/>
                </a:cubicBezTo>
                <a:cubicBezTo>
                  <a:pt x="3708740" y="828796"/>
                  <a:pt x="3483397" y="758582"/>
                  <a:pt x="3320749" y="794061"/>
                </a:cubicBezTo>
                <a:cubicBezTo>
                  <a:pt x="3158101" y="829540"/>
                  <a:pt x="3106200" y="777574"/>
                  <a:pt x="2916298" y="794061"/>
                </a:cubicBezTo>
                <a:cubicBezTo>
                  <a:pt x="2726396" y="810548"/>
                  <a:pt x="2607092" y="766254"/>
                  <a:pt x="2511848" y="794061"/>
                </a:cubicBezTo>
                <a:cubicBezTo>
                  <a:pt x="2416604" y="821868"/>
                  <a:pt x="2158565" y="784668"/>
                  <a:pt x="2022251" y="794061"/>
                </a:cubicBezTo>
                <a:cubicBezTo>
                  <a:pt x="1885937" y="803454"/>
                  <a:pt x="1770097" y="776244"/>
                  <a:pt x="1575227" y="794061"/>
                </a:cubicBezTo>
                <a:cubicBezTo>
                  <a:pt x="1380357" y="811878"/>
                  <a:pt x="1312093" y="749184"/>
                  <a:pt x="1170777" y="794061"/>
                </a:cubicBezTo>
                <a:cubicBezTo>
                  <a:pt x="1029461" y="838938"/>
                  <a:pt x="771814" y="762184"/>
                  <a:pt x="553458" y="794061"/>
                </a:cubicBezTo>
                <a:cubicBezTo>
                  <a:pt x="335102" y="825938"/>
                  <a:pt x="183025" y="728696"/>
                  <a:pt x="0" y="794061"/>
                </a:cubicBezTo>
                <a:cubicBezTo>
                  <a:pt x="-32770" y="656530"/>
                  <a:pt x="39543" y="474881"/>
                  <a:pt x="0" y="389090"/>
                </a:cubicBezTo>
                <a:cubicBezTo>
                  <a:pt x="-39543" y="303299"/>
                  <a:pt x="807" y="91512"/>
                  <a:pt x="0" y="0"/>
                </a:cubicBezTo>
                <a:close/>
              </a:path>
              <a:path w="4257370" h="794061" stroke="0" extrusionOk="0">
                <a:moveTo>
                  <a:pt x="0" y="0"/>
                </a:moveTo>
                <a:cubicBezTo>
                  <a:pt x="259406" y="-16532"/>
                  <a:pt x="393339" y="34537"/>
                  <a:pt x="617319" y="0"/>
                </a:cubicBezTo>
                <a:cubicBezTo>
                  <a:pt x="841299" y="-34537"/>
                  <a:pt x="953801" y="7991"/>
                  <a:pt x="1192064" y="0"/>
                </a:cubicBezTo>
                <a:cubicBezTo>
                  <a:pt x="1430328" y="-7991"/>
                  <a:pt x="1526721" y="1435"/>
                  <a:pt x="1639087" y="0"/>
                </a:cubicBezTo>
                <a:cubicBezTo>
                  <a:pt x="1751453" y="-1435"/>
                  <a:pt x="1922156" y="6022"/>
                  <a:pt x="2128685" y="0"/>
                </a:cubicBezTo>
                <a:cubicBezTo>
                  <a:pt x="2335214" y="-6022"/>
                  <a:pt x="2496241" y="24868"/>
                  <a:pt x="2618283" y="0"/>
                </a:cubicBezTo>
                <a:cubicBezTo>
                  <a:pt x="2740325" y="-24868"/>
                  <a:pt x="2922534" y="33864"/>
                  <a:pt x="3150454" y="0"/>
                </a:cubicBezTo>
                <a:cubicBezTo>
                  <a:pt x="3378374" y="-33864"/>
                  <a:pt x="3388220" y="23596"/>
                  <a:pt x="3597478" y="0"/>
                </a:cubicBezTo>
                <a:cubicBezTo>
                  <a:pt x="3806736" y="-23596"/>
                  <a:pt x="4116980" y="60758"/>
                  <a:pt x="4257370" y="0"/>
                </a:cubicBezTo>
                <a:cubicBezTo>
                  <a:pt x="4268464" y="102012"/>
                  <a:pt x="4246429" y="200321"/>
                  <a:pt x="4257370" y="397031"/>
                </a:cubicBezTo>
                <a:cubicBezTo>
                  <a:pt x="4268311" y="593741"/>
                  <a:pt x="4242395" y="667428"/>
                  <a:pt x="4257370" y="794061"/>
                </a:cubicBezTo>
                <a:cubicBezTo>
                  <a:pt x="4087198" y="815414"/>
                  <a:pt x="4047522" y="756122"/>
                  <a:pt x="3852920" y="794061"/>
                </a:cubicBezTo>
                <a:cubicBezTo>
                  <a:pt x="3658318" y="832000"/>
                  <a:pt x="3480860" y="779499"/>
                  <a:pt x="3320749" y="794061"/>
                </a:cubicBezTo>
                <a:cubicBezTo>
                  <a:pt x="3160638" y="808623"/>
                  <a:pt x="2985382" y="788596"/>
                  <a:pt x="2746004" y="794061"/>
                </a:cubicBezTo>
                <a:cubicBezTo>
                  <a:pt x="2506626" y="799526"/>
                  <a:pt x="2427152" y="766696"/>
                  <a:pt x="2213832" y="794061"/>
                </a:cubicBezTo>
                <a:cubicBezTo>
                  <a:pt x="2000512" y="821426"/>
                  <a:pt x="1907939" y="758294"/>
                  <a:pt x="1639087" y="794061"/>
                </a:cubicBezTo>
                <a:cubicBezTo>
                  <a:pt x="1370236" y="829828"/>
                  <a:pt x="1380392" y="748979"/>
                  <a:pt x="1234637" y="794061"/>
                </a:cubicBezTo>
                <a:cubicBezTo>
                  <a:pt x="1088882" y="839143"/>
                  <a:pt x="975728" y="750674"/>
                  <a:pt x="830187" y="794061"/>
                </a:cubicBezTo>
                <a:cubicBezTo>
                  <a:pt x="684646" y="837448"/>
                  <a:pt x="326388" y="714463"/>
                  <a:pt x="0" y="794061"/>
                </a:cubicBezTo>
                <a:cubicBezTo>
                  <a:pt x="-42797" y="631851"/>
                  <a:pt x="2059" y="544201"/>
                  <a:pt x="0" y="420852"/>
                </a:cubicBezTo>
                <a:cubicBezTo>
                  <a:pt x="-2059" y="297503"/>
                  <a:pt x="556" y="161632"/>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fi-FI"/>
          </a:p>
        </p:txBody>
      </p:sp>
      <p:sp>
        <p:nvSpPr>
          <p:cNvPr id="11" name="Suorakulmio 10">
            <a:extLst>
              <a:ext uri="{FF2B5EF4-FFF2-40B4-BE49-F238E27FC236}">
                <a16:creationId xmlns:a16="http://schemas.microsoft.com/office/drawing/2014/main" id="{1196288E-7E01-40FB-86C6-49BCFB9A4EFC}"/>
              </a:ext>
            </a:extLst>
          </p:cNvPr>
          <p:cNvSpPr/>
          <p:nvPr/>
        </p:nvSpPr>
        <p:spPr>
          <a:xfrm rot="21341044">
            <a:off x="267175" y="3857390"/>
            <a:ext cx="1806009" cy="4666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bg1"/>
                </a:solidFill>
                <a:latin typeface="Oswald" panose="00000500000000000000" pitchFamily="2" charset="0"/>
              </a:rPr>
              <a:t>OPPITUNTI 3:</a:t>
            </a:r>
          </a:p>
        </p:txBody>
      </p:sp>
      <p:sp>
        <p:nvSpPr>
          <p:cNvPr id="8" name="Tekstiruutu 7">
            <a:extLst>
              <a:ext uri="{FF2B5EF4-FFF2-40B4-BE49-F238E27FC236}">
                <a16:creationId xmlns:a16="http://schemas.microsoft.com/office/drawing/2014/main" id="{56E109F3-B1EF-4D41-BC4A-640D74D1EB30}"/>
              </a:ext>
            </a:extLst>
          </p:cNvPr>
          <p:cNvSpPr txBox="1"/>
          <p:nvPr/>
        </p:nvSpPr>
        <p:spPr>
          <a:xfrm>
            <a:off x="308384" y="4090703"/>
            <a:ext cx="4123247" cy="769441"/>
          </a:xfrm>
          <a:prstGeom prst="rect">
            <a:avLst/>
          </a:prstGeom>
          <a:noFill/>
        </p:spPr>
        <p:txBody>
          <a:bodyPr wrap="square" rtlCol="0">
            <a:spAutoFit/>
          </a:bodyPr>
          <a:lstStyle/>
          <a:p>
            <a:pPr algn="ctr"/>
            <a:endParaRPr lang="fi-FI" sz="2400" dirty="0">
              <a:solidFill>
                <a:schemeClr val="bg1"/>
              </a:solidFill>
              <a:effectLst>
                <a:outerShdw blurRad="38100" dist="38100" dir="2700000" algn="tl">
                  <a:srgbClr val="000000">
                    <a:alpha val="43137"/>
                  </a:srgbClr>
                </a:outerShdw>
              </a:effectLst>
              <a:latin typeface="Oswald" panose="00000500000000000000" pitchFamily="2" charset="0"/>
            </a:endParaRP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TAPATURMAT JA ONNETTOMUUDET</a:t>
            </a:r>
          </a:p>
        </p:txBody>
      </p:sp>
      <p:grpSp>
        <p:nvGrpSpPr>
          <p:cNvPr id="10" name="Ryhmä 9">
            <a:extLst>
              <a:ext uri="{FF2B5EF4-FFF2-40B4-BE49-F238E27FC236}">
                <a16:creationId xmlns:a16="http://schemas.microsoft.com/office/drawing/2014/main" id="{F96B876C-CB2D-7E8E-100C-C15B7E0B7D53}"/>
              </a:ext>
            </a:extLst>
          </p:cNvPr>
          <p:cNvGrpSpPr/>
          <p:nvPr/>
        </p:nvGrpSpPr>
        <p:grpSpPr>
          <a:xfrm>
            <a:off x="-175738" y="35218"/>
            <a:ext cx="2531125" cy="1944134"/>
            <a:chOff x="141805" y="3012922"/>
            <a:chExt cx="2531125" cy="1944134"/>
          </a:xfrm>
        </p:grpSpPr>
        <p:pic>
          <p:nvPicPr>
            <p:cNvPr id="12" name="Kuva 11">
              <a:extLst>
                <a:ext uri="{FF2B5EF4-FFF2-40B4-BE49-F238E27FC236}">
                  <a16:creationId xmlns:a16="http://schemas.microsoft.com/office/drawing/2014/main" id="{54383B63-4C0B-039C-E4CB-19C3A4C47A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501670">
              <a:off x="452422" y="2917188"/>
              <a:ext cx="1944134" cy="2135601"/>
            </a:xfrm>
            <a:prstGeom prst="rect">
              <a:avLst/>
            </a:prstGeom>
            <a:effectLst>
              <a:innerShdw blurRad="63500" dist="50800" dir="13500000">
                <a:prstClr val="black">
                  <a:alpha val="50000"/>
                </a:prstClr>
              </a:innerShdw>
            </a:effectLst>
          </p:spPr>
        </p:pic>
        <p:sp>
          <p:nvSpPr>
            <p:cNvPr id="16" name="Tekstiruutu 15">
              <a:extLst>
                <a:ext uri="{FF2B5EF4-FFF2-40B4-BE49-F238E27FC236}">
                  <a16:creationId xmlns:a16="http://schemas.microsoft.com/office/drawing/2014/main" id="{C85D9195-6051-A3FB-B4E8-59079EFCC6B8}"/>
                </a:ext>
              </a:extLst>
            </p:cNvPr>
            <p:cNvSpPr txBox="1"/>
            <p:nvPr/>
          </p:nvSpPr>
          <p:spPr>
            <a:xfrm>
              <a:off x="141805" y="3487656"/>
              <a:ext cx="2531125" cy="1015663"/>
            </a:xfrm>
            <a:prstGeom prst="rect">
              <a:avLst/>
            </a:prstGeom>
            <a:noFill/>
          </p:spPr>
          <p:txBody>
            <a:bodyPr wrap="square" rtlCol="0">
              <a:spAutoFit/>
            </a:bodyPr>
            <a:lstStyle/>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Osaat tunnistaa tapaturmavaaroja.</a:t>
              </a:r>
            </a:p>
          </p:txBody>
        </p:sp>
      </p:grpSp>
      <p:grpSp>
        <p:nvGrpSpPr>
          <p:cNvPr id="19" name="Ryhmä 18">
            <a:extLst>
              <a:ext uri="{FF2B5EF4-FFF2-40B4-BE49-F238E27FC236}">
                <a16:creationId xmlns:a16="http://schemas.microsoft.com/office/drawing/2014/main" id="{AD220212-2B83-B2CE-574E-CA327C8AB8F5}"/>
              </a:ext>
            </a:extLst>
          </p:cNvPr>
          <p:cNvGrpSpPr/>
          <p:nvPr/>
        </p:nvGrpSpPr>
        <p:grpSpPr>
          <a:xfrm>
            <a:off x="6619626" y="1031844"/>
            <a:ext cx="2204487" cy="1944134"/>
            <a:chOff x="6619626" y="1031844"/>
            <a:chExt cx="2204487" cy="1944134"/>
          </a:xfrm>
        </p:grpSpPr>
        <p:pic>
          <p:nvPicPr>
            <p:cNvPr id="17" name="Kuva 16">
              <a:extLst>
                <a:ext uri="{FF2B5EF4-FFF2-40B4-BE49-F238E27FC236}">
                  <a16:creationId xmlns:a16="http://schemas.microsoft.com/office/drawing/2014/main" id="{25818E40-CFEC-9173-F008-C56FD5208D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501670">
              <a:off x="6784246" y="936110"/>
              <a:ext cx="1944134" cy="2135601"/>
            </a:xfrm>
            <a:prstGeom prst="rect">
              <a:avLst/>
            </a:prstGeom>
            <a:effectLst>
              <a:innerShdw blurRad="63500" dist="50800" dir="13500000">
                <a:prstClr val="black">
                  <a:alpha val="50000"/>
                </a:prstClr>
              </a:innerShdw>
            </a:effectLst>
          </p:spPr>
        </p:pic>
        <p:sp>
          <p:nvSpPr>
            <p:cNvPr id="18" name="Tekstiruutu 17">
              <a:extLst>
                <a:ext uri="{FF2B5EF4-FFF2-40B4-BE49-F238E27FC236}">
                  <a16:creationId xmlns:a16="http://schemas.microsoft.com/office/drawing/2014/main" id="{47D61B70-DE97-951B-ED4F-8F238D290C4D}"/>
                </a:ext>
              </a:extLst>
            </p:cNvPr>
            <p:cNvSpPr txBox="1"/>
            <p:nvPr/>
          </p:nvSpPr>
          <p:spPr>
            <a:xfrm>
              <a:off x="6619626" y="1222666"/>
              <a:ext cx="1933675" cy="1631216"/>
            </a:xfrm>
            <a:prstGeom prst="rect">
              <a:avLst/>
            </a:prstGeom>
            <a:noFill/>
          </p:spPr>
          <p:txBody>
            <a:bodyPr wrap="square" rtlCol="0">
              <a:spAutoFit/>
            </a:bodyPr>
            <a:lstStyle/>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4. </a:t>
              </a: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Osaat kertoa,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miten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ensiapua annetaan.</a:t>
              </a:r>
            </a:p>
          </p:txBody>
        </p:sp>
      </p:grpSp>
      <p:grpSp>
        <p:nvGrpSpPr>
          <p:cNvPr id="15" name="Ryhmä 14">
            <a:extLst>
              <a:ext uri="{FF2B5EF4-FFF2-40B4-BE49-F238E27FC236}">
                <a16:creationId xmlns:a16="http://schemas.microsoft.com/office/drawing/2014/main" id="{B1FF1676-3442-262C-BAFC-377BF92B0F0E}"/>
              </a:ext>
            </a:extLst>
          </p:cNvPr>
          <p:cNvGrpSpPr/>
          <p:nvPr/>
        </p:nvGrpSpPr>
        <p:grpSpPr>
          <a:xfrm>
            <a:off x="5241465" y="1051178"/>
            <a:ext cx="3797532" cy="3056181"/>
            <a:chOff x="4356853" y="-65537"/>
            <a:chExt cx="3797532" cy="3056181"/>
          </a:xfrm>
        </p:grpSpPr>
        <p:pic>
          <p:nvPicPr>
            <p:cNvPr id="13" name="Kuva 12">
              <a:extLst>
                <a:ext uri="{FF2B5EF4-FFF2-40B4-BE49-F238E27FC236}">
                  <a16:creationId xmlns:a16="http://schemas.microsoft.com/office/drawing/2014/main" id="{9F098C12-1CF8-F709-6016-C813AF40D4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6853" y="-65537"/>
              <a:ext cx="3797532" cy="3056181"/>
            </a:xfrm>
            <a:prstGeom prst="rect">
              <a:avLst/>
            </a:prstGeom>
            <a:effectLst>
              <a:innerShdw blurRad="63500" dist="50800" dir="13500000">
                <a:prstClr val="black">
                  <a:alpha val="50000"/>
                </a:prstClr>
              </a:innerShdw>
            </a:effectLst>
          </p:spPr>
        </p:pic>
        <p:sp>
          <p:nvSpPr>
            <p:cNvPr id="14" name="Tekstiruutu 13">
              <a:extLst>
                <a:ext uri="{FF2B5EF4-FFF2-40B4-BE49-F238E27FC236}">
                  <a16:creationId xmlns:a16="http://schemas.microsoft.com/office/drawing/2014/main" id="{FF0DED9A-36B2-D61A-D2CB-EC057CE2BADD}"/>
                </a:ext>
              </a:extLst>
            </p:cNvPr>
            <p:cNvSpPr txBox="1"/>
            <p:nvPr/>
          </p:nvSpPr>
          <p:spPr>
            <a:xfrm>
              <a:off x="4793646" y="141759"/>
              <a:ext cx="3261968" cy="2554545"/>
            </a:xfrm>
            <a:prstGeom prst="rect">
              <a:avLst/>
            </a:prstGeom>
            <a:noFill/>
          </p:spPr>
          <p:txBody>
            <a:bodyPr wrap="square" rtlCol="0">
              <a:spAutoFit/>
            </a:bodyPr>
            <a:lstStyle/>
            <a:p>
              <a:pPr algn="ctr"/>
              <a:r>
                <a:rPr lang="fi-FI" sz="3200" dirty="0">
                  <a:latin typeface="Oswald" panose="00000500000000000000" pitchFamily="2" charset="0"/>
                </a:rPr>
                <a:t> 3. </a:t>
              </a:r>
            </a:p>
            <a:p>
              <a:pPr algn="ctr"/>
              <a:r>
                <a:rPr lang="fi-FI" sz="3200" dirty="0">
                  <a:latin typeface="Oswald" panose="00000500000000000000" pitchFamily="2" charset="0"/>
                </a:rPr>
                <a:t>Osaat ottaa käyttöön ensitoimet onnettomuuden sattuessa.</a:t>
              </a:r>
            </a:p>
          </p:txBody>
        </p:sp>
      </p:grpSp>
      <p:grpSp>
        <p:nvGrpSpPr>
          <p:cNvPr id="3" name="Ryhmä 2">
            <a:extLst>
              <a:ext uri="{FF2B5EF4-FFF2-40B4-BE49-F238E27FC236}">
                <a16:creationId xmlns:a16="http://schemas.microsoft.com/office/drawing/2014/main" id="{00788348-4BCA-918F-D72C-7CBB24572E07}"/>
              </a:ext>
            </a:extLst>
          </p:cNvPr>
          <p:cNvGrpSpPr/>
          <p:nvPr/>
        </p:nvGrpSpPr>
        <p:grpSpPr>
          <a:xfrm>
            <a:off x="1666648" y="2269625"/>
            <a:ext cx="1859767" cy="1587216"/>
            <a:chOff x="3078776" y="2830225"/>
            <a:chExt cx="1859767" cy="1587216"/>
          </a:xfrm>
        </p:grpSpPr>
        <p:pic>
          <p:nvPicPr>
            <p:cNvPr id="4" name="Kuva 3">
              <a:extLst>
                <a:ext uri="{FF2B5EF4-FFF2-40B4-BE49-F238E27FC236}">
                  <a16:creationId xmlns:a16="http://schemas.microsoft.com/office/drawing/2014/main" id="{259772EB-8543-7842-BFDC-09B7DBB11C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78776" y="2830225"/>
              <a:ext cx="1859767" cy="1587216"/>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4784DC28-DAF8-7709-C255-38C903D2808F}"/>
                </a:ext>
              </a:extLst>
            </p:cNvPr>
            <p:cNvSpPr txBox="1"/>
            <p:nvPr/>
          </p:nvSpPr>
          <p:spPr>
            <a:xfrm>
              <a:off x="3078980" y="2987811"/>
              <a:ext cx="1811690" cy="1323439"/>
            </a:xfrm>
            <a:prstGeom prst="rect">
              <a:avLst/>
            </a:prstGeom>
            <a:noFill/>
          </p:spPr>
          <p:txBody>
            <a:bodyPr wrap="square" rtlCol="0">
              <a:spAutoFit/>
            </a:bodyPr>
            <a:lstStyle/>
            <a:p>
              <a:pPr algn="ctr"/>
              <a:r>
                <a:rPr lang="fi-FI" sz="2000" dirty="0">
                  <a:latin typeface="Oswald" panose="00000500000000000000" pitchFamily="2" charset="0"/>
                </a:rPr>
                <a:t>2. </a:t>
              </a:r>
            </a:p>
            <a:p>
              <a:pPr algn="ctr"/>
              <a:r>
                <a:rPr lang="fi-FI" sz="2000" dirty="0">
                  <a:latin typeface="Oswald" panose="00000500000000000000" pitchFamily="2" charset="0"/>
                </a:rPr>
                <a:t>Osaat toimia tapaturmia välttäen.</a:t>
              </a:r>
            </a:p>
          </p:txBody>
        </p:sp>
      </p:grpSp>
    </p:spTree>
    <p:extLst>
      <p:ext uri="{BB962C8B-B14F-4D97-AF65-F5344CB8AC3E}">
        <p14:creationId xmlns:p14="http://schemas.microsoft.com/office/powerpoint/2010/main" val="295396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4.5679E-6 L 0.07153 0.30803 " pathEditMode="relative" rAng="0" ptsTypes="AA">
                                      <p:cBhvr>
                                        <p:cTn id="6" dur="2000" fill="hold"/>
                                        <p:tgtEl>
                                          <p:spTgt spid="15"/>
                                        </p:tgtEl>
                                        <p:attrNameLst>
                                          <p:attrName>ppt_x</p:attrName>
                                          <p:attrName>ppt_y</p:attrName>
                                        </p:attrNameLst>
                                      </p:cBhvr>
                                      <p:rCtr x="3576" y="15401"/>
                                    </p:animMotion>
                                  </p:childTnLst>
                                </p:cTn>
                              </p:par>
                              <p:par>
                                <p:cTn id="7" presetID="6" presetClass="emph" presetSubtype="0" fill="hold" nodeType="withEffect">
                                  <p:stCondLst>
                                    <p:cond delay="0"/>
                                  </p:stCondLst>
                                  <p:childTnLst>
                                    <p:animScale>
                                      <p:cBhvr>
                                        <p:cTn id="8" dur="2000" fill="hold"/>
                                        <p:tgtEl>
                                          <p:spTgt spid="15"/>
                                        </p:tgtEl>
                                      </p:cBhvr>
                                      <p:by x="50000" y="50000"/>
                                    </p:animScale>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4.44444E-6 3.82716E-6 L -0.06562 -0.01389 " pathEditMode="relative" rAng="0" ptsTypes="AA">
                                      <p:cBhvr>
                                        <p:cTn id="11" dur="2000" fill="hold"/>
                                        <p:tgtEl>
                                          <p:spTgt spid="19"/>
                                        </p:tgtEl>
                                        <p:attrNameLst>
                                          <p:attrName>ppt_x</p:attrName>
                                          <p:attrName>ppt_y</p:attrName>
                                        </p:attrNameLst>
                                      </p:cBhvr>
                                      <p:rCtr x="-3281" y="-710"/>
                                    </p:animMotion>
                                  </p:childTnLst>
                                </p:cTn>
                              </p:par>
                              <p:par>
                                <p:cTn id="12" presetID="6" presetClass="emph" presetSubtype="0" fill="hold" nodeType="withEffect">
                                  <p:stCondLst>
                                    <p:cond delay="0"/>
                                  </p:stCondLst>
                                  <p:childTnLst>
                                    <p:animScale>
                                      <p:cBhvr>
                                        <p:cTn id="13"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2" name="Google Shape;407;p31">
            <a:extLst>
              <a:ext uri="{FF2B5EF4-FFF2-40B4-BE49-F238E27FC236}">
                <a16:creationId xmlns:a16="http://schemas.microsoft.com/office/drawing/2014/main" id="{6B91F625-A717-9990-AB40-8C316FC4C067}"/>
              </a:ext>
            </a:extLst>
          </p:cNvPr>
          <p:cNvSpPr txBox="1"/>
          <p:nvPr/>
        </p:nvSpPr>
        <p:spPr>
          <a:xfrm>
            <a:off x="842838" y="2162396"/>
            <a:ext cx="5743708" cy="25278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420"/>
              </a:spcBef>
              <a:spcAft>
                <a:spcPts val="0"/>
              </a:spcAft>
              <a:buClr>
                <a:schemeClr val="dk1"/>
              </a:buClr>
              <a:buSzPts val="2310"/>
              <a:buFont typeface="Arial"/>
              <a:buNone/>
            </a:pPr>
            <a:endParaRPr sz="1800">
              <a:solidFill>
                <a:schemeClr val="dk1"/>
              </a:solidFill>
              <a:latin typeface="Oswald" panose="00000500000000000000" pitchFamily="2" charset="0"/>
              <a:ea typeface="Helvetica Neue"/>
              <a:cs typeface="Helvetica Neue"/>
              <a:sym typeface="Helvetica Neue"/>
            </a:endParaRPr>
          </a:p>
        </p:txBody>
      </p:sp>
      <p:sp>
        <p:nvSpPr>
          <p:cNvPr id="3" name="Otsikko 2">
            <a:extLst>
              <a:ext uri="{FF2B5EF4-FFF2-40B4-BE49-F238E27FC236}">
                <a16:creationId xmlns:a16="http://schemas.microsoft.com/office/drawing/2014/main" id="{2DC73A33-1176-48CA-A479-EB6B4348941D}"/>
              </a:ext>
            </a:extLst>
          </p:cNvPr>
          <p:cNvSpPr>
            <a:spLocks noGrp="1"/>
          </p:cNvSpPr>
          <p:nvPr>
            <p:ph type="title"/>
          </p:nvPr>
        </p:nvSpPr>
        <p:spPr/>
        <p:txBody>
          <a:bodyPr/>
          <a:lstStyle/>
          <a:p>
            <a:r>
              <a:rPr lang="fi-FI"/>
              <a:t>Ensiavulla voit pelastaa ihmishengen</a:t>
            </a:r>
          </a:p>
        </p:txBody>
      </p:sp>
      <p:sp>
        <p:nvSpPr>
          <p:cNvPr id="4" name="Sisällön paikkamerkki 3">
            <a:extLst>
              <a:ext uri="{FF2B5EF4-FFF2-40B4-BE49-F238E27FC236}">
                <a16:creationId xmlns:a16="http://schemas.microsoft.com/office/drawing/2014/main" id="{F84CE2D8-DF6A-4EFB-9245-019056E73929}"/>
              </a:ext>
            </a:extLst>
          </p:cNvPr>
          <p:cNvSpPr>
            <a:spLocks noGrp="1"/>
          </p:cNvSpPr>
          <p:nvPr>
            <p:ph idx="1"/>
          </p:nvPr>
        </p:nvSpPr>
        <p:spPr>
          <a:xfrm>
            <a:off x="628650" y="1504950"/>
            <a:ext cx="4257675" cy="3262312"/>
          </a:xfrm>
        </p:spPr>
        <p:txBody>
          <a:bodyPr>
            <a:normAutofit/>
          </a:bodyPr>
          <a:lstStyle/>
          <a:p>
            <a:pPr marL="0" indent="0">
              <a:buNone/>
            </a:pPr>
            <a:r>
              <a:rPr lang="fi-FI" sz="1800" b="1" dirty="0"/>
              <a:t>Opetellaan:</a:t>
            </a:r>
          </a:p>
          <a:p>
            <a:r>
              <a:rPr lang="fi-FI" sz="1800" dirty="0"/>
              <a:t>Haavojen ensiapu</a:t>
            </a:r>
          </a:p>
          <a:p>
            <a:r>
              <a:rPr lang="fi-FI" sz="1800" dirty="0"/>
              <a:t>Palovammojen ensiapu</a:t>
            </a:r>
          </a:p>
          <a:p>
            <a:r>
              <a:rPr lang="fi-FI" sz="1800" dirty="0"/>
              <a:t>Tajuttoman henkilön hengityksen turvaaminen (kylkiasento)</a:t>
            </a:r>
          </a:p>
          <a:p>
            <a:r>
              <a:rPr lang="fi-FI" sz="1800" dirty="0"/>
              <a:t>Sydänpysähdyksen ensiapu (elvytys ja defibrillaattorin käyttäminen)</a:t>
            </a:r>
          </a:p>
        </p:txBody>
      </p:sp>
      <p:sp>
        <p:nvSpPr>
          <p:cNvPr id="5" name="Vapaamuotoinen: Muoto 4">
            <a:extLst>
              <a:ext uri="{FF2B5EF4-FFF2-40B4-BE49-F238E27FC236}">
                <a16:creationId xmlns:a16="http://schemas.microsoft.com/office/drawing/2014/main" id="{758EBD82-FF80-4771-9934-7A299BFE1FCC}"/>
              </a:ext>
            </a:extLst>
          </p:cNvPr>
          <p:cNvSpPr>
            <a:spLocks noChangeAspect="1"/>
          </p:cNvSpPr>
          <p:nvPr/>
        </p:nvSpPr>
        <p:spPr>
          <a:xfrm>
            <a:off x="5100513" y="1504950"/>
            <a:ext cx="3561998" cy="252787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yhmä 1">
            <a:extLst>
              <a:ext uri="{FF2B5EF4-FFF2-40B4-BE49-F238E27FC236}">
                <a16:creationId xmlns:a16="http://schemas.microsoft.com/office/drawing/2014/main" id="{AF07A53A-EBFD-4A26-B87F-49B79BC95409}"/>
              </a:ext>
            </a:extLst>
          </p:cNvPr>
          <p:cNvGrpSpPr/>
          <p:nvPr/>
        </p:nvGrpSpPr>
        <p:grpSpPr>
          <a:xfrm>
            <a:off x="839385" y="105529"/>
            <a:ext cx="3517875" cy="2744716"/>
            <a:chOff x="4811877" y="1310599"/>
            <a:chExt cx="3517875" cy="2744716"/>
          </a:xfrm>
        </p:grpSpPr>
        <p:pic>
          <p:nvPicPr>
            <p:cNvPr id="9" name="Kuva 8">
              <a:extLst>
                <a:ext uri="{FF2B5EF4-FFF2-40B4-BE49-F238E27FC236}">
                  <a16:creationId xmlns:a16="http://schemas.microsoft.com/office/drawing/2014/main" id="{5B65ABB0-FC5D-445F-9330-2CA8E149F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848988">
              <a:off x="4811877" y="1310599"/>
              <a:ext cx="3517875" cy="2744716"/>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724A2235-2E69-4C59-8BF4-3AD88B322A96}"/>
                </a:ext>
              </a:extLst>
            </p:cNvPr>
            <p:cNvSpPr txBox="1"/>
            <p:nvPr/>
          </p:nvSpPr>
          <p:spPr>
            <a:xfrm>
              <a:off x="5255322" y="2682957"/>
              <a:ext cx="2421434" cy="707886"/>
            </a:xfrm>
            <a:prstGeom prst="rect">
              <a:avLst/>
            </a:prstGeom>
            <a:noFill/>
          </p:spPr>
          <p:txBody>
            <a:bodyPr wrap="square" rtlCol="0">
              <a:spAutoFit/>
            </a:bodyPr>
            <a:lstStyle/>
            <a:p>
              <a:pPr algn="ctr"/>
              <a:r>
                <a:rPr lang="fi-FI" sz="2000">
                  <a:solidFill>
                    <a:schemeClr val="tx1"/>
                  </a:solidFill>
                  <a:latin typeface="Tenorite" panose="00000500000000000000" pitchFamily="2" charset="0"/>
                </a:rPr>
                <a:t>Miten pienet haavat hoidetaan?</a:t>
              </a:r>
            </a:p>
          </p:txBody>
        </p:sp>
      </p:grpSp>
      <p:grpSp>
        <p:nvGrpSpPr>
          <p:cNvPr id="3" name="Ryhmä 2">
            <a:extLst>
              <a:ext uri="{FF2B5EF4-FFF2-40B4-BE49-F238E27FC236}">
                <a16:creationId xmlns:a16="http://schemas.microsoft.com/office/drawing/2014/main" id="{A50846E2-0391-4D39-B8A8-957FF68144B2}"/>
              </a:ext>
            </a:extLst>
          </p:cNvPr>
          <p:cNvGrpSpPr/>
          <p:nvPr/>
        </p:nvGrpSpPr>
        <p:grpSpPr>
          <a:xfrm>
            <a:off x="4803159" y="1128420"/>
            <a:ext cx="3359255" cy="2886660"/>
            <a:chOff x="820881" y="627129"/>
            <a:chExt cx="3359255" cy="2886660"/>
          </a:xfrm>
        </p:grpSpPr>
        <p:pic>
          <p:nvPicPr>
            <p:cNvPr id="8" name="Kuva 7">
              <a:extLst>
                <a:ext uri="{FF2B5EF4-FFF2-40B4-BE49-F238E27FC236}">
                  <a16:creationId xmlns:a16="http://schemas.microsoft.com/office/drawing/2014/main" id="{2AAE7FB9-9229-4392-8875-86A003815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881" y="627129"/>
              <a:ext cx="3359255" cy="2886660"/>
            </a:xfrm>
            <a:prstGeom prst="rect">
              <a:avLst/>
            </a:prstGeom>
            <a:effectLst>
              <a:innerShdw blurRad="63500" dist="50800" dir="13500000">
                <a:prstClr val="black">
                  <a:alpha val="50000"/>
                </a:prstClr>
              </a:innerShdw>
            </a:effectLst>
          </p:spPr>
        </p:pic>
        <p:sp>
          <p:nvSpPr>
            <p:cNvPr id="13" name="Tekstiruutu 12">
              <a:extLst>
                <a:ext uri="{FF2B5EF4-FFF2-40B4-BE49-F238E27FC236}">
                  <a16:creationId xmlns:a16="http://schemas.microsoft.com/office/drawing/2014/main" id="{B0D16479-A216-4A2E-8BC6-E3339E3FB6A6}"/>
                </a:ext>
              </a:extLst>
            </p:cNvPr>
            <p:cNvSpPr txBox="1"/>
            <p:nvPr/>
          </p:nvSpPr>
          <p:spPr>
            <a:xfrm>
              <a:off x="820881" y="1593503"/>
              <a:ext cx="3359255" cy="1015663"/>
            </a:xfrm>
            <a:prstGeom prst="rect">
              <a:avLst/>
            </a:prstGeom>
            <a:noFill/>
          </p:spPr>
          <p:txBody>
            <a:bodyPr wrap="square" rtlCol="0">
              <a:spAutoFit/>
            </a:bodyPr>
            <a:lstStyle/>
            <a:p>
              <a:pPr algn="ctr"/>
              <a:r>
                <a:rPr lang="fi-FI" sz="2000" b="1">
                  <a:solidFill>
                    <a:schemeClr val="bg1"/>
                  </a:solidFill>
                  <a:effectLst>
                    <a:outerShdw blurRad="38100" dist="38100" dir="2700000" algn="tl">
                      <a:srgbClr val="000000">
                        <a:alpha val="43137"/>
                      </a:srgbClr>
                    </a:outerShdw>
                  </a:effectLst>
                  <a:latin typeface="Tenorite" panose="00000500000000000000" pitchFamily="2" charset="0"/>
                </a:rPr>
                <a:t>Miten vuotavat, syvät, likaiset tai suuret </a:t>
              </a:r>
            </a:p>
            <a:p>
              <a:pPr algn="ctr"/>
              <a:r>
                <a:rPr lang="fi-FI" sz="2000" b="1">
                  <a:solidFill>
                    <a:schemeClr val="bg1"/>
                  </a:solidFill>
                  <a:effectLst>
                    <a:outerShdw blurRad="38100" dist="38100" dir="2700000" algn="tl">
                      <a:srgbClr val="000000">
                        <a:alpha val="43137"/>
                      </a:srgbClr>
                    </a:outerShdw>
                  </a:effectLst>
                  <a:latin typeface="Tenorite" panose="00000500000000000000" pitchFamily="2" charset="0"/>
                </a:rPr>
                <a:t>haavat hoidetaan?</a:t>
              </a:r>
            </a:p>
          </p:txBody>
        </p:sp>
      </p:grpSp>
    </p:spTree>
    <p:extLst>
      <p:ext uri="{BB962C8B-B14F-4D97-AF65-F5344CB8AC3E}">
        <p14:creationId xmlns:p14="http://schemas.microsoft.com/office/powerpoint/2010/main" val="215702900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6" name="Tekstiruutu 5">
            <a:extLst>
              <a:ext uri="{FF2B5EF4-FFF2-40B4-BE49-F238E27FC236}">
                <a16:creationId xmlns:a16="http://schemas.microsoft.com/office/drawing/2014/main" id="{C579FA7B-7100-D723-25C2-78A251798A5E}"/>
              </a:ext>
            </a:extLst>
          </p:cNvPr>
          <p:cNvSpPr txBox="1"/>
          <p:nvPr/>
        </p:nvSpPr>
        <p:spPr>
          <a:xfrm>
            <a:off x="5738048" y="2925391"/>
            <a:ext cx="3330233" cy="369332"/>
          </a:xfrm>
          <a:prstGeom prst="rect">
            <a:avLst/>
          </a:prstGeom>
          <a:noFill/>
          <a:ln>
            <a:noFill/>
          </a:ln>
        </p:spPr>
        <p:txBody>
          <a:bodyPr wrap="square">
            <a:spAutoFit/>
          </a:bodyPr>
          <a:lstStyle/>
          <a:p>
            <a:endParaRPr lang="fi-FI" sz="1800">
              <a:solidFill>
                <a:schemeClr val="bg1"/>
              </a:solidFill>
              <a:latin typeface="Oswald SemiBold" panose="00000700000000000000" pitchFamily="2" charset="0"/>
              <a:ea typeface="Roboto" panose="02000000000000000000" pitchFamily="2" charset="0"/>
            </a:endParaRPr>
          </a:p>
        </p:txBody>
      </p:sp>
      <p:sp>
        <p:nvSpPr>
          <p:cNvPr id="2" name="Otsikko 1">
            <a:extLst>
              <a:ext uri="{FF2B5EF4-FFF2-40B4-BE49-F238E27FC236}">
                <a16:creationId xmlns:a16="http://schemas.microsoft.com/office/drawing/2014/main" id="{9C0505A7-2ED9-48D3-AF86-D94AAEA71716}"/>
              </a:ext>
            </a:extLst>
          </p:cNvPr>
          <p:cNvSpPr>
            <a:spLocks noGrp="1"/>
          </p:cNvSpPr>
          <p:nvPr>
            <p:ph type="title"/>
          </p:nvPr>
        </p:nvSpPr>
        <p:spPr/>
        <p:txBody>
          <a:bodyPr/>
          <a:lstStyle/>
          <a:p>
            <a:r>
              <a:rPr lang="fi-FI"/>
              <a:t>Haavojen ensiapu</a:t>
            </a:r>
          </a:p>
        </p:txBody>
      </p:sp>
      <p:sp>
        <p:nvSpPr>
          <p:cNvPr id="3" name="Sisällön paikkamerkki 2">
            <a:extLst>
              <a:ext uri="{FF2B5EF4-FFF2-40B4-BE49-F238E27FC236}">
                <a16:creationId xmlns:a16="http://schemas.microsoft.com/office/drawing/2014/main" id="{BEF5463F-EB2B-40E6-A507-3DAAC3095792}"/>
              </a:ext>
            </a:extLst>
          </p:cNvPr>
          <p:cNvSpPr>
            <a:spLocks noGrp="1"/>
          </p:cNvSpPr>
          <p:nvPr>
            <p:ph idx="1"/>
          </p:nvPr>
        </p:nvSpPr>
        <p:spPr>
          <a:xfrm>
            <a:off x="628650" y="1319212"/>
            <a:ext cx="4358305" cy="3448050"/>
          </a:xfrm>
        </p:spPr>
        <p:txBody>
          <a:bodyPr>
            <a:normAutofit lnSpcReduction="10000"/>
          </a:bodyPr>
          <a:lstStyle/>
          <a:p>
            <a:pPr marL="0" indent="0">
              <a:lnSpc>
                <a:spcPct val="110000"/>
              </a:lnSpc>
              <a:spcBef>
                <a:spcPts val="600"/>
              </a:spcBef>
              <a:spcAft>
                <a:spcPts val="600"/>
              </a:spcAft>
              <a:buNone/>
            </a:pPr>
            <a:r>
              <a:rPr lang="fi-FI" sz="1800" b="1" dirty="0"/>
              <a:t>Pienet haavat, toimi näin:</a:t>
            </a:r>
          </a:p>
          <a:p>
            <a:pPr>
              <a:lnSpc>
                <a:spcPct val="110000"/>
              </a:lnSpc>
              <a:spcBef>
                <a:spcPts val="600"/>
              </a:spcBef>
              <a:spcAft>
                <a:spcPts val="600"/>
              </a:spcAft>
            </a:pPr>
            <a:r>
              <a:rPr lang="fi-FI" sz="1800" b="1" dirty="0"/>
              <a:t>Tyrehdytä</a:t>
            </a:r>
            <a:r>
              <a:rPr lang="fi-FI" sz="1800" dirty="0"/>
              <a:t> mahdollinen verenvuoto.</a:t>
            </a:r>
          </a:p>
          <a:p>
            <a:pPr>
              <a:lnSpc>
                <a:spcPct val="110000"/>
              </a:lnSpc>
              <a:spcBef>
                <a:spcPts val="600"/>
              </a:spcBef>
              <a:spcAft>
                <a:spcPts val="600"/>
              </a:spcAft>
            </a:pPr>
            <a:r>
              <a:rPr lang="fi-FI" sz="1800" b="1" dirty="0"/>
              <a:t>Puhdista</a:t>
            </a:r>
            <a:r>
              <a:rPr lang="fi-FI" sz="1800" dirty="0"/>
              <a:t> haavasta lika juoksevan, viileän veden alla.</a:t>
            </a:r>
          </a:p>
          <a:p>
            <a:pPr>
              <a:lnSpc>
                <a:spcPct val="110000"/>
              </a:lnSpc>
              <a:spcBef>
                <a:spcPts val="600"/>
              </a:spcBef>
              <a:spcAft>
                <a:spcPts val="600"/>
              </a:spcAft>
            </a:pPr>
            <a:r>
              <a:rPr lang="fi-FI" sz="1800" b="1" dirty="0"/>
              <a:t>Sulje </a:t>
            </a:r>
            <a:r>
              <a:rPr lang="fi-FI" sz="1800" dirty="0"/>
              <a:t>pienen viiltohaavan reunat vastakkain haavateipillä.</a:t>
            </a:r>
          </a:p>
          <a:p>
            <a:pPr>
              <a:lnSpc>
                <a:spcPct val="110000"/>
              </a:lnSpc>
              <a:spcBef>
                <a:spcPts val="600"/>
              </a:spcBef>
              <a:spcAft>
                <a:spcPts val="600"/>
              </a:spcAft>
            </a:pPr>
            <a:r>
              <a:rPr lang="fi-FI" sz="1800" b="1" dirty="0"/>
              <a:t>Peitä </a:t>
            </a:r>
            <a:r>
              <a:rPr lang="fi-FI" sz="1800" dirty="0"/>
              <a:t>haava suojasidoksella.</a:t>
            </a:r>
          </a:p>
          <a:p>
            <a:pPr>
              <a:lnSpc>
                <a:spcPct val="110000"/>
              </a:lnSpc>
              <a:spcBef>
                <a:spcPts val="600"/>
              </a:spcBef>
              <a:spcAft>
                <a:spcPts val="600"/>
              </a:spcAft>
            </a:pPr>
            <a:r>
              <a:rPr lang="fi-FI" sz="1800" b="1" dirty="0"/>
              <a:t>Tarkista, </a:t>
            </a:r>
            <a:r>
              <a:rPr lang="fi-FI" sz="1800" dirty="0"/>
              <a:t>että tetanus- eli jäykkäkouristusrokote on voimassa.</a:t>
            </a:r>
          </a:p>
        </p:txBody>
      </p:sp>
      <p:sp>
        <p:nvSpPr>
          <p:cNvPr id="5" name="Vapaamuotoinen: Muoto 4">
            <a:extLst>
              <a:ext uri="{FF2B5EF4-FFF2-40B4-BE49-F238E27FC236}">
                <a16:creationId xmlns:a16="http://schemas.microsoft.com/office/drawing/2014/main" id="{7BEF1E54-A887-4D6C-9393-29ECF08894C0}"/>
              </a:ext>
            </a:extLst>
          </p:cNvPr>
          <p:cNvSpPr/>
          <p:nvPr/>
        </p:nvSpPr>
        <p:spPr>
          <a:xfrm>
            <a:off x="4831175" y="1073023"/>
            <a:ext cx="3839955" cy="271951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80991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10" name="Kuva 9">
            <a:extLst>
              <a:ext uri="{FF2B5EF4-FFF2-40B4-BE49-F238E27FC236}">
                <a16:creationId xmlns:a16="http://schemas.microsoft.com/office/drawing/2014/main" id="{9773CA95-4A8B-5421-2CE4-4B91EE76FA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466910"/>
            <a:ext cx="2731814" cy="4209680"/>
          </a:xfrm>
          <a:prstGeom prst="rect">
            <a:avLst/>
          </a:prstGeom>
        </p:spPr>
      </p:pic>
      <p:sp>
        <p:nvSpPr>
          <p:cNvPr id="2" name="Otsikko 1">
            <a:extLst>
              <a:ext uri="{FF2B5EF4-FFF2-40B4-BE49-F238E27FC236}">
                <a16:creationId xmlns:a16="http://schemas.microsoft.com/office/drawing/2014/main" id="{9C0505A7-2ED9-48D3-AF86-D94AAEA71716}"/>
              </a:ext>
            </a:extLst>
          </p:cNvPr>
          <p:cNvSpPr>
            <a:spLocks noGrp="1"/>
          </p:cNvSpPr>
          <p:nvPr>
            <p:ph type="title"/>
          </p:nvPr>
        </p:nvSpPr>
        <p:spPr/>
        <p:txBody>
          <a:bodyPr/>
          <a:lstStyle/>
          <a:p>
            <a:r>
              <a:rPr lang="fi-FI"/>
              <a:t>Haavojen ensiapu</a:t>
            </a:r>
          </a:p>
        </p:txBody>
      </p:sp>
      <p:sp>
        <p:nvSpPr>
          <p:cNvPr id="5" name="Sisällön paikkamerkki 4">
            <a:extLst>
              <a:ext uri="{FF2B5EF4-FFF2-40B4-BE49-F238E27FC236}">
                <a16:creationId xmlns:a16="http://schemas.microsoft.com/office/drawing/2014/main" id="{41020693-1F85-4F10-A412-EF1ABC47ECDC}"/>
              </a:ext>
            </a:extLst>
          </p:cNvPr>
          <p:cNvSpPr>
            <a:spLocks noGrp="1"/>
          </p:cNvSpPr>
          <p:nvPr>
            <p:ph idx="1"/>
          </p:nvPr>
        </p:nvSpPr>
        <p:spPr>
          <a:xfrm>
            <a:off x="628650" y="2119470"/>
            <a:ext cx="3743325" cy="2647792"/>
          </a:xfrm>
        </p:spPr>
        <p:txBody>
          <a:bodyPr>
            <a:normAutofit/>
          </a:bodyPr>
          <a:lstStyle/>
          <a:p>
            <a:pPr marL="0" indent="0">
              <a:buNone/>
            </a:pPr>
            <a:r>
              <a:rPr lang="fi-FI" sz="1800" dirty="0"/>
              <a:t>Vuotavat, syvät, likaiset tai vähänkin suuremmat viiltohaavat kuuluvat aina lääkärin hoitoon.</a:t>
            </a:r>
          </a:p>
          <a:p>
            <a:endParaRPr lang="fi-FI" sz="1800" dirty="0"/>
          </a:p>
        </p:txBody>
      </p:sp>
    </p:spTree>
    <p:extLst>
      <p:ext uri="{BB962C8B-B14F-4D97-AF65-F5344CB8AC3E}">
        <p14:creationId xmlns:p14="http://schemas.microsoft.com/office/powerpoint/2010/main" val="330394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2" name="Otsikko 1">
            <a:extLst>
              <a:ext uri="{FF2B5EF4-FFF2-40B4-BE49-F238E27FC236}">
                <a16:creationId xmlns:a16="http://schemas.microsoft.com/office/drawing/2014/main" id="{1CB5E26A-AC7E-4A4A-8E89-28B1D033F886}"/>
              </a:ext>
            </a:extLst>
          </p:cNvPr>
          <p:cNvSpPr>
            <a:spLocks noGrp="1"/>
          </p:cNvSpPr>
          <p:nvPr>
            <p:ph type="title"/>
          </p:nvPr>
        </p:nvSpPr>
        <p:spPr/>
        <p:txBody>
          <a:bodyPr/>
          <a:lstStyle/>
          <a:p>
            <a:r>
              <a:rPr lang="fi-FI"/>
              <a:t>Palovammojen ensiapu</a:t>
            </a:r>
          </a:p>
        </p:txBody>
      </p:sp>
      <p:sp>
        <p:nvSpPr>
          <p:cNvPr id="3" name="Sisällön paikkamerkki 2">
            <a:extLst>
              <a:ext uri="{FF2B5EF4-FFF2-40B4-BE49-F238E27FC236}">
                <a16:creationId xmlns:a16="http://schemas.microsoft.com/office/drawing/2014/main" id="{28B5BE15-5D15-4959-9045-1F1E21860872}"/>
              </a:ext>
            </a:extLst>
          </p:cNvPr>
          <p:cNvSpPr>
            <a:spLocks noGrp="1"/>
          </p:cNvSpPr>
          <p:nvPr>
            <p:ph idx="1"/>
          </p:nvPr>
        </p:nvSpPr>
        <p:spPr>
          <a:xfrm>
            <a:off x="628650" y="1504950"/>
            <a:ext cx="4666220" cy="3262312"/>
          </a:xfrm>
        </p:spPr>
        <p:txBody>
          <a:bodyPr>
            <a:normAutofit/>
          </a:bodyPr>
          <a:lstStyle/>
          <a:p>
            <a:pPr marL="0" indent="0">
              <a:lnSpc>
                <a:spcPct val="100000"/>
              </a:lnSpc>
              <a:spcAft>
                <a:spcPts val="1200"/>
              </a:spcAft>
              <a:buNone/>
            </a:pPr>
            <a:r>
              <a:rPr lang="fi-FI" sz="1600" b="1" dirty="0"/>
              <a:t>Palovammojen luokittelu:</a:t>
            </a:r>
          </a:p>
          <a:p>
            <a:pPr marL="0" indent="0">
              <a:lnSpc>
                <a:spcPct val="100000"/>
              </a:lnSpc>
              <a:spcAft>
                <a:spcPts val="1200"/>
              </a:spcAft>
              <a:buNone/>
            </a:pPr>
            <a:r>
              <a:rPr lang="fi-FI" sz="1600" dirty="0"/>
              <a:t> </a:t>
            </a:r>
            <a:r>
              <a:rPr lang="fi-FI" sz="1600" b="1" dirty="0">
                <a:solidFill>
                  <a:srgbClr val="3C515C"/>
                </a:solidFill>
              </a:rPr>
              <a:t>1. aste: </a:t>
            </a:r>
            <a:r>
              <a:rPr lang="fi-FI" sz="1600" dirty="0"/>
              <a:t>iholla kipua ja punoitusta, ei rakkuloita. </a:t>
            </a:r>
          </a:p>
          <a:p>
            <a:pPr marL="0" indent="0">
              <a:lnSpc>
                <a:spcPct val="100000"/>
              </a:lnSpc>
              <a:spcAft>
                <a:spcPts val="1200"/>
              </a:spcAft>
              <a:buNone/>
            </a:pPr>
            <a:r>
              <a:rPr lang="fi-FI" sz="1600" b="1" dirty="0">
                <a:solidFill>
                  <a:srgbClr val="3C515C"/>
                </a:solidFill>
              </a:rPr>
              <a:t>2. aste: </a:t>
            </a:r>
            <a:r>
              <a:rPr lang="fi-FI" sz="1600" dirty="0"/>
              <a:t>ihoon nousee rakkula tai rakkuloita.</a:t>
            </a:r>
          </a:p>
          <a:p>
            <a:pPr marL="0" indent="0">
              <a:lnSpc>
                <a:spcPct val="100000"/>
              </a:lnSpc>
              <a:spcAft>
                <a:spcPts val="1200"/>
              </a:spcAft>
              <a:buNone/>
            </a:pPr>
            <a:r>
              <a:rPr lang="fi-FI" sz="1600" b="1" dirty="0">
                <a:solidFill>
                  <a:srgbClr val="3C515C"/>
                </a:solidFill>
              </a:rPr>
              <a:t>3. aste: </a:t>
            </a:r>
            <a:r>
              <a:rPr lang="fi-FI" sz="1600" dirty="0"/>
              <a:t>iho on tuhoutunut.</a:t>
            </a:r>
          </a:p>
        </p:txBody>
      </p:sp>
      <p:sp>
        <p:nvSpPr>
          <p:cNvPr id="5" name="Vapaamuotoinen: Muoto 4">
            <a:extLst>
              <a:ext uri="{FF2B5EF4-FFF2-40B4-BE49-F238E27FC236}">
                <a16:creationId xmlns:a16="http://schemas.microsoft.com/office/drawing/2014/main" id="{6AF4AFC8-FF51-4CB0-95F5-3AD6ADB42652}"/>
              </a:ext>
            </a:extLst>
          </p:cNvPr>
          <p:cNvSpPr/>
          <p:nvPr/>
        </p:nvSpPr>
        <p:spPr>
          <a:xfrm>
            <a:off x="5294870" y="1197879"/>
            <a:ext cx="3168000" cy="237600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949375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2" name="Otsikko 1">
            <a:extLst>
              <a:ext uri="{FF2B5EF4-FFF2-40B4-BE49-F238E27FC236}">
                <a16:creationId xmlns:a16="http://schemas.microsoft.com/office/drawing/2014/main" id="{1CB5E26A-AC7E-4A4A-8E89-28B1D033F886}"/>
              </a:ext>
            </a:extLst>
          </p:cNvPr>
          <p:cNvSpPr>
            <a:spLocks noGrp="1"/>
          </p:cNvSpPr>
          <p:nvPr>
            <p:ph type="title"/>
          </p:nvPr>
        </p:nvSpPr>
        <p:spPr/>
        <p:txBody>
          <a:bodyPr/>
          <a:lstStyle/>
          <a:p>
            <a:r>
              <a:rPr lang="fi-FI" dirty="0"/>
              <a:t>Palovammojen ensiapu</a:t>
            </a:r>
          </a:p>
        </p:txBody>
      </p:sp>
      <p:sp>
        <p:nvSpPr>
          <p:cNvPr id="3" name="Sisällön paikkamerkki 2">
            <a:extLst>
              <a:ext uri="{FF2B5EF4-FFF2-40B4-BE49-F238E27FC236}">
                <a16:creationId xmlns:a16="http://schemas.microsoft.com/office/drawing/2014/main" id="{28B5BE15-5D15-4959-9045-1F1E21860872}"/>
              </a:ext>
            </a:extLst>
          </p:cNvPr>
          <p:cNvSpPr>
            <a:spLocks noGrp="1"/>
          </p:cNvSpPr>
          <p:nvPr>
            <p:ph idx="1"/>
          </p:nvPr>
        </p:nvSpPr>
        <p:spPr>
          <a:xfrm>
            <a:off x="628650" y="1274366"/>
            <a:ext cx="6304414" cy="1988876"/>
          </a:xfrm>
        </p:spPr>
        <p:txBody>
          <a:bodyPr>
            <a:normAutofit/>
          </a:bodyPr>
          <a:lstStyle/>
          <a:p>
            <a:pPr marL="0" indent="0">
              <a:lnSpc>
                <a:spcPct val="100000"/>
              </a:lnSpc>
              <a:spcAft>
                <a:spcPts val="1200"/>
              </a:spcAft>
              <a:buNone/>
            </a:pPr>
            <a:r>
              <a:rPr lang="fi-FI" sz="1600" b="1" dirty="0"/>
              <a:t>Alle kämmenen kokoiset 1. asteen palovammat </a:t>
            </a:r>
            <a:br>
              <a:rPr lang="fi-FI" sz="1600" b="1" dirty="0"/>
            </a:br>
            <a:r>
              <a:rPr lang="fi-FI" sz="1600" b="1" dirty="0"/>
              <a:t>voidaan hoitaa itse. </a:t>
            </a:r>
            <a:br>
              <a:rPr lang="fi-FI" sz="1600" b="1" dirty="0"/>
            </a:br>
            <a:br>
              <a:rPr lang="fi-FI" sz="1600" b="1" dirty="0"/>
            </a:br>
            <a:r>
              <a:rPr lang="fi-FI" sz="1600" b="1" dirty="0"/>
              <a:t>Toimi näin:</a:t>
            </a:r>
          </a:p>
          <a:p>
            <a:pPr marL="457200" indent="-457200">
              <a:lnSpc>
                <a:spcPct val="100000"/>
              </a:lnSpc>
              <a:spcBef>
                <a:spcPts val="0"/>
              </a:spcBef>
              <a:buFont typeface="+mj-lt"/>
              <a:buAutoNum type="arabicPeriod"/>
            </a:pPr>
            <a:r>
              <a:rPr lang="fi-FI" sz="1600" dirty="0"/>
              <a:t>Viilennä palanut alue upottamalla se viileään veteen.</a:t>
            </a:r>
          </a:p>
          <a:p>
            <a:pPr marL="457200" indent="-457200">
              <a:lnSpc>
                <a:spcPct val="100000"/>
              </a:lnSpc>
              <a:spcBef>
                <a:spcPts val="0"/>
              </a:spcBef>
              <a:buFont typeface="+mj-lt"/>
              <a:buAutoNum type="arabicPeriod"/>
            </a:pPr>
            <a:r>
              <a:rPr lang="fi-FI" sz="1600" dirty="0"/>
              <a:t>Pidä vedessä 15-20 minuuttia.</a:t>
            </a:r>
          </a:p>
        </p:txBody>
      </p:sp>
      <p:sp>
        <p:nvSpPr>
          <p:cNvPr id="5" name="Vapaamuotoinen: Muoto 4">
            <a:extLst>
              <a:ext uri="{FF2B5EF4-FFF2-40B4-BE49-F238E27FC236}">
                <a16:creationId xmlns:a16="http://schemas.microsoft.com/office/drawing/2014/main" id="{33C2C065-DE1A-498C-8758-B4AC9C15B948}"/>
              </a:ext>
            </a:extLst>
          </p:cNvPr>
          <p:cNvSpPr/>
          <p:nvPr/>
        </p:nvSpPr>
        <p:spPr>
          <a:xfrm>
            <a:off x="6121020" y="639531"/>
            <a:ext cx="2709081" cy="224151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isällön paikkamerkki 2">
            <a:extLst>
              <a:ext uri="{FF2B5EF4-FFF2-40B4-BE49-F238E27FC236}">
                <a16:creationId xmlns:a16="http://schemas.microsoft.com/office/drawing/2014/main" id="{10750126-1D99-947D-5DB2-006FE2AED03F}"/>
              </a:ext>
            </a:extLst>
          </p:cNvPr>
          <p:cNvSpPr txBox="1">
            <a:spLocks/>
          </p:cNvSpPr>
          <p:nvPr/>
        </p:nvSpPr>
        <p:spPr>
          <a:xfrm>
            <a:off x="3050274" y="3383209"/>
            <a:ext cx="5957248" cy="1375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 typeface="Arial" panose="020B0604020202020204" pitchFamily="34" charset="0"/>
              <a:buNone/>
            </a:pPr>
            <a:r>
              <a:rPr lang="fi-FI" sz="1600" b="1" dirty="0"/>
              <a:t>Kaikki muut palovammat vaativat ammattilaisen hoitoa.</a:t>
            </a:r>
          </a:p>
          <a:p>
            <a:pPr marL="0" indent="0">
              <a:lnSpc>
                <a:spcPct val="100000"/>
              </a:lnSpc>
              <a:spcBef>
                <a:spcPts val="0"/>
              </a:spcBef>
              <a:buClrTx/>
              <a:buFont typeface="Arial" panose="020B0604020202020204" pitchFamily="34" charset="0"/>
              <a:buNone/>
            </a:pPr>
            <a:endParaRPr lang="fi-FI" sz="1600" b="1" dirty="0"/>
          </a:p>
          <a:p>
            <a:pPr marL="0" indent="0">
              <a:lnSpc>
                <a:spcPct val="100000"/>
              </a:lnSpc>
              <a:spcBef>
                <a:spcPts val="0"/>
              </a:spcBef>
              <a:buClrTx/>
              <a:buFont typeface="Arial" panose="020B0604020202020204" pitchFamily="34" charset="0"/>
              <a:buNone/>
            </a:pPr>
            <a:r>
              <a:rPr lang="fi-FI" sz="1600" b="1" dirty="0"/>
              <a:t>Toimi näin:</a:t>
            </a:r>
          </a:p>
          <a:p>
            <a:pPr marL="457200" indent="-457200">
              <a:lnSpc>
                <a:spcPct val="100000"/>
              </a:lnSpc>
              <a:spcBef>
                <a:spcPts val="0"/>
              </a:spcBef>
              <a:buClrTx/>
              <a:buFont typeface="+mj-lt"/>
              <a:buAutoNum type="arabicPeriod"/>
            </a:pPr>
            <a:r>
              <a:rPr lang="fi-FI" sz="1600" dirty="0"/>
              <a:t>Peitä palovamma puhtaalla (kuivalla) siteellä.</a:t>
            </a:r>
          </a:p>
          <a:p>
            <a:pPr marL="457200" indent="-457200">
              <a:lnSpc>
                <a:spcPct val="100000"/>
              </a:lnSpc>
              <a:spcBef>
                <a:spcPts val="0"/>
              </a:spcBef>
              <a:buClrTx/>
              <a:buFont typeface="+mj-lt"/>
              <a:buAutoNum type="arabicPeriod"/>
            </a:pPr>
            <a:r>
              <a:rPr lang="fi-FI" sz="1600" dirty="0"/>
              <a:t>Toimita potilas hoitoon.</a:t>
            </a:r>
          </a:p>
        </p:txBody>
      </p:sp>
      <p:sp>
        <p:nvSpPr>
          <p:cNvPr id="6" name="Vapaamuotoinen: Muoto 5">
            <a:extLst>
              <a:ext uri="{FF2B5EF4-FFF2-40B4-BE49-F238E27FC236}">
                <a16:creationId xmlns:a16="http://schemas.microsoft.com/office/drawing/2014/main" id="{2D91326F-6F76-24B6-F39D-799880122112}"/>
              </a:ext>
            </a:extLst>
          </p:cNvPr>
          <p:cNvSpPr/>
          <p:nvPr/>
        </p:nvSpPr>
        <p:spPr>
          <a:xfrm>
            <a:off x="243101" y="3167594"/>
            <a:ext cx="2449773" cy="180649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39650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6" name="Google Shape;426;p33"/>
          <p:cNvSpPr txBox="1"/>
          <p:nvPr/>
        </p:nvSpPr>
        <p:spPr>
          <a:xfrm>
            <a:off x="3142317" y="1507288"/>
            <a:ext cx="6001683" cy="2857978"/>
          </a:xfrm>
          <a:prstGeom prst="rect">
            <a:avLst/>
          </a:prstGeom>
          <a:noFill/>
          <a:ln>
            <a:noFill/>
          </a:ln>
        </p:spPr>
        <p:txBody>
          <a:bodyPr spcFirstLastPara="1" wrap="square" lIns="91425" tIns="45700" rIns="91425" bIns="45700" anchor="t" anchorCtr="0">
            <a:noAutofit/>
          </a:bodyPr>
          <a:lstStyle/>
          <a:p>
            <a:pPr marL="603885" marR="0" lvl="0" indent="-457200" algn="l" rtl="0">
              <a:spcBef>
                <a:spcPts val="420"/>
              </a:spcBef>
              <a:spcAft>
                <a:spcPts val="0"/>
              </a:spcAft>
              <a:buClr>
                <a:srgbClr val="C00000"/>
              </a:buClr>
              <a:buSzPts val="1820"/>
              <a:buFont typeface="Calibri"/>
              <a:buAutoNum type="arabicPeriod"/>
            </a:pPr>
            <a:endParaRPr sz="1800">
              <a:solidFill>
                <a:srgbClr val="B6010A"/>
              </a:solidFill>
              <a:latin typeface="Oswald" panose="00000500000000000000" pitchFamily="2" charset="0"/>
            </a:endParaRPr>
          </a:p>
        </p:txBody>
      </p:sp>
      <p:pic>
        <p:nvPicPr>
          <p:cNvPr id="430" name="Google Shape;430;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21171956">
            <a:off x="5529560" y="3082848"/>
            <a:ext cx="3404973" cy="1520922"/>
          </a:xfrm>
          <a:prstGeom prst="rect">
            <a:avLst/>
          </a:prstGeom>
          <a:noFill/>
          <a:ln>
            <a:noFill/>
          </a:ln>
        </p:spPr>
      </p:pic>
      <p:sp>
        <p:nvSpPr>
          <p:cNvPr id="6" name="Sisällön paikkamerkki 5">
            <a:extLst>
              <a:ext uri="{FF2B5EF4-FFF2-40B4-BE49-F238E27FC236}">
                <a16:creationId xmlns:a16="http://schemas.microsoft.com/office/drawing/2014/main" id="{626DA267-C5C9-4C49-961B-CA11B82162B8}"/>
              </a:ext>
            </a:extLst>
          </p:cNvPr>
          <p:cNvSpPr>
            <a:spLocks noGrp="1"/>
          </p:cNvSpPr>
          <p:nvPr>
            <p:ph idx="1"/>
          </p:nvPr>
        </p:nvSpPr>
        <p:spPr>
          <a:xfrm>
            <a:off x="623158" y="1196129"/>
            <a:ext cx="5358818" cy="3262312"/>
          </a:xfrm>
        </p:spPr>
        <p:txBody>
          <a:bodyPr>
            <a:noAutofit/>
          </a:bodyPr>
          <a:lstStyle/>
          <a:p>
            <a:pPr marL="0" indent="0">
              <a:lnSpc>
                <a:spcPct val="100000"/>
              </a:lnSpc>
              <a:spcBef>
                <a:spcPts val="0"/>
              </a:spcBef>
              <a:spcAft>
                <a:spcPts val="600"/>
              </a:spcAft>
              <a:buNone/>
            </a:pPr>
            <a:r>
              <a:rPr lang="fi-FI" sz="1600" b="1" dirty="0"/>
              <a:t>Toimi näin:</a:t>
            </a:r>
          </a:p>
          <a:p>
            <a:pPr marL="342900" indent="-342900">
              <a:lnSpc>
                <a:spcPct val="100000"/>
              </a:lnSpc>
              <a:spcBef>
                <a:spcPts val="0"/>
              </a:spcBef>
              <a:spcAft>
                <a:spcPts val="600"/>
              </a:spcAft>
              <a:buFont typeface="+mj-lt"/>
              <a:buAutoNum type="arabicPeriod"/>
            </a:pPr>
            <a:r>
              <a:rPr lang="fi-FI" sz="1600" b="1" dirty="0"/>
              <a:t>Herättele: </a:t>
            </a:r>
            <a:r>
              <a:rPr lang="fi-FI" sz="1600" dirty="0"/>
              <a:t>Saatko autettavan hereille? Puhuttele ja ravistele varovasti.</a:t>
            </a:r>
          </a:p>
          <a:p>
            <a:pPr marL="342900" indent="-342900">
              <a:lnSpc>
                <a:spcPct val="100000"/>
              </a:lnSpc>
              <a:spcBef>
                <a:spcPts val="0"/>
              </a:spcBef>
              <a:spcAft>
                <a:spcPts val="600"/>
              </a:spcAft>
              <a:buFont typeface="+mj-lt"/>
              <a:buAutoNum type="arabicPeriod"/>
            </a:pPr>
            <a:r>
              <a:rPr lang="fi-FI" sz="1600" b="1" dirty="0"/>
              <a:t>Soita 112: </a:t>
            </a:r>
            <a:r>
              <a:rPr lang="fi-FI" sz="1600" dirty="0"/>
              <a:t>Jos hän ei herää, soita hätänumeroon ja noudata hätäkeskuksen antamia ohjeita.</a:t>
            </a:r>
          </a:p>
          <a:p>
            <a:pPr marL="342900" indent="-342900">
              <a:lnSpc>
                <a:spcPct val="100000"/>
              </a:lnSpc>
              <a:spcBef>
                <a:spcPts val="0"/>
              </a:spcBef>
              <a:spcAft>
                <a:spcPts val="600"/>
              </a:spcAft>
              <a:buFont typeface="+mj-lt"/>
              <a:buAutoNum type="arabicPeriod"/>
            </a:pPr>
            <a:r>
              <a:rPr lang="fi-FI" sz="1600" b="1" dirty="0"/>
              <a:t>Tarkista hengitys: </a:t>
            </a:r>
            <a:r>
              <a:rPr lang="fi-FI" sz="1600" dirty="0"/>
              <a:t>Käännä autettava selälleen ja selvitä hengittääkö hän normaalisti.</a:t>
            </a:r>
          </a:p>
          <a:p>
            <a:pPr marL="342900" indent="-342900">
              <a:lnSpc>
                <a:spcPct val="100000"/>
              </a:lnSpc>
              <a:spcBef>
                <a:spcPts val="0"/>
              </a:spcBef>
              <a:spcAft>
                <a:spcPts val="600"/>
              </a:spcAft>
              <a:buFont typeface="+mj-lt"/>
              <a:buAutoNum type="arabicPeriod"/>
            </a:pPr>
            <a:r>
              <a:rPr lang="fi-FI" sz="1600" b="1" dirty="0"/>
              <a:t>Avaa hengitystie päätä ojentamalla: </a:t>
            </a:r>
            <a:r>
              <a:rPr lang="fi-FI" sz="1600" dirty="0"/>
              <a:t>Nosta leuan kärjestä ja tunnustele autettavan hengitystä poskellasi tai kädelläsi. Katso, liikkuuko rintakehä.</a:t>
            </a:r>
          </a:p>
          <a:p>
            <a:pPr marL="342900" indent="-342900">
              <a:lnSpc>
                <a:spcPct val="100000"/>
              </a:lnSpc>
              <a:spcBef>
                <a:spcPts val="0"/>
              </a:spcBef>
              <a:spcAft>
                <a:spcPts val="600"/>
              </a:spcAft>
              <a:buFont typeface="+mj-lt"/>
              <a:buAutoNum type="arabicPeriod"/>
            </a:pPr>
            <a:r>
              <a:rPr lang="fi-FI" sz="1600" b="1" dirty="0"/>
              <a:t>Käännä kylkiasentoon: </a:t>
            </a:r>
            <a:r>
              <a:rPr lang="fi-FI" sz="1600" dirty="0"/>
              <a:t>Jos hengitys on normaalia, käännä autettava kylkiasentoon kuvan mukaisesti.</a:t>
            </a:r>
          </a:p>
          <a:p>
            <a:pPr marL="342900" indent="-342900">
              <a:lnSpc>
                <a:spcPct val="100000"/>
              </a:lnSpc>
              <a:spcBef>
                <a:spcPts val="0"/>
              </a:spcBef>
              <a:spcAft>
                <a:spcPts val="600"/>
              </a:spcAft>
              <a:buFont typeface="+mj-lt"/>
              <a:buAutoNum type="arabicPeriod"/>
            </a:pPr>
            <a:r>
              <a:rPr lang="fi-FI" sz="1600" b="1" dirty="0"/>
              <a:t>Seuraa hengitystä </a:t>
            </a:r>
            <a:r>
              <a:rPr lang="fi-FI" sz="1600" dirty="0"/>
              <a:t>pelastushenkilökunnan tuloon asti.</a:t>
            </a:r>
          </a:p>
        </p:txBody>
      </p:sp>
      <p:grpSp>
        <p:nvGrpSpPr>
          <p:cNvPr id="9" name="Ryhmä 8">
            <a:extLst>
              <a:ext uri="{FF2B5EF4-FFF2-40B4-BE49-F238E27FC236}">
                <a16:creationId xmlns:a16="http://schemas.microsoft.com/office/drawing/2014/main" id="{30262783-0715-4DEE-8D7F-D1D02B83065A}"/>
              </a:ext>
            </a:extLst>
          </p:cNvPr>
          <p:cNvGrpSpPr/>
          <p:nvPr/>
        </p:nvGrpSpPr>
        <p:grpSpPr>
          <a:xfrm>
            <a:off x="6043091" y="170609"/>
            <a:ext cx="2945743" cy="2733650"/>
            <a:chOff x="6043091" y="170609"/>
            <a:chExt cx="2945743" cy="2733650"/>
          </a:xfrm>
        </p:grpSpPr>
        <p:pic>
          <p:nvPicPr>
            <p:cNvPr id="10" name="Kuva 9">
              <a:extLst>
                <a:ext uri="{FF2B5EF4-FFF2-40B4-BE49-F238E27FC236}">
                  <a16:creationId xmlns:a16="http://schemas.microsoft.com/office/drawing/2014/main" id="{F052D6D6-7157-4876-A17A-AAA0C84082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376551">
              <a:off x="6043091" y="170609"/>
              <a:ext cx="2945743" cy="2733650"/>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722FB0AB-AD5B-4822-BEB1-56406127C6F5}"/>
                </a:ext>
              </a:extLst>
            </p:cNvPr>
            <p:cNvSpPr txBox="1"/>
            <p:nvPr/>
          </p:nvSpPr>
          <p:spPr>
            <a:xfrm>
              <a:off x="6328327" y="756741"/>
              <a:ext cx="2578909" cy="1754326"/>
            </a:xfrm>
            <a:prstGeom prst="rect">
              <a:avLst/>
            </a:prstGeom>
            <a:noFill/>
          </p:spPr>
          <p:txBody>
            <a:bodyPr wrap="square" rtlCol="0">
              <a:spAutoFit/>
            </a:bodyPr>
            <a:lstStyle/>
            <a:p>
              <a:pPr algn="ctr"/>
              <a:r>
                <a:rPr lang="fi-FI" sz="1800" b="1">
                  <a:solidFill>
                    <a:schemeClr val="bg1"/>
                  </a:solidFill>
                  <a:effectLst>
                    <a:outerShdw blurRad="38100" dist="38100" dir="2700000" algn="tl">
                      <a:srgbClr val="000000">
                        <a:alpha val="43137"/>
                      </a:srgbClr>
                    </a:outerShdw>
                  </a:effectLst>
                  <a:latin typeface="Tenorite" panose="00000500000000000000" pitchFamily="2" charset="0"/>
                  <a:ea typeface="Roboto" panose="02000000000000000000" pitchFamily="2" charset="0"/>
                </a:rPr>
                <a:t>PARITEHTÄVÄ:</a:t>
              </a:r>
              <a:br>
                <a:rPr lang="fi-FI" sz="1800">
                  <a:solidFill>
                    <a:schemeClr val="bg1"/>
                  </a:solidFill>
                  <a:effectLst>
                    <a:outerShdw blurRad="38100" dist="38100" dir="2700000" algn="tl">
                      <a:srgbClr val="000000">
                        <a:alpha val="43137"/>
                      </a:srgbClr>
                    </a:outerShdw>
                  </a:effectLst>
                  <a:latin typeface="Tenorite" panose="00000500000000000000" pitchFamily="2" charset="0"/>
                  <a:ea typeface="Roboto" panose="02000000000000000000" pitchFamily="2" charset="0"/>
                </a:rPr>
              </a:br>
              <a:r>
                <a:rPr lang="fi-FI" sz="1800">
                  <a:solidFill>
                    <a:schemeClr val="bg1"/>
                  </a:solidFill>
                  <a:effectLst>
                    <a:outerShdw blurRad="38100" dist="38100" dir="2700000" algn="tl">
                      <a:srgbClr val="000000">
                        <a:alpha val="43137"/>
                      </a:srgbClr>
                    </a:outerShdw>
                  </a:effectLst>
                  <a:latin typeface="Tenorite" panose="00000500000000000000" pitchFamily="2" charset="0"/>
                  <a:ea typeface="Roboto" panose="02000000000000000000" pitchFamily="2" charset="0"/>
                </a:rPr>
                <a:t>Harjoitelkaa vuorotellen tajuttoman henkilön hengityksen turvaamista viereisen ohjeen mukaan.</a:t>
              </a:r>
            </a:p>
          </p:txBody>
        </p:sp>
        <p:pic>
          <p:nvPicPr>
            <p:cNvPr id="3" name="Kuva 2">
              <a:extLst>
                <a:ext uri="{FF2B5EF4-FFF2-40B4-BE49-F238E27FC236}">
                  <a16:creationId xmlns:a16="http://schemas.microsoft.com/office/drawing/2014/main" id="{2C7116A3-1957-4FB8-85C5-03A083FFC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7882" y="469197"/>
              <a:ext cx="497870" cy="346831"/>
            </a:xfrm>
            <a:prstGeom prst="rect">
              <a:avLst/>
            </a:prstGeom>
          </p:spPr>
        </p:pic>
      </p:grpSp>
      <p:sp>
        <p:nvSpPr>
          <p:cNvPr id="13" name="Otsikko 1">
            <a:extLst>
              <a:ext uri="{FF2B5EF4-FFF2-40B4-BE49-F238E27FC236}">
                <a16:creationId xmlns:a16="http://schemas.microsoft.com/office/drawing/2014/main" id="{DBDCD8F5-A16E-7B2D-1A94-F077FAD6F99C}"/>
              </a:ext>
            </a:extLst>
          </p:cNvPr>
          <p:cNvSpPr>
            <a:spLocks noGrp="1"/>
          </p:cNvSpPr>
          <p:nvPr>
            <p:ph type="title"/>
          </p:nvPr>
        </p:nvSpPr>
        <p:spPr>
          <a:xfrm>
            <a:off x="628650" y="376238"/>
            <a:ext cx="7886700" cy="993775"/>
          </a:xfrm>
        </p:spPr>
        <p:txBody>
          <a:bodyPr/>
          <a:lstStyle/>
          <a:p>
            <a:r>
              <a:rPr lang="fi-FI" dirty="0"/>
              <a:t>Tajuttoman ensiapu</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2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47167" y="560299"/>
            <a:ext cx="7836902" cy="4198775"/>
          </a:xfrm>
          <a:prstGeom prst="rect">
            <a:avLst/>
          </a:prstGeom>
          <a:noFill/>
          <a:ln>
            <a:noFill/>
          </a:ln>
        </p:spPr>
      </p:pic>
      <p:pic>
        <p:nvPicPr>
          <p:cNvPr id="7" name="Google Shape;369;p27">
            <a:extLst>
              <a:ext uri="{FF2B5EF4-FFF2-40B4-BE49-F238E27FC236}">
                <a16:creationId xmlns:a16="http://schemas.microsoft.com/office/drawing/2014/main" id="{DC2814A2-B7D3-01FA-E3AC-21A5944D48D4}"/>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922959"/>
            <a:ext cx="1685732" cy="177446"/>
          </a:xfrm>
          <a:prstGeom prst="rect">
            <a:avLst/>
          </a:prstGeom>
          <a:noFill/>
          <a:ln>
            <a:noFill/>
          </a:ln>
        </p:spPr>
      </p:pic>
      <p:sp>
        <p:nvSpPr>
          <p:cNvPr id="6" name="Otsikko 5">
            <a:extLst>
              <a:ext uri="{FF2B5EF4-FFF2-40B4-BE49-F238E27FC236}">
                <a16:creationId xmlns:a16="http://schemas.microsoft.com/office/drawing/2014/main" id="{D75D152A-C85F-4C76-9C9A-8C11EE7B5CBD}"/>
              </a:ext>
            </a:extLst>
          </p:cNvPr>
          <p:cNvSpPr>
            <a:spLocks noGrp="1"/>
          </p:cNvSpPr>
          <p:nvPr>
            <p:ph type="title"/>
          </p:nvPr>
        </p:nvSpPr>
        <p:spPr/>
        <p:txBody>
          <a:bodyPr>
            <a:normAutofit fontScale="90000"/>
          </a:bodyPr>
          <a:lstStyle/>
          <a:p>
            <a:r>
              <a:rPr lang="fi-FI">
                <a:solidFill>
                  <a:srgbClr val="3C515C"/>
                </a:solidFill>
              </a:rPr>
              <a:t>Nuoret tapaturmapotilaat vuosina 2016-2018 (keskiarvo, lkm)</a:t>
            </a:r>
          </a:p>
        </p:txBody>
      </p:sp>
      <p:grpSp>
        <p:nvGrpSpPr>
          <p:cNvPr id="14" name="Ryhmä 13">
            <a:extLst>
              <a:ext uri="{FF2B5EF4-FFF2-40B4-BE49-F238E27FC236}">
                <a16:creationId xmlns:a16="http://schemas.microsoft.com/office/drawing/2014/main" id="{1F313350-D8D0-46B1-9032-34197F8B37D9}"/>
              </a:ext>
            </a:extLst>
          </p:cNvPr>
          <p:cNvGrpSpPr/>
          <p:nvPr/>
        </p:nvGrpSpPr>
        <p:grpSpPr>
          <a:xfrm>
            <a:off x="5594687" y="560299"/>
            <a:ext cx="3478133" cy="2393753"/>
            <a:chOff x="5582576" y="605157"/>
            <a:chExt cx="3478133" cy="2393753"/>
          </a:xfrm>
        </p:grpSpPr>
        <p:pic>
          <p:nvPicPr>
            <p:cNvPr id="19" name="Kuva 18">
              <a:extLst>
                <a:ext uri="{FF2B5EF4-FFF2-40B4-BE49-F238E27FC236}">
                  <a16:creationId xmlns:a16="http://schemas.microsoft.com/office/drawing/2014/main" id="{897E0EF0-10A8-4785-8E71-02BD03FF43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763053">
              <a:off x="5785572" y="605157"/>
              <a:ext cx="3135360" cy="2393753"/>
            </a:xfrm>
            <a:prstGeom prst="rect">
              <a:avLst/>
            </a:prstGeom>
            <a:effectLst>
              <a:innerShdw blurRad="63500" dist="50800" dir="13500000">
                <a:prstClr val="black">
                  <a:alpha val="50000"/>
                </a:prstClr>
              </a:innerShdw>
            </a:effectLst>
          </p:spPr>
        </p:pic>
        <p:sp>
          <p:nvSpPr>
            <p:cNvPr id="13" name="Tekstiruutu 12">
              <a:extLst>
                <a:ext uri="{FF2B5EF4-FFF2-40B4-BE49-F238E27FC236}">
                  <a16:creationId xmlns:a16="http://schemas.microsoft.com/office/drawing/2014/main" id="{2188378F-AB66-4802-BE2D-A1FDB10625D0}"/>
                </a:ext>
              </a:extLst>
            </p:cNvPr>
            <p:cNvSpPr txBox="1"/>
            <p:nvPr/>
          </p:nvSpPr>
          <p:spPr>
            <a:xfrm>
              <a:off x="5582576" y="1620384"/>
              <a:ext cx="3478133" cy="1200329"/>
            </a:xfrm>
            <a:prstGeom prst="rect">
              <a:avLst/>
            </a:prstGeom>
            <a:noFill/>
          </p:spPr>
          <p:txBody>
            <a:bodyPr wrap="square" rtlCol="0">
              <a:spAutoFit/>
            </a:bodyPr>
            <a:lstStyle/>
            <a:p>
              <a:pPr algn="ctr"/>
              <a:r>
                <a:rPr lang="fi-FI" sz="1800" b="1">
                  <a:solidFill>
                    <a:schemeClr val="tx1"/>
                  </a:solidFill>
                  <a:latin typeface="Tenorite" panose="00000500000000000000" pitchFamily="2" charset="0"/>
                  <a:ea typeface="Roboto" panose="02000000000000000000" pitchFamily="2" charset="0"/>
                </a:rPr>
                <a:t>Tarkastelkaa kuvaajaa</a:t>
              </a:r>
              <a:r>
                <a:rPr lang="fi-FI" sz="1800">
                  <a:solidFill>
                    <a:schemeClr val="tx1"/>
                  </a:solidFill>
                  <a:latin typeface="Tenorite" panose="00000500000000000000" pitchFamily="2" charset="0"/>
                  <a:ea typeface="Roboto" panose="02000000000000000000" pitchFamily="2" charset="0"/>
                </a:rPr>
                <a:t>.</a:t>
              </a:r>
            </a:p>
            <a:p>
              <a:pPr algn="ctr"/>
              <a:r>
                <a:rPr lang="fi-FI" sz="1800">
                  <a:solidFill>
                    <a:schemeClr val="tx1"/>
                  </a:solidFill>
                  <a:latin typeface="Tenorite" panose="00000500000000000000" pitchFamily="2" charset="0"/>
                  <a:ea typeface="Roboto" panose="02000000000000000000" pitchFamily="2" charset="0"/>
                </a:rPr>
                <a:t>Mitä havaintoja </a:t>
              </a:r>
            </a:p>
            <a:p>
              <a:pPr algn="ctr"/>
              <a:r>
                <a:rPr lang="fi-FI" sz="1800">
                  <a:solidFill>
                    <a:schemeClr val="tx1"/>
                  </a:solidFill>
                  <a:latin typeface="Tenorite" panose="00000500000000000000" pitchFamily="2" charset="0"/>
                  <a:ea typeface="Roboto" panose="02000000000000000000" pitchFamily="2" charset="0"/>
                </a:rPr>
                <a:t>kuvaajasta </a:t>
              </a:r>
            </a:p>
            <a:p>
              <a:pPr algn="ctr"/>
              <a:r>
                <a:rPr lang="fi-FI" sz="1800">
                  <a:solidFill>
                    <a:schemeClr val="tx1"/>
                  </a:solidFill>
                  <a:latin typeface="Tenorite" panose="00000500000000000000" pitchFamily="2" charset="0"/>
                  <a:ea typeface="Roboto" panose="02000000000000000000" pitchFamily="2" charset="0"/>
                </a:rPr>
                <a:t>voi tehdä? </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056BAC3-F1A2-440A-8942-FEC57BD95AC3}"/>
              </a:ext>
            </a:extLst>
          </p:cNvPr>
          <p:cNvSpPr>
            <a:spLocks noGrp="1"/>
          </p:cNvSpPr>
          <p:nvPr>
            <p:ph type="title"/>
          </p:nvPr>
        </p:nvSpPr>
        <p:spPr/>
        <p:txBody>
          <a:bodyPr/>
          <a:lstStyle/>
          <a:p>
            <a:endParaRPr lang="fi-FI"/>
          </a:p>
        </p:txBody>
      </p:sp>
      <p:sp>
        <p:nvSpPr>
          <p:cNvPr id="6" name="Sisällön paikkamerkki 5">
            <a:extLst>
              <a:ext uri="{FF2B5EF4-FFF2-40B4-BE49-F238E27FC236}">
                <a16:creationId xmlns:a16="http://schemas.microsoft.com/office/drawing/2014/main" id="{B96691B2-69AE-4D61-8A9F-64C9159D1D07}"/>
              </a:ext>
            </a:extLst>
          </p:cNvPr>
          <p:cNvSpPr>
            <a:spLocks noGrp="1"/>
          </p:cNvSpPr>
          <p:nvPr>
            <p:ph idx="1"/>
          </p:nvPr>
        </p:nvSpPr>
        <p:spPr/>
        <p:txBody>
          <a:bodyPr/>
          <a:lstStyle/>
          <a:p>
            <a:endParaRPr lang="fi-FI"/>
          </a:p>
        </p:txBody>
      </p:sp>
      <p:pic>
        <p:nvPicPr>
          <p:cNvPr id="4" name="Online-media 3" title="Loukkaantuneen auttaminen">
            <a:hlinkClick r:id="" action="ppaction://media"/>
            <a:extLst>
              <a:ext uri="{FF2B5EF4-FFF2-40B4-BE49-F238E27FC236}">
                <a16:creationId xmlns:a16="http://schemas.microsoft.com/office/drawing/2014/main" id="{CCD30DD6-451C-0CF5-3B44-E23C4644138B}"/>
              </a:ext>
            </a:extLst>
          </p:cNvPr>
          <p:cNvPicPr>
            <a:picLocks noRot="1" noChangeAspect="1"/>
          </p:cNvPicPr>
          <p:nvPr>
            <a:videoFile r:link="rId1"/>
          </p:nvPr>
        </p:nvPicPr>
        <p:blipFill>
          <a:blip r:embed="rId4"/>
          <a:stretch>
            <a:fillRect/>
          </a:stretch>
        </p:blipFill>
        <p:spPr>
          <a:xfrm>
            <a:off x="0" y="-11430"/>
            <a:ext cx="9144000" cy="5154930"/>
          </a:xfrm>
          <a:prstGeom prst="rect">
            <a:avLst/>
          </a:prstGeom>
        </p:spPr>
      </p:pic>
    </p:spTree>
    <p:extLst>
      <p:ext uri="{BB962C8B-B14F-4D97-AF65-F5344CB8AC3E}">
        <p14:creationId xmlns:p14="http://schemas.microsoft.com/office/powerpoint/2010/main" val="2026714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3" name="Kuva 2">
            <a:extLst>
              <a:ext uri="{FF2B5EF4-FFF2-40B4-BE49-F238E27FC236}">
                <a16:creationId xmlns:a16="http://schemas.microsoft.com/office/drawing/2014/main" id="{F1A55504-84C8-4652-BFEC-3343A65364E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b="45873"/>
          <a:stretch/>
        </p:blipFill>
        <p:spPr>
          <a:xfrm>
            <a:off x="2707231" y="1705593"/>
            <a:ext cx="4322469" cy="3314465"/>
          </a:xfrm>
          <a:prstGeom prst="rect">
            <a:avLst/>
          </a:prstGeom>
        </p:spPr>
      </p:pic>
      <p:sp>
        <p:nvSpPr>
          <p:cNvPr id="2" name="Otsikko 1">
            <a:extLst>
              <a:ext uri="{FF2B5EF4-FFF2-40B4-BE49-F238E27FC236}">
                <a16:creationId xmlns:a16="http://schemas.microsoft.com/office/drawing/2014/main" id="{5A3AAF16-0F14-4267-90F6-8C8498392B21}"/>
              </a:ext>
            </a:extLst>
          </p:cNvPr>
          <p:cNvSpPr>
            <a:spLocks noGrp="1"/>
          </p:cNvSpPr>
          <p:nvPr>
            <p:ph type="title"/>
          </p:nvPr>
        </p:nvSpPr>
        <p:spPr/>
        <p:txBody>
          <a:bodyPr/>
          <a:lstStyle/>
          <a:p>
            <a:r>
              <a:rPr lang="fi-FI"/>
              <a:t>Sydänpysähdyksen ensiapu: elvytys</a:t>
            </a:r>
          </a:p>
        </p:txBody>
      </p:sp>
      <p:sp>
        <p:nvSpPr>
          <p:cNvPr id="4" name="Sisällön paikkamerkki 3">
            <a:extLst>
              <a:ext uri="{FF2B5EF4-FFF2-40B4-BE49-F238E27FC236}">
                <a16:creationId xmlns:a16="http://schemas.microsoft.com/office/drawing/2014/main" id="{5C94DFB3-A90A-41DB-A51D-4E8F2111BD61}"/>
              </a:ext>
            </a:extLst>
          </p:cNvPr>
          <p:cNvSpPr>
            <a:spLocks noGrp="1"/>
          </p:cNvSpPr>
          <p:nvPr>
            <p:ph idx="1"/>
          </p:nvPr>
        </p:nvSpPr>
        <p:spPr>
          <a:xfrm>
            <a:off x="628651" y="1370013"/>
            <a:ext cx="5874780" cy="3397249"/>
          </a:xfrm>
        </p:spPr>
        <p:txBody>
          <a:bodyPr>
            <a:normAutofit/>
          </a:bodyPr>
          <a:lstStyle/>
          <a:p>
            <a:pPr marL="0" indent="0">
              <a:lnSpc>
                <a:spcPct val="100000"/>
              </a:lnSpc>
              <a:spcBef>
                <a:spcPts val="600"/>
              </a:spcBef>
              <a:spcAft>
                <a:spcPts val="600"/>
              </a:spcAft>
              <a:buNone/>
            </a:pPr>
            <a:r>
              <a:rPr lang="fi-FI" sz="1600" dirty="0"/>
              <a:t>Jos tajuton ei hengitä, aloita elvytys. </a:t>
            </a:r>
            <a:br>
              <a:rPr lang="fi-FI" sz="1600" dirty="0"/>
            </a:br>
            <a:r>
              <a:rPr lang="fi-FI" sz="1600" dirty="0"/>
              <a:t>Saat neuvoja hätänumerosta 112!</a:t>
            </a:r>
          </a:p>
          <a:p>
            <a:pPr>
              <a:lnSpc>
                <a:spcPct val="100000"/>
              </a:lnSpc>
              <a:spcBef>
                <a:spcPts val="600"/>
              </a:spcBef>
              <a:spcAft>
                <a:spcPts val="600"/>
              </a:spcAft>
            </a:pPr>
            <a:r>
              <a:rPr lang="fi-FI" sz="1600" b="1" dirty="0"/>
              <a:t>Painele 30 kertaa </a:t>
            </a:r>
            <a:r>
              <a:rPr lang="fi-FI" sz="1600" dirty="0"/>
              <a:t>keskeltä rintalastaa kovaa, tahtiin 2 kertaa sekunnissa. Rintalasta taipuu. </a:t>
            </a:r>
          </a:p>
          <a:p>
            <a:pPr>
              <a:lnSpc>
                <a:spcPct val="100000"/>
              </a:lnSpc>
              <a:spcBef>
                <a:spcPts val="600"/>
              </a:spcBef>
              <a:spcAft>
                <a:spcPts val="600"/>
              </a:spcAft>
            </a:pPr>
            <a:r>
              <a:rPr lang="fi-FI" sz="1600" b="1" dirty="0"/>
              <a:t>Puhalla kaksi kertaa </a:t>
            </a:r>
            <a:r>
              <a:rPr lang="fi-FI" sz="1600" dirty="0"/>
              <a:t>ilmaa autettavan keuhkoihin, jos osaat. Nosta autettavan leuka ja sulje hänen nenänsä puhaltaessasi.</a:t>
            </a:r>
          </a:p>
          <a:p>
            <a:pPr>
              <a:lnSpc>
                <a:spcPct val="100000"/>
              </a:lnSpc>
              <a:spcBef>
                <a:spcPts val="600"/>
              </a:spcBef>
              <a:spcAft>
                <a:spcPts val="600"/>
              </a:spcAft>
            </a:pPr>
            <a:r>
              <a:rPr lang="fi-FI" sz="1600" dirty="0"/>
              <a:t>Jatka vuorotellen.</a:t>
            </a:r>
          </a:p>
        </p:txBody>
      </p:sp>
      <p:grpSp>
        <p:nvGrpSpPr>
          <p:cNvPr id="9" name="Ryhmä 8">
            <a:extLst>
              <a:ext uri="{FF2B5EF4-FFF2-40B4-BE49-F238E27FC236}">
                <a16:creationId xmlns:a16="http://schemas.microsoft.com/office/drawing/2014/main" id="{097C5DFC-E133-4088-BC6E-E34F6C6345CE}"/>
              </a:ext>
            </a:extLst>
          </p:cNvPr>
          <p:cNvGrpSpPr/>
          <p:nvPr/>
        </p:nvGrpSpPr>
        <p:grpSpPr>
          <a:xfrm>
            <a:off x="6862912" y="2404375"/>
            <a:ext cx="2264986" cy="1523915"/>
            <a:chOff x="6963315" y="2765155"/>
            <a:chExt cx="2264986" cy="1523915"/>
          </a:xfrm>
        </p:grpSpPr>
        <p:pic>
          <p:nvPicPr>
            <p:cNvPr id="17" name="Kuva 16">
              <a:extLst>
                <a:ext uri="{FF2B5EF4-FFF2-40B4-BE49-F238E27FC236}">
                  <a16:creationId xmlns:a16="http://schemas.microsoft.com/office/drawing/2014/main" id="{779329AA-56A1-4DD2-9C88-E609E81CC2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34518" y="2765155"/>
              <a:ext cx="1811029" cy="1523915"/>
            </a:xfrm>
            <a:prstGeom prst="rect">
              <a:avLst/>
            </a:prstGeom>
            <a:effectLst>
              <a:innerShdw blurRad="63500" dist="50800" dir="13500000">
                <a:prstClr val="black">
                  <a:alpha val="50000"/>
                </a:prstClr>
              </a:innerShdw>
            </a:effectLst>
          </p:spPr>
        </p:pic>
        <p:sp>
          <p:nvSpPr>
            <p:cNvPr id="16" name="Tekstiruutu 15">
              <a:extLst>
                <a:ext uri="{FF2B5EF4-FFF2-40B4-BE49-F238E27FC236}">
                  <a16:creationId xmlns:a16="http://schemas.microsoft.com/office/drawing/2014/main" id="{D1585C01-823B-4417-8E3A-049F35EDCC83}"/>
                </a:ext>
              </a:extLst>
            </p:cNvPr>
            <p:cNvSpPr txBox="1"/>
            <p:nvPr/>
          </p:nvSpPr>
          <p:spPr>
            <a:xfrm>
              <a:off x="6963315" y="3046441"/>
              <a:ext cx="2264986" cy="923330"/>
            </a:xfrm>
            <a:prstGeom prst="rect">
              <a:avLst/>
            </a:prstGeom>
            <a:noFill/>
          </p:spPr>
          <p:txBody>
            <a:bodyPr wrap="square">
              <a:spAutoFit/>
            </a:bodyPr>
            <a:lstStyle/>
            <a:p>
              <a:pPr algn="ctr"/>
              <a:r>
                <a:rPr lang="fi-FI" sz="1800">
                  <a:solidFill>
                    <a:schemeClr val="tx1"/>
                  </a:solidFill>
                  <a:latin typeface="Tenorite" panose="00000500000000000000" pitchFamily="2" charset="0"/>
                </a:rPr>
                <a:t> Harjoitelkaa elvytysrytmiä taputtamalla.</a:t>
              </a:r>
            </a:p>
          </p:txBody>
        </p:sp>
      </p:grpSp>
      <p:grpSp>
        <p:nvGrpSpPr>
          <p:cNvPr id="8" name="Ryhmä 7">
            <a:extLst>
              <a:ext uri="{FF2B5EF4-FFF2-40B4-BE49-F238E27FC236}">
                <a16:creationId xmlns:a16="http://schemas.microsoft.com/office/drawing/2014/main" id="{AA336F73-5EC8-4056-9126-E79173C9E092}"/>
              </a:ext>
            </a:extLst>
          </p:cNvPr>
          <p:cNvGrpSpPr/>
          <p:nvPr/>
        </p:nvGrpSpPr>
        <p:grpSpPr>
          <a:xfrm>
            <a:off x="6838950" y="257175"/>
            <a:ext cx="2077732" cy="1913096"/>
            <a:chOff x="6802668" y="233824"/>
            <a:chExt cx="1896112" cy="1729562"/>
          </a:xfrm>
        </p:grpSpPr>
        <p:pic>
          <p:nvPicPr>
            <p:cNvPr id="21" name="Kuva 20">
              <a:extLst>
                <a:ext uri="{FF2B5EF4-FFF2-40B4-BE49-F238E27FC236}">
                  <a16:creationId xmlns:a16="http://schemas.microsoft.com/office/drawing/2014/main" id="{88925C51-9582-4EFA-8EC5-BE49D32023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73068">
              <a:off x="6824440" y="233824"/>
              <a:ext cx="1863752" cy="1729562"/>
            </a:xfrm>
            <a:prstGeom prst="rect">
              <a:avLst/>
            </a:prstGeom>
            <a:effectLst>
              <a:innerShdw blurRad="63500" dist="50800" dir="13500000">
                <a:prstClr val="black">
                  <a:alpha val="50000"/>
                </a:prstClr>
              </a:innerShdw>
            </a:effectLst>
          </p:spPr>
        </p:pic>
        <p:sp>
          <p:nvSpPr>
            <p:cNvPr id="14" name="Tekstiruutu 13">
              <a:extLst>
                <a:ext uri="{FF2B5EF4-FFF2-40B4-BE49-F238E27FC236}">
                  <a16:creationId xmlns:a16="http://schemas.microsoft.com/office/drawing/2014/main" id="{8982A4E5-D63C-434A-A022-5EF0AE2EA249}"/>
                </a:ext>
              </a:extLst>
            </p:cNvPr>
            <p:cNvSpPr txBox="1"/>
            <p:nvPr/>
          </p:nvSpPr>
          <p:spPr>
            <a:xfrm>
              <a:off x="6802668" y="487953"/>
              <a:ext cx="1896112" cy="1200329"/>
            </a:xfrm>
            <a:prstGeom prst="rect">
              <a:avLst/>
            </a:prstGeom>
            <a:noFill/>
          </p:spPr>
          <p:txBody>
            <a:bodyPr wrap="square">
              <a:spAutoFit/>
            </a:bodyPr>
            <a:lstStyle/>
            <a:p>
              <a:pPr algn="ctr"/>
              <a:r>
                <a:rPr lang="fi-FI" sz="1800">
                  <a:solidFill>
                    <a:schemeClr val="bg1"/>
                  </a:solidFill>
                  <a:effectLst>
                    <a:outerShdw blurRad="38100" dist="38100" dir="2700000" algn="tl">
                      <a:srgbClr val="000000">
                        <a:alpha val="43137"/>
                      </a:srgbClr>
                    </a:outerShdw>
                  </a:effectLst>
                  <a:latin typeface="Tenorite" panose="00000500000000000000" pitchFamily="2" charset="0"/>
                </a:rPr>
                <a:t>Harjoitelkaa </a:t>
              </a:r>
            </a:p>
            <a:p>
              <a:pPr algn="ctr"/>
              <a:r>
                <a:rPr lang="fi-FI" sz="1800">
                  <a:solidFill>
                    <a:schemeClr val="bg1"/>
                  </a:solidFill>
                  <a:effectLst>
                    <a:outerShdw blurRad="38100" dist="38100" dir="2700000" algn="tl">
                      <a:srgbClr val="000000">
                        <a:alpha val="43137"/>
                      </a:srgbClr>
                    </a:outerShdw>
                  </a:effectLst>
                  <a:latin typeface="Tenorite" panose="00000500000000000000" pitchFamily="2" charset="0"/>
                </a:rPr>
                <a:t>käsien asento painelu-elvytyksessä.</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4"/>
          <p:cNvSpPr txBox="1"/>
          <p:nvPr/>
        </p:nvSpPr>
        <p:spPr>
          <a:xfrm>
            <a:off x="93053" y="2124232"/>
            <a:ext cx="5764480" cy="2006270"/>
          </a:xfrm>
          <a:prstGeom prst="rect">
            <a:avLst/>
          </a:prstGeom>
          <a:noFill/>
          <a:ln>
            <a:noFill/>
          </a:ln>
        </p:spPr>
        <p:txBody>
          <a:bodyPr spcFirstLastPara="1" wrap="square" lIns="91425" tIns="45700" rIns="91425" bIns="45700" anchor="t" anchorCtr="0">
            <a:noAutofit/>
          </a:bodyPr>
          <a:lstStyle/>
          <a:p>
            <a:pPr marL="146681" defTabSz="914378">
              <a:spcBef>
                <a:spcPts val="420"/>
              </a:spcBef>
              <a:buClr>
                <a:srgbClr val="C00000"/>
              </a:buClr>
              <a:buSzPts val="1820"/>
            </a:pPr>
            <a:endParaRPr>
              <a:latin typeface="Oswald" panose="00000500000000000000" pitchFamily="2" charset="0"/>
              <a:ea typeface="Helvetica Neue"/>
              <a:cs typeface="Helvetica Neue"/>
              <a:sym typeface="Helvetica Neue"/>
            </a:endParaRPr>
          </a:p>
        </p:txBody>
      </p:sp>
      <p:sp>
        <p:nvSpPr>
          <p:cNvPr id="8" name="Sisällön paikkamerkki 7">
            <a:extLst>
              <a:ext uri="{FF2B5EF4-FFF2-40B4-BE49-F238E27FC236}">
                <a16:creationId xmlns:a16="http://schemas.microsoft.com/office/drawing/2014/main" id="{EA6ADEEA-8B6D-4354-B29B-4A53B160BE49}"/>
              </a:ext>
            </a:extLst>
          </p:cNvPr>
          <p:cNvSpPr>
            <a:spLocks noGrp="1"/>
          </p:cNvSpPr>
          <p:nvPr>
            <p:ph idx="1"/>
          </p:nvPr>
        </p:nvSpPr>
        <p:spPr/>
        <p:txBody>
          <a:bodyPr>
            <a:normAutofit/>
          </a:bodyPr>
          <a:lstStyle/>
          <a:p>
            <a:pPr marL="0" indent="0">
              <a:buNone/>
            </a:pPr>
            <a:r>
              <a:rPr lang="fi-FI" sz="2000" b="1" dirty="0"/>
              <a:t>Toimi näin:</a:t>
            </a:r>
          </a:p>
          <a:p>
            <a:r>
              <a:rPr lang="fi-FI" sz="2000" dirty="0"/>
              <a:t>Avaa sydäniskurilaatikko, käynnistä laite, kuuntele ja toimi puheohjeiden mukaan.</a:t>
            </a:r>
          </a:p>
          <a:p>
            <a:r>
              <a:rPr lang="fi-FI" sz="2000" dirty="0"/>
              <a:t>Ota elektrodit ja kiinnitä ne paljaalle rintakehälle ohjeen mukaan.</a:t>
            </a:r>
          </a:p>
          <a:p>
            <a:r>
              <a:rPr lang="fi-FI" sz="2000" dirty="0"/>
              <a:t>Laite kertoo, tarvitseeko autettava iskun. </a:t>
            </a:r>
          </a:p>
          <a:p>
            <a:r>
              <a:rPr lang="fi-FI" sz="2000" dirty="0"/>
              <a:t>Jos tarvitsee, pysy irti potilaasta ja paina painiketta.</a:t>
            </a:r>
          </a:p>
          <a:p>
            <a:r>
              <a:rPr lang="fi-FI" sz="2000" dirty="0"/>
              <a:t>Jatka elvytystä laitteen ja hätäkeskuksen ohjeiden mukaan</a:t>
            </a:r>
          </a:p>
        </p:txBody>
      </p:sp>
      <p:sp>
        <p:nvSpPr>
          <p:cNvPr id="13" name="Otsikko 2">
            <a:extLst>
              <a:ext uri="{FF2B5EF4-FFF2-40B4-BE49-F238E27FC236}">
                <a16:creationId xmlns:a16="http://schemas.microsoft.com/office/drawing/2014/main" id="{7BD28D07-6A4D-4BBA-BF91-A6D70E38A640}"/>
              </a:ext>
            </a:extLst>
          </p:cNvPr>
          <p:cNvSpPr>
            <a:spLocks noGrp="1"/>
          </p:cNvSpPr>
          <p:nvPr>
            <p:ph type="title"/>
          </p:nvPr>
        </p:nvSpPr>
        <p:spPr>
          <a:xfrm>
            <a:off x="628651" y="376238"/>
            <a:ext cx="7886700" cy="993775"/>
          </a:xfrm>
        </p:spPr>
        <p:txBody>
          <a:bodyPr>
            <a:normAutofit fontScale="90000"/>
          </a:bodyPr>
          <a:lstStyle/>
          <a:p>
            <a:r>
              <a:rPr lang="fi-FI"/>
              <a:t>Sydänpysähdyksen ensiapu – </a:t>
            </a:r>
            <a:br>
              <a:rPr lang="fi-FI"/>
            </a:br>
            <a:r>
              <a:rPr lang="fi-FI"/>
              <a:t>sydäniskuri eli defibrillaattori</a:t>
            </a:r>
          </a:p>
        </p:txBody>
      </p:sp>
      <p:pic>
        <p:nvPicPr>
          <p:cNvPr id="14" name="Kuva 13" descr="Kuva, joka sisältää kohteen piirtäminen&#10;&#10;Kuvaus luotu automaattisesti">
            <a:extLst>
              <a:ext uri="{FF2B5EF4-FFF2-40B4-BE49-F238E27FC236}">
                <a16:creationId xmlns:a16="http://schemas.microsoft.com/office/drawing/2014/main" id="{3C7C0E61-328C-4964-A38C-2B228C42EE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7128" y="431801"/>
            <a:ext cx="1228221" cy="1223299"/>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633027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Sydäniskuri tutuksi - suomenkielinen tekstitys">
            <a:hlinkClick r:id="" action="ppaction://media"/>
            <a:extLst>
              <a:ext uri="{FF2B5EF4-FFF2-40B4-BE49-F238E27FC236}">
                <a16:creationId xmlns:a16="http://schemas.microsoft.com/office/drawing/2014/main" id="{F68E1B3E-8463-59E0-280E-692874E874F7}"/>
              </a:ext>
            </a:extLst>
          </p:cNvPr>
          <p:cNvPicPr>
            <a:picLocks noRot="1" noChangeAspect="1"/>
          </p:cNvPicPr>
          <p:nvPr>
            <a:videoFile r:link="rId1"/>
          </p:nvPr>
        </p:nvPicPr>
        <p:blipFill>
          <a:blip r:embed="rId4"/>
          <a:stretch>
            <a:fillRect/>
          </a:stretch>
        </p:blipFill>
        <p:spPr>
          <a:xfrm>
            <a:off x="0" y="-22859"/>
            <a:ext cx="9144000" cy="5166359"/>
          </a:xfrm>
          <a:prstGeom prst="rect">
            <a:avLst/>
          </a:prstGeom>
        </p:spPr>
      </p:pic>
    </p:spTree>
    <p:extLst>
      <p:ext uri="{BB962C8B-B14F-4D97-AF65-F5344CB8AC3E}">
        <p14:creationId xmlns:p14="http://schemas.microsoft.com/office/powerpoint/2010/main" val="2167051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14" name="Otsikko 2">
            <a:extLst>
              <a:ext uri="{FF2B5EF4-FFF2-40B4-BE49-F238E27FC236}">
                <a16:creationId xmlns:a16="http://schemas.microsoft.com/office/drawing/2014/main" id="{C70C80AB-C325-4FC7-9B9B-BFC51DF5388B}"/>
              </a:ext>
            </a:extLst>
          </p:cNvPr>
          <p:cNvSpPr>
            <a:spLocks noGrp="1"/>
          </p:cNvSpPr>
          <p:nvPr>
            <p:ph type="title"/>
          </p:nvPr>
        </p:nvSpPr>
        <p:spPr>
          <a:xfrm>
            <a:off x="628651" y="376238"/>
            <a:ext cx="7886700" cy="993775"/>
          </a:xfrm>
        </p:spPr>
        <p:txBody>
          <a:bodyPr>
            <a:normAutofit fontScale="90000"/>
          </a:bodyPr>
          <a:lstStyle/>
          <a:p>
            <a:r>
              <a:rPr lang="fi-FI"/>
              <a:t>Sydänpysähdyksen ensiapu – </a:t>
            </a:r>
            <a:br>
              <a:rPr lang="fi-FI"/>
            </a:br>
            <a:r>
              <a:rPr lang="fi-FI"/>
              <a:t>sydäniskuri eli defibrillaattori</a:t>
            </a:r>
          </a:p>
        </p:txBody>
      </p:sp>
      <p:pic>
        <p:nvPicPr>
          <p:cNvPr id="18" name="Kuva 17" descr="Kuva, joka sisältää kohteen piirtäminen&#10;&#10;Kuvaus luotu automaattisesti">
            <a:extLst>
              <a:ext uri="{FF2B5EF4-FFF2-40B4-BE49-F238E27FC236}">
                <a16:creationId xmlns:a16="http://schemas.microsoft.com/office/drawing/2014/main" id="{899C813F-AC9D-4683-8061-2C151CD32A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7128" y="431801"/>
            <a:ext cx="1228221" cy="1223299"/>
          </a:xfrm>
          <a:prstGeom prst="rect">
            <a:avLst/>
          </a:prstGeom>
          <a:effectLst>
            <a:innerShdw blurRad="63500" dist="50800" dir="13500000">
              <a:prstClr val="black">
                <a:alpha val="50000"/>
              </a:prstClr>
            </a:innerShdw>
          </a:effectLst>
        </p:spPr>
      </p:pic>
      <p:grpSp>
        <p:nvGrpSpPr>
          <p:cNvPr id="24" name="Ryhmä 23">
            <a:extLst>
              <a:ext uri="{FF2B5EF4-FFF2-40B4-BE49-F238E27FC236}">
                <a16:creationId xmlns:a16="http://schemas.microsoft.com/office/drawing/2014/main" id="{E04697EC-B862-4BE3-8659-E28D12762E76}"/>
              </a:ext>
            </a:extLst>
          </p:cNvPr>
          <p:cNvGrpSpPr/>
          <p:nvPr/>
        </p:nvGrpSpPr>
        <p:grpSpPr>
          <a:xfrm>
            <a:off x="3970690" y="1680620"/>
            <a:ext cx="3316438" cy="2790661"/>
            <a:chOff x="1018169" y="1721133"/>
            <a:chExt cx="3316438" cy="2790661"/>
          </a:xfrm>
        </p:grpSpPr>
        <p:pic>
          <p:nvPicPr>
            <p:cNvPr id="12" name="Kuva 11">
              <a:extLst>
                <a:ext uri="{FF2B5EF4-FFF2-40B4-BE49-F238E27FC236}">
                  <a16:creationId xmlns:a16="http://schemas.microsoft.com/office/drawing/2014/main" id="{AA844002-4CFF-410A-8333-C2B22C4111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169" y="1721133"/>
              <a:ext cx="3316438" cy="2790661"/>
            </a:xfrm>
            <a:prstGeom prst="rect">
              <a:avLst/>
            </a:prstGeom>
            <a:effectLst>
              <a:innerShdw blurRad="63500" dist="50800" dir="13500000">
                <a:prstClr val="black">
                  <a:alpha val="50000"/>
                </a:prstClr>
              </a:innerShdw>
            </a:effectLst>
          </p:spPr>
        </p:pic>
        <p:sp>
          <p:nvSpPr>
            <p:cNvPr id="10" name="Tekstiruutu 9">
              <a:extLst>
                <a:ext uri="{FF2B5EF4-FFF2-40B4-BE49-F238E27FC236}">
                  <a16:creationId xmlns:a16="http://schemas.microsoft.com/office/drawing/2014/main" id="{ABB44141-5F4D-43C3-818C-5003EBDA6E04}"/>
                </a:ext>
              </a:extLst>
            </p:cNvPr>
            <p:cNvSpPr txBox="1"/>
            <p:nvPr/>
          </p:nvSpPr>
          <p:spPr>
            <a:xfrm>
              <a:off x="1302058" y="2065646"/>
              <a:ext cx="2919464" cy="1785104"/>
            </a:xfrm>
            <a:prstGeom prst="rect">
              <a:avLst/>
            </a:prstGeom>
            <a:noFill/>
          </p:spPr>
          <p:txBody>
            <a:bodyPr wrap="square" rtlCol="0">
              <a:spAutoFit/>
            </a:bodyPr>
            <a:lstStyle/>
            <a:p>
              <a:pPr algn="ctr">
                <a:spcBef>
                  <a:spcPts val="600"/>
                </a:spcBef>
                <a:spcAft>
                  <a:spcPts val="600"/>
                </a:spcAft>
              </a:pPr>
              <a:r>
                <a:rPr lang="fi-FI" sz="2000" b="1">
                  <a:solidFill>
                    <a:schemeClr val="tx1"/>
                  </a:solidFill>
                  <a:latin typeface="Tenorite" panose="00000500000000000000" pitchFamily="2" charset="0"/>
                  <a:ea typeface="Roboto" panose="02000000000000000000" pitchFamily="2" charset="0"/>
                </a:rPr>
                <a:t>Etsikää lähin sydäniskuri. </a:t>
              </a:r>
            </a:p>
            <a:p>
              <a:pPr algn="ctr">
                <a:spcBef>
                  <a:spcPts val="600"/>
                </a:spcBef>
                <a:spcAft>
                  <a:spcPts val="600"/>
                </a:spcAft>
              </a:pPr>
              <a:r>
                <a:rPr lang="fi-FI" sz="2000">
                  <a:solidFill>
                    <a:schemeClr val="tx1"/>
                  </a:solidFill>
                  <a:latin typeface="Tenorite" panose="00000500000000000000" pitchFamily="2" charset="0"/>
                  <a:ea typeface="Roboto" panose="02000000000000000000" pitchFamily="2" charset="0"/>
                </a:rPr>
                <a:t>Sijainnin löydät 112 Suomi –sovelluksesta sekä osoitteesta Defi.fi</a:t>
              </a:r>
            </a:p>
          </p:txBody>
        </p:sp>
      </p:grpSp>
      <p:grpSp>
        <p:nvGrpSpPr>
          <p:cNvPr id="26" name="Ryhmä 25">
            <a:extLst>
              <a:ext uri="{FF2B5EF4-FFF2-40B4-BE49-F238E27FC236}">
                <a16:creationId xmlns:a16="http://schemas.microsoft.com/office/drawing/2014/main" id="{9BB6F629-1828-473A-9537-E6A4B520AAC6}"/>
              </a:ext>
            </a:extLst>
          </p:cNvPr>
          <p:cNvGrpSpPr/>
          <p:nvPr/>
        </p:nvGrpSpPr>
        <p:grpSpPr>
          <a:xfrm>
            <a:off x="628651" y="1894294"/>
            <a:ext cx="2681531" cy="2288547"/>
            <a:chOff x="5003783" y="1933242"/>
            <a:chExt cx="2681531" cy="2288547"/>
          </a:xfrm>
        </p:grpSpPr>
        <p:pic>
          <p:nvPicPr>
            <p:cNvPr id="16" name="Kuva 15">
              <a:extLst>
                <a:ext uri="{FF2B5EF4-FFF2-40B4-BE49-F238E27FC236}">
                  <a16:creationId xmlns:a16="http://schemas.microsoft.com/office/drawing/2014/main" id="{D7270108-A3F3-4B7C-8F58-A2DDFAB55A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89819">
              <a:off x="5003784" y="1933242"/>
              <a:ext cx="2681530" cy="2288547"/>
            </a:xfrm>
            <a:prstGeom prst="rect">
              <a:avLst/>
            </a:prstGeom>
            <a:effectLst>
              <a:innerShdw blurRad="63500" dist="50800" dir="13500000">
                <a:prstClr val="black">
                  <a:alpha val="50000"/>
                </a:prstClr>
              </a:innerShdw>
            </a:effectLst>
          </p:spPr>
        </p:pic>
        <p:sp>
          <p:nvSpPr>
            <p:cNvPr id="13" name="Tekstiruutu 12">
              <a:extLst>
                <a:ext uri="{FF2B5EF4-FFF2-40B4-BE49-F238E27FC236}">
                  <a16:creationId xmlns:a16="http://schemas.microsoft.com/office/drawing/2014/main" id="{0E2B33B3-78BB-4E74-B7DF-791BC9D8B7E1}"/>
                </a:ext>
              </a:extLst>
            </p:cNvPr>
            <p:cNvSpPr txBox="1"/>
            <p:nvPr/>
          </p:nvSpPr>
          <p:spPr>
            <a:xfrm>
              <a:off x="5003783" y="2565411"/>
              <a:ext cx="2681531" cy="1323439"/>
            </a:xfrm>
            <a:prstGeom prst="rect">
              <a:avLst/>
            </a:prstGeom>
            <a:noFill/>
          </p:spPr>
          <p:txBody>
            <a:bodyPr wrap="square" rtlCol="0">
              <a:spAutoFit/>
            </a:bodyPr>
            <a:lstStyle/>
            <a:p>
              <a:pPr algn="ctr"/>
              <a:r>
                <a:rPr lang="fi-FI" sz="2000">
                  <a:solidFill>
                    <a:schemeClr val="tx1"/>
                  </a:solidFill>
                  <a:latin typeface="Tenorite" panose="00000500000000000000" pitchFamily="2" charset="0"/>
                </a:rPr>
                <a:t>Jokainen osaa </a:t>
              </a:r>
            </a:p>
            <a:p>
              <a:pPr algn="ctr"/>
              <a:r>
                <a:rPr lang="fi-FI" sz="2000">
                  <a:solidFill>
                    <a:schemeClr val="tx1"/>
                  </a:solidFill>
                  <a:latin typeface="Tenorite" panose="00000500000000000000" pitchFamily="2" charset="0"/>
                </a:rPr>
                <a:t>ja saa käyttää sydäniskuria hätätilanteessa. </a:t>
              </a:r>
            </a:p>
          </p:txBody>
        </p:sp>
      </p:grpSp>
    </p:spTree>
    <p:extLst>
      <p:ext uri="{BB962C8B-B14F-4D97-AF65-F5344CB8AC3E}">
        <p14:creationId xmlns:p14="http://schemas.microsoft.com/office/powerpoint/2010/main" val="836538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descr="Kuva, joka sisältää kohteen teksti&#10;&#10;Kuvaus luotu automaattisesti">
            <a:extLst>
              <a:ext uri="{FF2B5EF4-FFF2-40B4-BE49-F238E27FC236}">
                <a16:creationId xmlns:a16="http://schemas.microsoft.com/office/drawing/2014/main" id="{8887367B-68CA-4670-8C5E-12A52EF39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226429"/>
          </a:xfrm>
          <a:prstGeom prst="rect">
            <a:avLst/>
          </a:prstGeom>
        </p:spPr>
      </p:pic>
      <p:pic>
        <p:nvPicPr>
          <p:cNvPr id="52" name="Kuva 51">
            <a:extLst>
              <a:ext uri="{FF2B5EF4-FFF2-40B4-BE49-F238E27FC236}">
                <a16:creationId xmlns:a16="http://schemas.microsoft.com/office/drawing/2014/main" id="{7B543B2A-4297-4175-92A0-6B062864874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87551" y="140125"/>
            <a:ext cx="2213238" cy="897937"/>
          </a:xfrm>
          <a:prstGeom prst="rect">
            <a:avLst/>
          </a:prstGeom>
        </p:spPr>
      </p:pic>
      <p:sp>
        <p:nvSpPr>
          <p:cNvPr id="2" name="Suorakulmio 1">
            <a:extLst>
              <a:ext uri="{FF2B5EF4-FFF2-40B4-BE49-F238E27FC236}">
                <a16:creationId xmlns:a16="http://schemas.microsoft.com/office/drawing/2014/main" id="{1634FE9C-74B7-A9F6-4CED-5B44DC3A4724}"/>
              </a:ext>
            </a:extLst>
          </p:cNvPr>
          <p:cNvSpPr/>
          <p:nvPr/>
        </p:nvSpPr>
        <p:spPr>
          <a:xfrm>
            <a:off x="199732" y="4222517"/>
            <a:ext cx="4257370" cy="794061"/>
          </a:xfrm>
          <a:custGeom>
            <a:avLst/>
            <a:gdLst>
              <a:gd name="connsiteX0" fmla="*/ 0 w 4257370"/>
              <a:gd name="connsiteY0" fmla="*/ 0 h 794061"/>
              <a:gd name="connsiteX1" fmla="*/ 574745 w 4257370"/>
              <a:gd name="connsiteY1" fmla="*/ 0 h 794061"/>
              <a:gd name="connsiteX2" fmla="*/ 1021769 w 4257370"/>
              <a:gd name="connsiteY2" fmla="*/ 0 h 794061"/>
              <a:gd name="connsiteX3" fmla="*/ 1426219 w 4257370"/>
              <a:gd name="connsiteY3" fmla="*/ 0 h 794061"/>
              <a:gd name="connsiteX4" fmla="*/ 1958390 w 4257370"/>
              <a:gd name="connsiteY4" fmla="*/ 0 h 794061"/>
              <a:gd name="connsiteX5" fmla="*/ 2575709 w 4257370"/>
              <a:gd name="connsiteY5" fmla="*/ 0 h 794061"/>
              <a:gd name="connsiteX6" fmla="*/ 3065306 w 4257370"/>
              <a:gd name="connsiteY6" fmla="*/ 0 h 794061"/>
              <a:gd name="connsiteX7" fmla="*/ 3682625 w 4257370"/>
              <a:gd name="connsiteY7" fmla="*/ 0 h 794061"/>
              <a:gd name="connsiteX8" fmla="*/ 4257370 w 4257370"/>
              <a:gd name="connsiteY8" fmla="*/ 0 h 794061"/>
              <a:gd name="connsiteX9" fmla="*/ 4257370 w 4257370"/>
              <a:gd name="connsiteY9" fmla="*/ 389090 h 794061"/>
              <a:gd name="connsiteX10" fmla="*/ 4257370 w 4257370"/>
              <a:gd name="connsiteY10" fmla="*/ 794061 h 794061"/>
              <a:gd name="connsiteX11" fmla="*/ 3852920 w 4257370"/>
              <a:gd name="connsiteY11" fmla="*/ 794061 h 794061"/>
              <a:gd name="connsiteX12" fmla="*/ 3320749 w 4257370"/>
              <a:gd name="connsiteY12" fmla="*/ 794061 h 794061"/>
              <a:gd name="connsiteX13" fmla="*/ 2916298 w 4257370"/>
              <a:gd name="connsiteY13" fmla="*/ 794061 h 794061"/>
              <a:gd name="connsiteX14" fmla="*/ 2511848 w 4257370"/>
              <a:gd name="connsiteY14" fmla="*/ 794061 h 794061"/>
              <a:gd name="connsiteX15" fmla="*/ 2022251 w 4257370"/>
              <a:gd name="connsiteY15" fmla="*/ 794061 h 794061"/>
              <a:gd name="connsiteX16" fmla="*/ 1575227 w 4257370"/>
              <a:gd name="connsiteY16" fmla="*/ 794061 h 794061"/>
              <a:gd name="connsiteX17" fmla="*/ 1170777 w 4257370"/>
              <a:gd name="connsiteY17" fmla="*/ 794061 h 794061"/>
              <a:gd name="connsiteX18" fmla="*/ 553458 w 4257370"/>
              <a:gd name="connsiteY18" fmla="*/ 794061 h 794061"/>
              <a:gd name="connsiteX19" fmla="*/ 0 w 4257370"/>
              <a:gd name="connsiteY19" fmla="*/ 794061 h 794061"/>
              <a:gd name="connsiteX20" fmla="*/ 0 w 4257370"/>
              <a:gd name="connsiteY20" fmla="*/ 389090 h 794061"/>
              <a:gd name="connsiteX21" fmla="*/ 0 w 4257370"/>
              <a:gd name="connsiteY21" fmla="*/ 0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7370" h="794061" fill="none" extrusionOk="0">
                <a:moveTo>
                  <a:pt x="0" y="0"/>
                </a:moveTo>
                <a:cubicBezTo>
                  <a:pt x="235488" y="-3025"/>
                  <a:pt x="423381" y="35823"/>
                  <a:pt x="574745" y="0"/>
                </a:cubicBezTo>
                <a:cubicBezTo>
                  <a:pt x="726110" y="-35823"/>
                  <a:pt x="862776" y="6690"/>
                  <a:pt x="1021769" y="0"/>
                </a:cubicBezTo>
                <a:cubicBezTo>
                  <a:pt x="1180762" y="-6690"/>
                  <a:pt x="1283183" y="34017"/>
                  <a:pt x="1426219" y="0"/>
                </a:cubicBezTo>
                <a:cubicBezTo>
                  <a:pt x="1569255" y="-34017"/>
                  <a:pt x="1767571" y="60229"/>
                  <a:pt x="1958390" y="0"/>
                </a:cubicBezTo>
                <a:cubicBezTo>
                  <a:pt x="2149209" y="-60229"/>
                  <a:pt x="2386011" y="4654"/>
                  <a:pt x="2575709" y="0"/>
                </a:cubicBezTo>
                <a:cubicBezTo>
                  <a:pt x="2765407" y="-4654"/>
                  <a:pt x="2946781" y="24872"/>
                  <a:pt x="3065306" y="0"/>
                </a:cubicBezTo>
                <a:cubicBezTo>
                  <a:pt x="3183831" y="-24872"/>
                  <a:pt x="3381952" y="20809"/>
                  <a:pt x="3682625" y="0"/>
                </a:cubicBezTo>
                <a:cubicBezTo>
                  <a:pt x="3983298" y="-20809"/>
                  <a:pt x="4071318" y="42664"/>
                  <a:pt x="4257370" y="0"/>
                </a:cubicBezTo>
                <a:cubicBezTo>
                  <a:pt x="4277395" y="134144"/>
                  <a:pt x="4229339" y="260212"/>
                  <a:pt x="4257370" y="389090"/>
                </a:cubicBezTo>
                <a:cubicBezTo>
                  <a:pt x="4285401" y="517968"/>
                  <a:pt x="4228909" y="678216"/>
                  <a:pt x="4257370" y="794061"/>
                </a:cubicBezTo>
                <a:cubicBezTo>
                  <a:pt x="4061949" y="828498"/>
                  <a:pt x="3997100" y="759326"/>
                  <a:pt x="3852920" y="794061"/>
                </a:cubicBezTo>
                <a:cubicBezTo>
                  <a:pt x="3708740" y="828796"/>
                  <a:pt x="3483397" y="758582"/>
                  <a:pt x="3320749" y="794061"/>
                </a:cubicBezTo>
                <a:cubicBezTo>
                  <a:pt x="3158101" y="829540"/>
                  <a:pt x="3106200" y="777574"/>
                  <a:pt x="2916298" y="794061"/>
                </a:cubicBezTo>
                <a:cubicBezTo>
                  <a:pt x="2726396" y="810548"/>
                  <a:pt x="2607092" y="766254"/>
                  <a:pt x="2511848" y="794061"/>
                </a:cubicBezTo>
                <a:cubicBezTo>
                  <a:pt x="2416604" y="821868"/>
                  <a:pt x="2158565" y="784668"/>
                  <a:pt x="2022251" y="794061"/>
                </a:cubicBezTo>
                <a:cubicBezTo>
                  <a:pt x="1885937" y="803454"/>
                  <a:pt x="1770097" y="776244"/>
                  <a:pt x="1575227" y="794061"/>
                </a:cubicBezTo>
                <a:cubicBezTo>
                  <a:pt x="1380357" y="811878"/>
                  <a:pt x="1312093" y="749184"/>
                  <a:pt x="1170777" y="794061"/>
                </a:cubicBezTo>
                <a:cubicBezTo>
                  <a:pt x="1029461" y="838938"/>
                  <a:pt x="771814" y="762184"/>
                  <a:pt x="553458" y="794061"/>
                </a:cubicBezTo>
                <a:cubicBezTo>
                  <a:pt x="335102" y="825938"/>
                  <a:pt x="183025" y="728696"/>
                  <a:pt x="0" y="794061"/>
                </a:cubicBezTo>
                <a:cubicBezTo>
                  <a:pt x="-32770" y="656530"/>
                  <a:pt x="39543" y="474881"/>
                  <a:pt x="0" y="389090"/>
                </a:cubicBezTo>
                <a:cubicBezTo>
                  <a:pt x="-39543" y="303299"/>
                  <a:pt x="807" y="91512"/>
                  <a:pt x="0" y="0"/>
                </a:cubicBezTo>
                <a:close/>
              </a:path>
              <a:path w="4257370" h="794061" stroke="0" extrusionOk="0">
                <a:moveTo>
                  <a:pt x="0" y="0"/>
                </a:moveTo>
                <a:cubicBezTo>
                  <a:pt x="259406" y="-16532"/>
                  <a:pt x="393339" y="34537"/>
                  <a:pt x="617319" y="0"/>
                </a:cubicBezTo>
                <a:cubicBezTo>
                  <a:pt x="841299" y="-34537"/>
                  <a:pt x="953801" y="7991"/>
                  <a:pt x="1192064" y="0"/>
                </a:cubicBezTo>
                <a:cubicBezTo>
                  <a:pt x="1430328" y="-7991"/>
                  <a:pt x="1526721" y="1435"/>
                  <a:pt x="1639087" y="0"/>
                </a:cubicBezTo>
                <a:cubicBezTo>
                  <a:pt x="1751453" y="-1435"/>
                  <a:pt x="1922156" y="6022"/>
                  <a:pt x="2128685" y="0"/>
                </a:cubicBezTo>
                <a:cubicBezTo>
                  <a:pt x="2335214" y="-6022"/>
                  <a:pt x="2496241" y="24868"/>
                  <a:pt x="2618283" y="0"/>
                </a:cubicBezTo>
                <a:cubicBezTo>
                  <a:pt x="2740325" y="-24868"/>
                  <a:pt x="2922534" y="33864"/>
                  <a:pt x="3150454" y="0"/>
                </a:cubicBezTo>
                <a:cubicBezTo>
                  <a:pt x="3378374" y="-33864"/>
                  <a:pt x="3388220" y="23596"/>
                  <a:pt x="3597478" y="0"/>
                </a:cubicBezTo>
                <a:cubicBezTo>
                  <a:pt x="3806736" y="-23596"/>
                  <a:pt x="4116980" y="60758"/>
                  <a:pt x="4257370" y="0"/>
                </a:cubicBezTo>
                <a:cubicBezTo>
                  <a:pt x="4268464" y="102012"/>
                  <a:pt x="4246429" y="200321"/>
                  <a:pt x="4257370" y="397031"/>
                </a:cubicBezTo>
                <a:cubicBezTo>
                  <a:pt x="4268311" y="593741"/>
                  <a:pt x="4242395" y="667428"/>
                  <a:pt x="4257370" y="794061"/>
                </a:cubicBezTo>
                <a:cubicBezTo>
                  <a:pt x="4087198" y="815414"/>
                  <a:pt x="4047522" y="756122"/>
                  <a:pt x="3852920" y="794061"/>
                </a:cubicBezTo>
                <a:cubicBezTo>
                  <a:pt x="3658318" y="832000"/>
                  <a:pt x="3480860" y="779499"/>
                  <a:pt x="3320749" y="794061"/>
                </a:cubicBezTo>
                <a:cubicBezTo>
                  <a:pt x="3160638" y="808623"/>
                  <a:pt x="2985382" y="788596"/>
                  <a:pt x="2746004" y="794061"/>
                </a:cubicBezTo>
                <a:cubicBezTo>
                  <a:pt x="2506626" y="799526"/>
                  <a:pt x="2427152" y="766696"/>
                  <a:pt x="2213832" y="794061"/>
                </a:cubicBezTo>
                <a:cubicBezTo>
                  <a:pt x="2000512" y="821426"/>
                  <a:pt x="1907939" y="758294"/>
                  <a:pt x="1639087" y="794061"/>
                </a:cubicBezTo>
                <a:cubicBezTo>
                  <a:pt x="1370236" y="829828"/>
                  <a:pt x="1380392" y="748979"/>
                  <a:pt x="1234637" y="794061"/>
                </a:cubicBezTo>
                <a:cubicBezTo>
                  <a:pt x="1088882" y="839143"/>
                  <a:pt x="975728" y="750674"/>
                  <a:pt x="830187" y="794061"/>
                </a:cubicBezTo>
                <a:cubicBezTo>
                  <a:pt x="684646" y="837448"/>
                  <a:pt x="326388" y="714463"/>
                  <a:pt x="0" y="794061"/>
                </a:cubicBezTo>
                <a:cubicBezTo>
                  <a:pt x="-42797" y="631851"/>
                  <a:pt x="2059" y="544201"/>
                  <a:pt x="0" y="420852"/>
                </a:cubicBezTo>
                <a:cubicBezTo>
                  <a:pt x="-2059" y="297503"/>
                  <a:pt x="556" y="161632"/>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fi-FI"/>
          </a:p>
        </p:txBody>
      </p:sp>
      <p:sp>
        <p:nvSpPr>
          <p:cNvPr id="11" name="Suorakulmio 10">
            <a:extLst>
              <a:ext uri="{FF2B5EF4-FFF2-40B4-BE49-F238E27FC236}">
                <a16:creationId xmlns:a16="http://schemas.microsoft.com/office/drawing/2014/main" id="{1196288E-7E01-40FB-86C6-49BCFB9A4EFC}"/>
              </a:ext>
            </a:extLst>
          </p:cNvPr>
          <p:cNvSpPr/>
          <p:nvPr/>
        </p:nvSpPr>
        <p:spPr>
          <a:xfrm rot="21341044">
            <a:off x="267175" y="3857390"/>
            <a:ext cx="1806009" cy="4666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bg1"/>
                </a:solidFill>
                <a:latin typeface="Oswald" panose="00000500000000000000" pitchFamily="2" charset="0"/>
              </a:rPr>
              <a:t>OPPITUNTI 3:</a:t>
            </a:r>
          </a:p>
        </p:txBody>
      </p:sp>
      <p:sp>
        <p:nvSpPr>
          <p:cNvPr id="8" name="Tekstiruutu 7">
            <a:extLst>
              <a:ext uri="{FF2B5EF4-FFF2-40B4-BE49-F238E27FC236}">
                <a16:creationId xmlns:a16="http://schemas.microsoft.com/office/drawing/2014/main" id="{56E109F3-B1EF-4D41-BC4A-640D74D1EB30}"/>
              </a:ext>
            </a:extLst>
          </p:cNvPr>
          <p:cNvSpPr txBox="1"/>
          <p:nvPr/>
        </p:nvSpPr>
        <p:spPr>
          <a:xfrm>
            <a:off x="308384" y="4090703"/>
            <a:ext cx="4123247" cy="769441"/>
          </a:xfrm>
          <a:prstGeom prst="rect">
            <a:avLst/>
          </a:prstGeom>
          <a:noFill/>
        </p:spPr>
        <p:txBody>
          <a:bodyPr wrap="square" rtlCol="0">
            <a:spAutoFit/>
          </a:bodyPr>
          <a:lstStyle/>
          <a:p>
            <a:pPr algn="ctr"/>
            <a:endParaRPr lang="fi-FI" sz="2400" dirty="0">
              <a:solidFill>
                <a:schemeClr val="bg1"/>
              </a:solidFill>
              <a:effectLst>
                <a:outerShdw blurRad="38100" dist="38100" dir="2700000" algn="tl">
                  <a:srgbClr val="000000">
                    <a:alpha val="43137"/>
                  </a:srgbClr>
                </a:outerShdw>
              </a:effectLst>
              <a:latin typeface="Oswald" panose="00000500000000000000" pitchFamily="2" charset="0"/>
            </a:endParaRP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TAPATURMAT JA ONNETTOMUUDET</a:t>
            </a:r>
          </a:p>
        </p:txBody>
      </p:sp>
      <p:sp>
        <p:nvSpPr>
          <p:cNvPr id="6" name="Suorakulmio 5">
            <a:extLst>
              <a:ext uri="{FF2B5EF4-FFF2-40B4-BE49-F238E27FC236}">
                <a16:creationId xmlns:a16="http://schemas.microsoft.com/office/drawing/2014/main" id="{CEE7FC91-95F4-1D64-F432-29F2CE1E4E95}"/>
              </a:ext>
            </a:extLst>
          </p:cNvPr>
          <p:cNvSpPr/>
          <p:nvPr/>
        </p:nvSpPr>
        <p:spPr>
          <a:xfrm>
            <a:off x="199732" y="2613214"/>
            <a:ext cx="3287084" cy="783250"/>
          </a:xfrm>
          <a:custGeom>
            <a:avLst/>
            <a:gdLst>
              <a:gd name="connsiteX0" fmla="*/ 0 w 3287084"/>
              <a:gd name="connsiteY0" fmla="*/ 0 h 783250"/>
              <a:gd name="connsiteX1" fmla="*/ 591675 w 3287084"/>
              <a:gd name="connsiteY1" fmla="*/ 0 h 783250"/>
              <a:gd name="connsiteX2" fmla="*/ 1216221 w 3287084"/>
              <a:gd name="connsiteY2" fmla="*/ 0 h 783250"/>
              <a:gd name="connsiteX3" fmla="*/ 1939380 w 3287084"/>
              <a:gd name="connsiteY3" fmla="*/ 0 h 783250"/>
              <a:gd name="connsiteX4" fmla="*/ 2531055 w 3287084"/>
              <a:gd name="connsiteY4" fmla="*/ 0 h 783250"/>
              <a:gd name="connsiteX5" fmla="*/ 3287084 w 3287084"/>
              <a:gd name="connsiteY5" fmla="*/ 0 h 783250"/>
              <a:gd name="connsiteX6" fmla="*/ 3287084 w 3287084"/>
              <a:gd name="connsiteY6" fmla="*/ 391625 h 783250"/>
              <a:gd name="connsiteX7" fmla="*/ 3287084 w 3287084"/>
              <a:gd name="connsiteY7" fmla="*/ 783250 h 783250"/>
              <a:gd name="connsiteX8" fmla="*/ 2728280 w 3287084"/>
              <a:gd name="connsiteY8" fmla="*/ 783250 h 783250"/>
              <a:gd name="connsiteX9" fmla="*/ 2070863 w 3287084"/>
              <a:gd name="connsiteY9" fmla="*/ 783250 h 783250"/>
              <a:gd name="connsiteX10" fmla="*/ 1380575 w 3287084"/>
              <a:gd name="connsiteY10" fmla="*/ 783250 h 783250"/>
              <a:gd name="connsiteX11" fmla="*/ 657417 w 3287084"/>
              <a:gd name="connsiteY11" fmla="*/ 783250 h 783250"/>
              <a:gd name="connsiteX12" fmla="*/ 0 w 3287084"/>
              <a:gd name="connsiteY12" fmla="*/ 783250 h 783250"/>
              <a:gd name="connsiteX13" fmla="*/ 0 w 3287084"/>
              <a:gd name="connsiteY13" fmla="*/ 407290 h 783250"/>
              <a:gd name="connsiteX14" fmla="*/ 0 w 3287084"/>
              <a:gd name="connsiteY14" fmla="*/ 0 h 7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7084" h="783250" fill="none" extrusionOk="0">
                <a:moveTo>
                  <a:pt x="0" y="0"/>
                </a:moveTo>
                <a:cubicBezTo>
                  <a:pt x="142161" y="-10384"/>
                  <a:pt x="399363" y="-21382"/>
                  <a:pt x="591675" y="0"/>
                </a:cubicBezTo>
                <a:cubicBezTo>
                  <a:pt x="783987" y="21382"/>
                  <a:pt x="911262" y="-14654"/>
                  <a:pt x="1216221" y="0"/>
                </a:cubicBezTo>
                <a:cubicBezTo>
                  <a:pt x="1521180" y="14654"/>
                  <a:pt x="1779670" y="-16893"/>
                  <a:pt x="1939380" y="0"/>
                </a:cubicBezTo>
                <a:cubicBezTo>
                  <a:pt x="2099090" y="16893"/>
                  <a:pt x="2236344" y="10167"/>
                  <a:pt x="2531055" y="0"/>
                </a:cubicBezTo>
                <a:cubicBezTo>
                  <a:pt x="2825767" y="-10167"/>
                  <a:pt x="3107814" y="34807"/>
                  <a:pt x="3287084" y="0"/>
                </a:cubicBezTo>
                <a:cubicBezTo>
                  <a:pt x="3275926" y="100848"/>
                  <a:pt x="3286699" y="245112"/>
                  <a:pt x="3287084" y="391625"/>
                </a:cubicBezTo>
                <a:cubicBezTo>
                  <a:pt x="3287469" y="538139"/>
                  <a:pt x="3299316" y="672284"/>
                  <a:pt x="3287084" y="783250"/>
                </a:cubicBezTo>
                <a:cubicBezTo>
                  <a:pt x="3072406" y="782525"/>
                  <a:pt x="2972418" y="795341"/>
                  <a:pt x="2728280" y="783250"/>
                </a:cubicBezTo>
                <a:cubicBezTo>
                  <a:pt x="2484142" y="771159"/>
                  <a:pt x="2259412" y="776541"/>
                  <a:pt x="2070863" y="783250"/>
                </a:cubicBezTo>
                <a:cubicBezTo>
                  <a:pt x="1882314" y="789959"/>
                  <a:pt x="1632991" y="759049"/>
                  <a:pt x="1380575" y="783250"/>
                </a:cubicBezTo>
                <a:cubicBezTo>
                  <a:pt x="1128159" y="807451"/>
                  <a:pt x="973459" y="748764"/>
                  <a:pt x="657417" y="783250"/>
                </a:cubicBezTo>
                <a:cubicBezTo>
                  <a:pt x="341375" y="817736"/>
                  <a:pt x="197199" y="807503"/>
                  <a:pt x="0" y="783250"/>
                </a:cubicBezTo>
                <a:cubicBezTo>
                  <a:pt x="-1698" y="666095"/>
                  <a:pt x="10164" y="568104"/>
                  <a:pt x="0" y="407290"/>
                </a:cubicBezTo>
                <a:cubicBezTo>
                  <a:pt x="-10164" y="246476"/>
                  <a:pt x="-11263" y="159845"/>
                  <a:pt x="0" y="0"/>
                </a:cubicBezTo>
                <a:close/>
              </a:path>
              <a:path w="3287084" h="783250" stroke="0" extrusionOk="0">
                <a:moveTo>
                  <a:pt x="0" y="0"/>
                </a:moveTo>
                <a:cubicBezTo>
                  <a:pt x="274152" y="4617"/>
                  <a:pt x="446144" y="-19182"/>
                  <a:pt x="723158" y="0"/>
                </a:cubicBezTo>
                <a:cubicBezTo>
                  <a:pt x="1000172" y="19182"/>
                  <a:pt x="1104203" y="-7530"/>
                  <a:pt x="1347704" y="0"/>
                </a:cubicBezTo>
                <a:cubicBezTo>
                  <a:pt x="1591205" y="7530"/>
                  <a:pt x="1777921" y="-15872"/>
                  <a:pt x="2005121" y="0"/>
                </a:cubicBezTo>
                <a:cubicBezTo>
                  <a:pt x="2232321" y="15872"/>
                  <a:pt x="2453169" y="17756"/>
                  <a:pt x="2596796" y="0"/>
                </a:cubicBezTo>
                <a:cubicBezTo>
                  <a:pt x="2740423" y="-17756"/>
                  <a:pt x="2994147" y="30742"/>
                  <a:pt x="3287084" y="0"/>
                </a:cubicBezTo>
                <a:cubicBezTo>
                  <a:pt x="3276148" y="164124"/>
                  <a:pt x="3268022" y="204288"/>
                  <a:pt x="3287084" y="399458"/>
                </a:cubicBezTo>
                <a:cubicBezTo>
                  <a:pt x="3306146" y="594628"/>
                  <a:pt x="3288594" y="640750"/>
                  <a:pt x="3287084" y="783250"/>
                </a:cubicBezTo>
                <a:cubicBezTo>
                  <a:pt x="3001479" y="807836"/>
                  <a:pt x="2877434" y="789576"/>
                  <a:pt x="2695409" y="783250"/>
                </a:cubicBezTo>
                <a:cubicBezTo>
                  <a:pt x="2513385" y="776924"/>
                  <a:pt x="2275123" y="812690"/>
                  <a:pt x="2037992" y="783250"/>
                </a:cubicBezTo>
                <a:cubicBezTo>
                  <a:pt x="1800861" y="753810"/>
                  <a:pt x="1727538" y="794043"/>
                  <a:pt x="1479188" y="783250"/>
                </a:cubicBezTo>
                <a:cubicBezTo>
                  <a:pt x="1230838" y="772457"/>
                  <a:pt x="1077107" y="750164"/>
                  <a:pt x="756029" y="783250"/>
                </a:cubicBezTo>
                <a:cubicBezTo>
                  <a:pt x="434951" y="816336"/>
                  <a:pt x="245288" y="782990"/>
                  <a:pt x="0" y="783250"/>
                </a:cubicBezTo>
                <a:cubicBezTo>
                  <a:pt x="2633" y="655107"/>
                  <a:pt x="13782" y="510141"/>
                  <a:pt x="0" y="415123"/>
                </a:cubicBezTo>
                <a:cubicBezTo>
                  <a:pt x="-13782" y="320105"/>
                  <a:pt x="-5341" y="169874"/>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fi-FI" sz="4000" b="1" dirty="0">
                <a:solidFill>
                  <a:schemeClr val="bg1"/>
                </a:solidFill>
                <a:latin typeface="Oswald" panose="00000500000000000000" pitchFamily="2" charset="0"/>
              </a:rPr>
              <a:t>KERTAUS</a:t>
            </a:r>
          </a:p>
        </p:txBody>
      </p:sp>
    </p:spTree>
    <p:extLst>
      <p:ext uri="{BB962C8B-B14F-4D97-AF65-F5344CB8AC3E}">
        <p14:creationId xmlns:p14="http://schemas.microsoft.com/office/powerpoint/2010/main" val="29142777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3213688" y="1542288"/>
            <a:ext cx="5301661" cy="3090435"/>
          </a:xfrm>
        </p:spPr>
        <p:txBody>
          <a:bodyPr>
            <a:normAutofit/>
          </a:bodyPr>
          <a:lstStyle/>
          <a:p>
            <a:pPr marL="0" indent="0">
              <a:buClr>
                <a:schemeClr val="bg1"/>
              </a:buClr>
              <a:buNone/>
            </a:pPr>
            <a:r>
              <a:rPr lang="fi-FI" sz="2000" dirty="0"/>
              <a:t>Yleisimmät tapaturmat:</a:t>
            </a:r>
          </a:p>
          <a:p>
            <a:pPr>
              <a:buClr>
                <a:schemeClr val="bg1"/>
              </a:buClr>
            </a:pPr>
            <a:r>
              <a:rPr lang="fi-FI" sz="2000" dirty="0"/>
              <a:t>Liikuntatapaturmat</a:t>
            </a:r>
          </a:p>
          <a:p>
            <a:pPr>
              <a:buClr>
                <a:schemeClr val="bg1"/>
              </a:buClr>
            </a:pPr>
            <a:r>
              <a:rPr lang="fi-FI" sz="2000" dirty="0"/>
              <a:t>Myrkytykset (alkoholi ja huumausaineet)</a:t>
            </a:r>
          </a:p>
          <a:p>
            <a:pPr>
              <a:buClr>
                <a:schemeClr val="bg1"/>
              </a:buClr>
            </a:pPr>
            <a:r>
              <a:rPr lang="fi-FI" sz="2000" dirty="0"/>
              <a:t>Liikennetapaturmat</a:t>
            </a:r>
          </a:p>
        </p:txBody>
      </p:sp>
      <p:grpSp>
        <p:nvGrpSpPr>
          <p:cNvPr id="2" name="Ryhmä 1">
            <a:extLst>
              <a:ext uri="{FF2B5EF4-FFF2-40B4-BE49-F238E27FC236}">
                <a16:creationId xmlns:a16="http://schemas.microsoft.com/office/drawing/2014/main" id="{5A16234C-DED6-3E89-74A1-5A0299B728E9}"/>
              </a:ext>
            </a:extLst>
          </p:cNvPr>
          <p:cNvGrpSpPr/>
          <p:nvPr/>
        </p:nvGrpSpPr>
        <p:grpSpPr>
          <a:xfrm>
            <a:off x="51676" y="212637"/>
            <a:ext cx="2763548" cy="2257607"/>
            <a:chOff x="192015" y="3012922"/>
            <a:chExt cx="2531125" cy="1944134"/>
          </a:xfrm>
        </p:grpSpPr>
        <p:pic>
          <p:nvPicPr>
            <p:cNvPr id="7" name="Kuva 6">
              <a:extLst>
                <a:ext uri="{FF2B5EF4-FFF2-40B4-BE49-F238E27FC236}">
                  <a16:creationId xmlns:a16="http://schemas.microsoft.com/office/drawing/2014/main" id="{79394E7C-F164-F8EA-F5B8-DDC045981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501670">
              <a:off x="452422" y="2917188"/>
              <a:ext cx="1944134" cy="2135601"/>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2B135FD4-C370-7A18-BE39-A198ADB5A396}"/>
                </a:ext>
              </a:extLst>
            </p:cNvPr>
            <p:cNvSpPr txBox="1"/>
            <p:nvPr/>
          </p:nvSpPr>
          <p:spPr>
            <a:xfrm>
              <a:off x="192015" y="3641117"/>
              <a:ext cx="2531125" cy="1033661"/>
            </a:xfrm>
            <a:prstGeom prst="rect">
              <a:avLst/>
            </a:prstGeom>
            <a:noFill/>
          </p:spPr>
          <p:txBody>
            <a:bodyPr wrap="square" rtlCol="0">
              <a:spAutoFit/>
            </a:bodyPr>
            <a:lstStyle/>
            <a:p>
              <a:pPr algn="ctr"/>
              <a:r>
                <a:rPr lang="fi-FI" sz="2400" dirty="0">
                  <a:solidFill>
                    <a:schemeClr val="bg1"/>
                  </a:solidFill>
                  <a:effectLst>
                    <a:outerShdw blurRad="38100" dist="38100" dir="2700000" algn="tl">
                      <a:srgbClr val="000000">
                        <a:alpha val="43137"/>
                      </a:srgbClr>
                    </a:outerShdw>
                  </a:effectLst>
                  <a:latin typeface="Oswald" panose="00000500000000000000" pitchFamily="2" charset="0"/>
                </a:rPr>
                <a:t>1. </a:t>
              </a:r>
              <a:br>
                <a:rPr lang="fi-FI" sz="2400" dirty="0">
                  <a:solidFill>
                    <a:schemeClr val="bg1"/>
                  </a:solidFill>
                  <a:effectLst>
                    <a:outerShdw blurRad="38100" dist="38100" dir="2700000" algn="tl">
                      <a:srgbClr val="000000">
                        <a:alpha val="43137"/>
                      </a:srgbClr>
                    </a:outerShdw>
                  </a:effectLst>
                  <a:latin typeface="Oswald" panose="00000500000000000000" pitchFamily="2" charset="0"/>
                </a:rPr>
              </a:br>
              <a:r>
                <a:rPr lang="fi-FI" sz="2400" dirty="0">
                  <a:solidFill>
                    <a:schemeClr val="bg1"/>
                  </a:solidFill>
                  <a:effectLst>
                    <a:outerShdw blurRad="38100" dist="38100" dir="2700000" algn="tl">
                      <a:srgbClr val="000000">
                        <a:alpha val="43137"/>
                      </a:srgbClr>
                    </a:outerShdw>
                  </a:effectLst>
                  <a:latin typeface="Oswald" panose="00000500000000000000" pitchFamily="2" charset="0"/>
                </a:rPr>
                <a:t>Tapaturmavaarojen tunnistaminen</a:t>
              </a:r>
            </a:p>
          </p:txBody>
        </p:sp>
      </p:grpSp>
    </p:spTree>
    <p:extLst>
      <p:ext uri="{BB962C8B-B14F-4D97-AF65-F5344CB8AC3E}">
        <p14:creationId xmlns:p14="http://schemas.microsoft.com/office/powerpoint/2010/main" val="3170964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3490276" y="158933"/>
            <a:ext cx="5113781" cy="1106837"/>
          </a:xfrm>
        </p:spPr>
        <p:txBody>
          <a:bodyPr>
            <a:normAutofit fontScale="77500" lnSpcReduction="20000"/>
          </a:bodyPr>
          <a:lstStyle/>
          <a:p>
            <a:pPr marL="0" indent="0">
              <a:lnSpc>
                <a:spcPct val="120000"/>
              </a:lnSpc>
              <a:spcBef>
                <a:spcPts val="0"/>
              </a:spcBef>
              <a:buNone/>
            </a:pPr>
            <a:r>
              <a:rPr lang="fi-FI" sz="2300" b="1" dirty="0"/>
              <a:t>Liikuntatapaturmat:</a:t>
            </a:r>
          </a:p>
          <a:p>
            <a:pPr>
              <a:lnSpc>
                <a:spcPct val="120000"/>
              </a:lnSpc>
              <a:spcBef>
                <a:spcPts val="0"/>
              </a:spcBef>
            </a:pPr>
            <a:r>
              <a:rPr lang="fi-FI" sz="2000" dirty="0"/>
              <a:t>Lämmittele</a:t>
            </a:r>
          </a:p>
          <a:p>
            <a:pPr>
              <a:lnSpc>
                <a:spcPct val="120000"/>
              </a:lnSpc>
              <a:spcBef>
                <a:spcPts val="0"/>
              </a:spcBef>
            </a:pPr>
            <a:r>
              <a:rPr lang="fi-FI" sz="2000" dirty="0"/>
              <a:t>Tutustu ohjeisiin ja sääntöihin</a:t>
            </a:r>
          </a:p>
          <a:p>
            <a:pPr>
              <a:lnSpc>
                <a:spcPct val="120000"/>
              </a:lnSpc>
              <a:spcBef>
                <a:spcPts val="0"/>
              </a:spcBef>
            </a:pPr>
            <a:r>
              <a:rPr lang="fi-FI" sz="2000" dirty="0"/>
              <a:t>Käytä suojavarusteita</a:t>
            </a:r>
          </a:p>
          <a:p>
            <a:endParaRPr lang="fi-FI" sz="2000" dirty="0"/>
          </a:p>
          <a:p>
            <a:endParaRPr lang="fi-FI" sz="2000" dirty="0"/>
          </a:p>
        </p:txBody>
      </p:sp>
      <p:grpSp>
        <p:nvGrpSpPr>
          <p:cNvPr id="4" name="Ryhmä 3">
            <a:extLst>
              <a:ext uri="{FF2B5EF4-FFF2-40B4-BE49-F238E27FC236}">
                <a16:creationId xmlns:a16="http://schemas.microsoft.com/office/drawing/2014/main" id="{2219E681-D4A1-AF6E-3359-CA67D85F95B9}"/>
              </a:ext>
            </a:extLst>
          </p:cNvPr>
          <p:cNvGrpSpPr/>
          <p:nvPr/>
        </p:nvGrpSpPr>
        <p:grpSpPr>
          <a:xfrm>
            <a:off x="438349" y="328530"/>
            <a:ext cx="2332147" cy="2080299"/>
            <a:chOff x="3078776" y="2830225"/>
            <a:chExt cx="1859767" cy="1587216"/>
          </a:xfrm>
        </p:grpSpPr>
        <p:pic>
          <p:nvPicPr>
            <p:cNvPr id="5" name="Kuva 4">
              <a:extLst>
                <a:ext uri="{FF2B5EF4-FFF2-40B4-BE49-F238E27FC236}">
                  <a16:creationId xmlns:a16="http://schemas.microsoft.com/office/drawing/2014/main" id="{EA5E9532-0D8B-951D-463B-37B5577232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8776" y="2830225"/>
              <a:ext cx="1859767" cy="1587216"/>
            </a:xfrm>
            <a:prstGeom prst="rect">
              <a:avLst/>
            </a:prstGeom>
            <a:effectLst>
              <a:innerShdw blurRad="63500" dist="50800" dir="13500000">
                <a:prstClr val="black">
                  <a:alpha val="50000"/>
                </a:prstClr>
              </a:innerShdw>
            </a:effectLst>
          </p:spPr>
        </p:pic>
        <p:sp>
          <p:nvSpPr>
            <p:cNvPr id="6" name="Tekstiruutu 5">
              <a:extLst>
                <a:ext uri="{FF2B5EF4-FFF2-40B4-BE49-F238E27FC236}">
                  <a16:creationId xmlns:a16="http://schemas.microsoft.com/office/drawing/2014/main" id="{278F5E8A-40B3-88F0-6F8F-23F04C88AEA7}"/>
                </a:ext>
              </a:extLst>
            </p:cNvPr>
            <p:cNvSpPr txBox="1"/>
            <p:nvPr/>
          </p:nvSpPr>
          <p:spPr>
            <a:xfrm>
              <a:off x="3078776" y="3175244"/>
              <a:ext cx="1811690" cy="1200329"/>
            </a:xfrm>
            <a:prstGeom prst="rect">
              <a:avLst/>
            </a:prstGeom>
            <a:noFill/>
          </p:spPr>
          <p:txBody>
            <a:bodyPr wrap="square" rtlCol="0">
              <a:spAutoFit/>
            </a:bodyPr>
            <a:lstStyle/>
            <a:p>
              <a:pPr algn="ctr"/>
              <a:r>
                <a:rPr lang="fi-FI" sz="2400" dirty="0">
                  <a:latin typeface="Oswald" panose="00000500000000000000" pitchFamily="2" charset="0"/>
                </a:rPr>
                <a:t>2. </a:t>
              </a:r>
            </a:p>
            <a:p>
              <a:pPr algn="ctr"/>
              <a:r>
                <a:rPr lang="fi-FI" sz="2400" dirty="0">
                  <a:latin typeface="Oswald" panose="00000500000000000000" pitchFamily="2" charset="0"/>
                </a:rPr>
                <a:t>Tapaturmien välttäminen</a:t>
              </a:r>
            </a:p>
          </p:txBody>
        </p:sp>
      </p:grpSp>
      <p:grpSp>
        <p:nvGrpSpPr>
          <p:cNvPr id="9" name="Ryhmä 8">
            <a:extLst>
              <a:ext uri="{FF2B5EF4-FFF2-40B4-BE49-F238E27FC236}">
                <a16:creationId xmlns:a16="http://schemas.microsoft.com/office/drawing/2014/main" id="{31AFC850-A9A3-EC0B-F515-1A39BD2E83D0}"/>
              </a:ext>
            </a:extLst>
          </p:cNvPr>
          <p:cNvGrpSpPr/>
          <p:nvPr/>
        </p:nvGrpSpPr>
        <p:grpSpPr>
          <a:xfrm>
            <a:off x="1049571" y="2984405"/>
            <a:ext cx="1877873" cy="1523915"/>
            <a:chOff x="7134518" y="2765155"/>
            <a:chExt cx="1877873" cy="1523915"/>
          </a:xfrm>
        </p:grpSpPr>
        <p:pic>
          <p:nvPicPr>
            <p:cNvPr id="10" name="Kuva 9">
              <a:extLst>
                <a:ext uri="{FF2B5EF4-FFF2-40B4-BE49-F238E27FC236}">
                  <a16:creationId xmlns:a16="http://schemas.microsoft.com/office/drawing/2014/main" id="{11538786-B14F-7DEB-6531-A576DA461C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34518" y="2765155"/>
              <a:ext cx="1811029" cy="1523915"/>
            </a:xfrm>
            <a:prstGeom prst="rect">
              <a:avLst/>
            </a:prstGeom>
            <a:effectLst>
              <a:innerShdw blurRad="63500" dist="50800" dir="13500000">
                <a:prstClr val="black">
                  <a:alpha val="50000"/>
                </a:prstClr>
              </a:innerShdw>
            </a:effectLst>
          </p:spPr>
        </p:pic>
        <p:sp>
          <p:nvSpPr>
            <p:cNvPr id="11" name="Tekstiruutu 10">
              <a:extLst>
                <a:ext uri="{FF2B5EF4-FFF2-40B4-BE49-F238E27FC236}">
                  <a16:creationId xmlns:a16="http://schemas.microsoft.com/office/drawing/2014/main" id="{BBE2A48A-C870-00A2-225C-B15DE558D04B}"/>
                </a:ext>
              </a:extLst>
            </p:cNvPr>
            <p:cNvSpPr txBox="1"/>
            <p:nvPr/>
          </p:nvSpPr>
          <p:spPr>
            <a:xfrm>
              <a:off x="7249918" y="3203946"/>
              <a:ext cx="1762473" cy="707886"/>
            </a:xfrm>
            <a:prstGeom prst="rect">
              <a:avLst/>
            </a:prstGeom>
            <a:noFill/>
          </p:spPr>
          <p:txBody>
            <a:bodyPr wrap="square">
              <a:spAutoFit/>
            </a:bodyPr>
            <a:lstStyle/>
            <a:p>
              <a:pPr algn="ctr"/>
              <a:r>
                <a:rPr lang="fi-FI" sz="2000" dirty="0">
                  <a:solidFill>
                    <a:schemeClr val="tx1"/>
                  </a:solidFill>
                  <a:latin typeface="Tenorite" panose="00000500000000000000" pitchFamily="2" charset="0"/>
                </a:rPr>
                <a:t>Vältä turhia riskejä!</a:t>
              </a:r>
            </a:p>
          </p:txBody>
        </p:sp>
      </p:grpSp>
      <p:sp>
        <p:nvSpPr>
          <p:cNvPr id="12" name="Sisällön paikkamerkki 2">
            <a:extLst>
              <a:ext uri="{FF2B5EF4-FFF2-40B4-BE49-F238E27FC236}">
                <a16:creationId xmlns:a16="http://schemas.microsoft.com/office/drawing/2014/main" id="{D05A34EC-F040-778F-8E6B-B43AB5617CB6}"/>
              </a:ext>
            </a:extLst>
          </p:cNvPr>
          <p:cNvSpPr txBox="1">
            <a:spLocks/>
          </p:cNvSpPr>
          <p:nvPr/>
        </p:nvSpPr>
        <p:spPr>
          <a:xfrm>
            <a:off x="3490275" y="1547226"/>
            <a:ext cx="5113781" cy="1106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 typeface="Arial" panose="020B0604020202020204" pitchFamily="34" charset="0"/>
              <a:buNone/>
            </a:pPr>
            <a:r>
              <a:rPr lang="fi-FI" sz="1800" b="1" dirty="0"/>
              <a:t>Myrkytykset:</a:t>
            </a:r>
          </a:p>
          <a:p>
            <a:pPr>
              <a:lnSpc>
                <a:spcPct val="100000"/>
              </a:lnSpc>
              <a:spcBef>
                <a:spcPts val="0"/>
              </a:spcBef>
              <a:buClrTx/>
            </a:pPr>
            <a:r>
              <a:rPr lang="fi-FI" sz="1600" dirty="0"/>
              <a:t>Säilytä lääkkeet, pesuaineet ja muut kemikaalit lasten ulottumattomissa</a:t>
            </a:r>
          </a:p>
          <a:p>
            <a:pPr>
              <a:lnSpc>
                <a:spcPct val="100000"/>
              </a:lnSpc>
              <a:spcBef>
                <a:spcPts val="0"/>
              </a:spcBef>
              <a:buClrTx/>
            </a:pPr>
            <a:r>
              <a:rPr lang="fi-FI" sz="1600" dirty="0"/>
              <a:t>Suosi turvakorkillisia pakkauksia</a:t>
            </a:r>
          </a:p>
          <a:p>
            <a:pPr>
              <a:lnSpc>
                <a:spcPct val="100000"/>
              </a:lnSpc>
              <a:spcBef>
                <a:spcPts val="0"/>
              </a:spcBef>
              <a:buClrTx/>
            </a:pPr>
            <a:r>
              <a:rPr lang="fi-FI" sz="1600" dirty="0"/>
              <a:t>Säilytä aineet alkuperäisissä pakkauksissaan</a:t>
            </a:r>
          </a:p>
        </p:txBody>
      </p:sp>
      <p:sp>
        <p:nvSpPr>
          <p:cNvPr id="13" name="Sisällön paikkamerkki 2">
            <a:extLst>
              <a:ext uri="{FF2B5EF4-FFF2-40B4-BE49-F238E27FC236}">
                <a16:creationId xmlns:a16="http://schemas.microsoft.com/office/drawing/2014/main" id="{09A7734F-70EC-6A49-7830-92CA2B560EE5}"/>
              </a:ext>
            </a:extLst>
          </p:cNvPr>
          <p:cNvSpPr txBox="1">
            <a:spLocks/>
          </p:cNvSpPr>
          <p:nvPr/>
        </p:nvSpPr>
        <p:spPr>
          <a:xfrm>
            <a:off x="3490274" y="2984405"/>
            <a:ext cx="5113781" cy="1106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pPr>
            <a:r>
              <a:rPr lang="fi-FI" sz="1800" b="1" dirty="0"/>
              <a:t>Liikennetapaturmat:</a:t>
            </a:r>
          </a:p>
          <a:p>
            <a:pPr>
              <a:lnSpc>
                <a:spcPct val="100000"/>
              </a:lnSpc>
              <a:spcBef>
                <a:spcPts val="0"/>
              </a:spcBef>
              <a:buClrTx/>
            </a:pPr>
            <a:r>
              <a:rPr lang="fi-FI" sz="1600" dirty="0"/>
              <a:t>Harjoittele</a:t>
            </a:r>
          </a:p>
          <a:p>
            <a:pPr>
              <a:lnSpc>
                <a:spcPct val="100000"/>
              </a:lnSpc>
              <a:spcBef>
                <a:spcPts val="0"/>
              </a:spcBef>
              <a:buClrTx/>
            </a:pPr>
            <a:r>
              <a:rPr lang="fi-FI" sz="1600" dirty="0"/>
              <a:t>Käytä turvavälineitä</a:t>
            </a:r>
          </a:p>
          <a:p>
            <a:pPr>
              <a:lnSpc>
                <a:spcPct val="100000"/>
              </a:lnSpc>
              <a:spcBef>
                <a:spcPts val="0"/>
              </a:spcBef>
              <a:buClrTx/>
            </a:pPr>
            <a:r>
              <a:rPr lang="fi-FI" sz="1600" dirty="0"/>
              <a:t>Noudata liikennesääntöjä</a:t>
            </a:r>
          </a:p>
          <a:p>
            <a:pPr>
              <a:lnSpc>
                <a:spcPct val="100000"/>
              </a:lnSpc>
              <a:spcBef>
                <a:spcPts val="0"/>
              </a:spcBef>
              <a:buClrTx/>
            </a:pPr>
            <a:r>
              <a:rPr lang="fi-FI" sz="1600" dirty="0"/>
              <a:t>Keskity ajamiseen ja anna kuskille rauha</a:t>
            </a:r>
          </a:p>
          <a:p>
            <a:pPr>
              <a:lnSpc>
                <a:spcPct val="100000"/>
              </a:lnSpc>
              <a:spcBef>
                <a:spcPts val="0"/>
              </a:spcBef>
              <a:buClrTx/>
            </a:pPr>
            <a:r>
              <a:rPr lang="fi-FI" sz="1600" dirty="0"/>
              <a:t>Pidä tarvittaessa taukoja</a:t>
            </a:r>
          </a:p>
          <a:p>
            <a:pPr>
              <a:lnSpc>
                <a:spcPct val="100000"/>
              </a:lnSpc>
              <a:spcBef>
                <a:spcPts val="0"/>
              </a:spcBef>
              <a:buClrTx/>
            </a:pPr>
            <a:r>
              <a:rPr lang="fi-FI" sz="1600" dirty="0"/>
              <a:t>Älä aja päihtyneenä</a:t>
            </a:r>
          </a:p>
        </p:txBody>
      </p:sp>
    </p:spTree>
    <p:extLst>
      <p:ext uri="{BB962C8B-B14F-4D97-AF65-F5344CB8AC3E}">
        <p14:creationId xmlns:p14="http://schemas.microsoft.com/office/powerpoint/2010/main" val="4103839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500"/>
                                        <p:tgtEl>
                                          <p:spTgt spid="12">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fade">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fade">
                                      <p:cBhvr>
                                        <p:cTn id="47" dur="500"/>
                                        <p:tgtEl>
                                          <p:spTgt spid="13">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fade">
                                      <p:cBhvr>
                                        <p:cTn id="50" dur="500"/>
                                        <p:tgtEl>
                                          <p:spTgt spid="13">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3">
                                            <p:txEl>
                                              <p:pRg st="4" end="4"/>
                                            </p:txEl>
                                          </p:spTgt>
                                        </p:tgtEl>
                                        <p:attrNameLst>
                                          <p:attrName>style.visibility</p:attrName>
                                        </p:attrNameLst>
                                      </p:cBhvr>
                                      <p:to>
                                        <p:strVal val="visible"/>
                                      </p:to>
                                    </p:set>
                                    <p:animEffect transition="in" filter="fade">
                                      <p:cBhvr>
                                        <p:cTn id="53" dur="500"/>
                                        <p:tgtEl>
                                          <p:spTgt spid="13">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3">
                                            <p:txEl>
                                              <p:pRg st="5" end="5"/>
                                            </p:txEl>
                                          </p:spTgt>
                                        </p:tgtEl>
                                        <p:attrNameLst>
                                          <p:attrName>style.visibility</p:attrName>
                                        </p:attrNameLst>
                                      </p:cBhvr>
                                      <p:to>
                                        <p:strVal val="visible"/>
                                      </p:to>
                                    </p:set>
                                    <p:animEffect transition="in" filter="fade">
                                      <p:cBhvr>
                                        <p:cTn id="56" dur="500"/>
                                        <p:tgtEl>
                                          <p:spTgt spid="13">
                                            <p:txEl>
                                              <p:pRg st="5" end="5"/>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xEl>
                                              <p:pRg st="6" end="6"/>
                                            </p:txEl>
                                          </p:spTgt>
                                        </p:tgtEl>
                                        <p:attrNameLst>
                                          <p:attrName>style.visibility</p:attrName>
                                        </p:attrNameLst>
                                      </p:cBhvr>
                                      <p:to>
                                        <p:strVal val="visible"/>
                                      </p:to>
                                    </p:set>
                                    <p:animEffect transition="in" filter="fade">
                                      <p:cBhvr>
                                        <p:cTn id="59" dur="500"/>
                                        <p:tgtEl>
                                          <p:spTgt spid="1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26" presetClass="emph" presetSubtype="0" fill="hold" nodeType="afterEffect">
                                  <p:stCondLst>
                                    <p:cond delay="0"/>
                                  </p:stCondLst>
                                  <p:childTnLst>
                                    <p:animEffect transition="out" filter="fade">
                                      <p:cBhvr>
                                        <p:cTn id="68" dur="500" tmFilter="0, 0; .2, .5; .8, .5; 1, 0"/>
                                        <p:tgtEl>
                                          <p:spTgt spid="9"/>
                                        </p:tgtEl>
                                      </p:cBhvr>
                                    </p:animEffect>
                                    <p:animScale>
                                      <p:cBhvr>
                                        <p:cTn id="6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3792102" y="1098644"/>
            <a:ext cx="4894012" cy="3091915"/>
          </a:xfrm>
        </p:spPr>
        <p:txBody>
          <a:bodyPr>
            <a:normAutofit/>
          </a:bodyPr>
          <a:lstStyle/>
          <a:p>
            <a:pPr marL="438150" indent="-342900">
              <a:buClr>
                <a:schemeClr val="bg1"/>
              </a:buClr>
            </a:pPr>
            <a:r>
              <a:rPr lang="fi-FI" sz="1800" dirty="0"/>
              <a:t>Pysähdy, rauhoitu ja rauhoita.</a:t>
            </a:r>
          </a:p>
          <a:p>
            <a:pPr marL="438150" indent="-342900">
              <a:buClr>
                <a:schemeClr val="bg1"/>
              </a:buClr>
            </a:pPr>
            <a:r>
              <a:rPr lang="fi-FI" sz="1800" dirty="0"/>
              <a:t>Estä lisäonnettomuudet.</a:t>
            </a:r>
          </a:p>
          <a:p>
            <a:pPr marL="438150" indent="-342900">
              <a:buClr>
                <a:schemeClr val="bg1"/>
              </a:buClr>
            </a:pPr>
            <a:r>
              <a:rPr lang="fi-FI" sz="1800" dirty="0"/>
              <a:t>Auta, älä kuvaa.</a:t>
            </a:r>
          </a:p>
          <a:p>
            <a:pPr marL="438150" indent="-342900">
              <a:buClr>
                <a:schemeClr val="bg1"/>
              </a:buClr>
            </a:pPr>
            <a:r>
              <a:rPr lang="fi-FI" sz="1800" dirty="0"/>
              <a:t>Pidä huoli aina omasta turvallisuudestasi ja toimintakyvystäsi.</a:t>
            </a:r>
          </a:p>
          <a:p>
            <a:pPr marL="438150" indent="-342900">
              <a:buClr>
                <a:schemeClr val="bg1"/>
              </a:buClr>
            </a:pPr>
            <a:r>
              <a:rPr lang="fi-FI" sz="1800" dirty="0"/>
              <a:t>Tarvittaessa soita 112.</a:t>
            </a:r>
          </a:p>
        </p:txBody>
      </p:sp>
      <p:grpSp>
        <p:nvGrpSpPr>
          <p:cNvPr id="2" name="Ryhmä 1">
            <a:extLst>
              <a:ext uri="{FF2B5EF4-FFF2-40B4-BE49-F238E27FC236}">
                <a16:creationId xmlns:a16="http://schemas.microsoft.com/office/drawing/2014/main" id="{F8E12FA4-2DD8-8E94-76A5-D97D87BF1DFA}"/>
              </a:ext>
            </a:extLst>
          </p:cNvPr>
          <p:cNvGrpSpPr/>
          <p:nvPr/>
        </p:nvGrpSpPr>
        <p:grpSpPr>
          <a:xfrm>
            <a:off x="334219" y="317432"/>
            <a:ext cx="2570675" cy="2068830"/>
            <a:chOff x="5687270" y="1914433"/>
            <a:chExt cx="2570675" cy="2068830"/>
          </a:xfrm>
        </p:grpSpPr>
        <p:pic>
          <p:nvPicPr>
            <p:cNvPr id="4" name="Kuva 3">
              <a:extLst>
                <a:ext uri="{FF2B5EF4-FFF2-40B4-BE49-F238E27FC236}">
                  <a16:creationId xmlns:a16="http://schemas.microsoft.com/office/drawing/2014/main" id="{B483B273-3FCC-2483-953C-2CFBEC1BAE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270" y="1914433"/>
              <a:ext cx="2570675" cy="2068830"/>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1D1F525B-EE44-BF1E-B789-C4735A0EBCEF}"/>
                </a:ext>
              </a:extLst>
            </p:cNvPr>
            <p:cNvSpPr txBox="1"/>
            <p:nvPr/>
          </p:nvSpPr>
          <p:spPr>
            <a:xfrm>
              <a:off x="6099435" y="2164018"/>
              <a:ext cx="1899640" cy="1569660"/>
            </a:xfrm>
            <a:prstGeom prst="rect">
              <a:avLst/>
            </a:prstGeom>
            <a:noFill/>
          </p:spPr>
          <p:txBody>
            <a:bodyPr wrap="square" rtlCol="0">
              <a:spAutoFit/>
            </a:bodyPr>
            <a:lstStyle/>
            <a:p>
              <a:pPr algn="ctr"/>
              <a:r>
                <a:rPr lang="fi-FI" sz="2400" dirty="0">
                  <a:latin typeface="Oswald" panose="00000500000000000000" pitchFamily="2" charset="0"/>
                </a:rPr>
                <a:t> 3. </a:t>
              </a:r>
            </a:p>
            <a:p>
              <a:pPr algn="ctr"/>
              <a:r>
                <a:rPr lang="fi-FI" sz="2400" dirty="0">
                  <a:latin typeface="Oswald" panose="00000500000000000000" pitchFamily="2" charset="0"/>
                </a:rPr>
                <a:t>Ensitoimet onnettomuuden sattuessa.</a:t>
              </a:r>
            </a:p>
          </p:txBody>
        </p:sp>
      </p:grpSp>
    </p:spTree>
    <p:extLst>
      <p:ext uri="{BB962C8B-B14F-4D97-AF65-F5344CB8AC3E}">
        <p14:creationId xmlns:p14="http://schemas.microsoft.com/office/powerpoint/2010/main" val="2082639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3704342" y="800701"/>
            <a:ext cx="5199700" cy="1423014"/>
          </a:xfrm>
        </p:spPr>
        <p:txBody>
          <a:bodyPr>
            <a:normAutofit/>
          </a:bodyPr>
          <a:lstStyle/>
          <a:p>
            <a:pPr marL="0" indent="0">
              <a:lnSpc>
                <a:spcPct val="100000"/>
              </a:lnSpc>
              <a:spcBef>
                <a:spcPts val="0"/>
              </a:spcBef>
              <a:buNone/>
            </a:pPr>
            <a:r>
              <a:rPr lang="fi-FI" sz="1800" b="1" dirty="0"/>
              <a:t>Haavojen ensiapu:</a:t>
            </a:r>
          </a:p>
          <a:p>
            <a:pPr>
              <a:lnSpc>
                <a:spcPct val="100000"/>
              </a:lnSpc>
              <a:spcBef>
                <a:spcPts val="0"/>
              </a:spcBef>
            </a:pPr>
            <a:r>
              <a:rPr lang="fi-FI" sz="1600" dirty="0"/>
              <a:t>Pienet haavat: </a:t>
            </a:r>
            <a:br>
              <a:rPr lang="fi-FI" sz="1600" dirty="0"/>
            </a:br>
            <a:r>
              <a:rPr lang="fi-FI" sz="1600" dirty="0"/>
              <a:t>Tyrehdytä, puhdista, sulje, peitä. Tarkista rokotukset. </a:t>
            </a:r>
          </a:p>
          <a:p>
            <a:pPr>
              <a:lnSpc>
                <a:spcPct val="100000"/>
              </a:lnSpc>
              <a:spcBef>
                <a:spcPts val="0"/>
              </a:spcBef>
            </a:pPr>
            <a:r>
              <a:rPr lang="fi-FI" sz="1600" dirty="0"/>
              <a:t>Suuret tai likaiset haavat kuuluvat aina lääkärin hoitoon.</a:t>
            </a:r>
          </a:p>
          <a:p>
            <a:endParaRPr lang="fi-FI" sz="1600" dirty="0"/>
          </a:p>
        </p:txBody>
      </p:sp>
      <p:grpSp>
        <p:nvGrpSpPr>
          <p:cNvPr id="5" name="Ryhmä 4">
            <a:extLst>
              <a:ext uri="{FF2B5EF4-FFF2-40B4-BE49-F238E27FC236}">
                <a16:creationId xmlns:a16="http://schemas.microsoft.com/office/drawing/2014/main" id="{086DCF2F-29D9-0C23-8EAF-E4D06D991921}"/>
              </a:ext>
            </a:extLst>
          </p:cNvPr>
          <p:cNvGrpSpPr/>
          <p:nvPr/>
        </p:nvGrpSpPr>
        <p:grpSpPr>
          <a:xfrm>
            <a:off x="505430" y="267570"/>
            <a:ext cx="2810978" cy="2489278"/>
            <a:chOff x="6682027" y="1031844"/>
            <a:chExt cx="2142086" cy="1944134"/>
          </a:xfrm>
        </p:grpSpPr>
        <p:pic>
          <p:nvPicPr>
            <p:cNvPr id="6" name="Kuva 5">
              <a:extLst>
                <a:ext uri="{FF2B5EF4-FFF2-40B4-BE49-F238E27FC236}">
                  <a16:creationId xmlns:a16="http://schemas.microsoft.com/office/drawing/2014/main" id="{41A3C2AE-483E-F40B-D748-43C1DD2C68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501670">
              <a:off x="6784246" y="936110"/>
              <a:ext cx="1944134" cy="2135601"/>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6C21405C-4883-7D8B-D132-1464116CBAF3}"/>
                </a:ext>
              </a:extLst>
            </p:cNvPr>
            <p:cNvSpPr txBox="1"/>
            <p:nvPr/>
          </p:nvSpPr>
          <p:spPr>
            <a:xfrm>
              <a:off x="6682027" y="1631330"/>
              <a:ext cx="1933675" cy="745161"/>
            </a:xfrm>
            <a:prstGeom prst="rect">
              <a:avLst/>
            </a:prstGeom>
            <a:noFill/>
          </p:spPr>
          <p:txBody>
            <a:bodyPr wrap="square" rtlCol="0">
              <a:spAutoFit/>
            </a:bodyPr>
            <a:lstStyle/>
            <a:p>
              <a:pPr algn="ctr"/>
              <a:r>
                <a:rPr lang="fi-FI" sz="2800" dirty="0">
                  <a:solidFill>
                    <a:schemeClr val="bg1"/>
                  </a:solidFill>
                  <a:effectLst>
                    <a:outerShdw blurRad="38100" dist="38100" dir="2700000" algn="tl">
                      <a:srgbClr val="000000">
                        <a:alpha val="43137"/>
                      </a:srgbClr>
                    </a:outerShdw>
                  </a:effectLst>
                  <a:latin typeface="Oswald" panose="00000500000000000000" pitchFamily="2" charset="0"/>
                </a:rPr>
                <a:t>4. </a:t>
              </a:r>
            </a:p>
            <a:p>
              <a:pPr algn="ctr"/>
              <a:r>
                <a:rPr lang="fi-FI" sz="2800" dirty="0">
                  <a:solidFill>
                    <a:schemeClr val="bg1"/>
                  </a:solidFill>
                  <a:effectLst>
                    <a:outerShdw blurRad="38100" dist="38100" dir="2700000" algn="tl">
                      <a:srgbClr val="000000">
                        <a:alpha val="43137"/>
                      </a:srgbClr>
                    </a:outerShdw>
                  </a:effectLst>
                  <a:latin typeface="Oswald" panose="00000500000000000000" pitchFamily="2" charset="0"/>
                </a:rPr>
                <a:t>Ensiapu</a:t>
              </a:r>
            </a:p>
          </p:txBody>
        </p:sp>
      </p:grpSp>
      <p:sp>
        <p:nvSpPr>
          <p:cNvPr id="9" name="Sisällön paikkamerkki 2">
            <a:extLst>
              <a:ext uri="{FF2B5EF4-FFF2-40B4-BE49-F238E27FC236}">
                <a16:creationId xmlns:a16="http://schemas.microsoft.com/office/drawing/2014/main" id="{FDAF5587-F4F8-C450-E26F-BB46B0E36080}"/>
              </a:ext>
            </a:extLst>
          </p:cNvPr>
          <p:cNvSpPr txBox="1">
            <a:spLocks/>
          </p:cNvSpPr>
          <p:nvPr/>
        </p:nvSpPr>
        <p:spPr>
          <a:xfrm>
            <a:off x="3779140" y="2571750"/>
            <a:ext cx="5199700" cy="120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 typeface="Arial" panose="020B0604020202020204" pitchFamily="34" charset="0"/>
              <a:buNone/>
            </a:pPr>
            <a:r>
              <a:rPr lang="fi-FI" sz="1800" b="1" dirty="0"/>
              <a:t>Palovammojen ensiapu:</a:t>
            </a:r>
          </a:p>
          <a:p>
            <a:pPr>
              <a:lnSpc>
                <a:spcPct val="100000"/>
              </a:lnSpc>
              <a:spcBef>
                <a:spcPts val="0"/>
              </a:spcBef>
              <a:buClrTx/>
            </a:pPr>
            <a:r>
              <a:rPr lang="fi-FI" sz="1600" dirty="0"/>
              <a:t>Pienet 1. asteen palovammat: Viilennä vedessä.</a:t>
            </a:r>
          </a:p>
          <a:p>
            <a:pPr>
              <a:buClrTx/>
            </a:pPr>
            <a:r>
              <a:rPr lang="fi-FI" sz="1600" dirty="0"/>
              <a:t>Kaikki muut palovammat: Peitä kuivalla ja puhtaalla siteellä ja toimita potilas hoitoon.</a:t>
            </a:r>
          </a:p>
        </p:txBody>
      </p:sp>
    </p:spTree>
    <p:extLst>
      <p:ext uri="{BB962C8B-B14F-4D97-AF65-F5344CB8AC3E}">
        <p14:creationId xmlns:p14="http://schemas.microsoft.com/office/powerpoint/2010/main" val="351995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7" name="Google Shape;369;p27">
            <a:extLst>
              <a:ext uri="{FF2B5EF4-FFF2-40B4-BE49-F238E27FC236}">
                <a16:creationId xmlns:a16="http://schemas.microsoft.com/office/drawing/2014/main" id="{DC2814A2-B7D3-01FA-E3AC-21A5944D48D4}"/>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4922959"/>
            <a:ext cx="1685732" cy="177446"/>
          </a:xfrm>
          <a:prstGeom prst="rect">
            <a:avLst/>
          </a:prstGeom>
          <a:noFill/>
          <a:ln>
            <a:noFill/>
          </a:ln>
        </p:spPr>
      </p:pic>
      <p:sp>
        <p:nvSpPr>
          <p:cNvPr id="8" name="Otsikko 7">
            <a:extLst>
              <a:ext uri="{FF2B5EF4-FFF2-40B4-BE49-F238E27FC236}">
                <a16:creationId xmlns:a16="http://schemas.microsoft.com/office/drawing/2014/main" id="{D3E924BF-EE04-4648-9B9E-45002B765AD6}"/>
              </a:ext>
            </a:extLst>
          </p:cNvPr>
          <p:cNvSpPr>
            <a:spLocks noGrp="1"/>
          </p:cNvSpPr>
          <p:nvPr>
            <p:ph type="title"/>
          </p:nvPr>
        </p:nvSpPr>
        <p:spPr/>
        <p:txBody>
          <a:bodyPr/>
          <a:lstStyle/>
          <a:p>
            <a:r>
              <a:rPr lang="fi-FI"/>
              <a:t>Yleisimmät tapaturmat</a:t>
            </a:r>
          </a:p>
        </p:txBody>
      </p:sp>
      <p:sp>
        <p:nvSpPr>
          <p:cNvPr id="9" name="Sisällön paikkamerkki 8">
            <a:extLst>
              <a:ext uri="{FF2B5EF4-FFF2-40B4-BE49-F238E27FC236}">
                <a16:creationId xmlns:a16="http://schemas.microsoft.com/office/drawing/2014/main" id="{1F93502B-0769-4B6D-AB6C-FF924B66724B}"/>
              </a:ext>
            </a:extLst>
          </p:cNvPr>
          <p:cNvSpPr>
            <a:spLocks noGrp="1"/>
          </p:cNvSpPr>
          <p:nvPr>
            <p:ph idx="1"/>
          </p:nvPr>
        </p:nvSpPr>
        <p:spPr/>
        <p:txBody>
          <a:bodyPr/>
          <a:lstStyle/>
          <a:p>
            <a:pPr>
              <a:spcBef>
                <a:spcPts val="0"/>
              </a:spcBef>
            </a:pPr>
            <a:r>
              <a:rPr lang="en-GB" sz="2000" dirty="0" err="1">
                <a:ea typeface="Helvetica Neue"/>
                <a:cs typeface="Helvetica Neue"/>
                <a:sym typeface="Helvetica Neue"/>
              </a:rPr>
              <a:t>Liikuntatapaturmat</a:t>
            </a:r>
            <a:endParaRPr lang="en-GB" sz="2000" dirty="0">
              <a:ea typeface="Helvetica Neue"/>
              <a:cs typeface="Helvetica Neue"/>
              <a:sym typeface="Helvetica Neue"/>
            </a:endParaRPr>
          </a:p>
          <a:p>
            <a:pPr marR="0" lvl="0" rtl="0">
              <a:spcBef>
                <a:spcPts val="0"/>
              </a:spcBef>
              <a:spcAft>
                <a:spcPts val="0"/>
              </a:spcAft>
            </a:pPr>
            <a:endParaRPr lang="en-GB" sz="2000" dirty="0">
              <a:ea typeface="Helvetica Neue"/>
              <a:cs typeface="Helvetica Neue"/>
              <a:sym typeface="Helvetica Neue"/>
            </a:endParaRPr>
          </a:p>
          <a:p>
            <a:pPr marL="285750" marR="0" lvl="0" indent="-285750" rtl="0">
              <a:spcBef>
                <a:spcPts val="0"/>
              </a:spcBef>
              <a:spcAft>
                <a:spcPts val="0"/>
              </a:spcAft>
              <a:buFont typeface="Arial" panose="020B0604020202020204" pitchFamily="34" charset="0"/>
              <a:buChar char="•"/>
            </a:pPr>
            <a:r>
              <a:rPr lang="en-GB" sz="2000" dirty="0" err="1">
                <a:ea typeface="Helvetica Neue"/>
                <a:cs typeface="Helvetica Neue"/>
                <a:sym typeface="Helvetica Neue"/>
              </a:rPr>
              <a:t>Myrkytykset</a:t>
            </a:r>
            <a:r>
              <a:rPr lang="en-GB" sz="2000" dirty="0">
                <a:ea typeface="Helvetica Neue"/>
                <a:cs typeface="Helvetica Neue"/>
                <a:sym typeface="Helvetica Neue"/>
              </a:rPr>
              <a:t> (</a:t>
            </a:r>
            <a:r>
              <a:rPr lang="en-GB" sz="2000" dirty="0" err="1">
                <a:ea typeface="Helvetica Neue"/>
                <a:cs typeface="Helvetica Neue"/>
                <a:sym typeface="Helvetica Neue"/>
              </a:rPr>
              <a:t>alkoholi</a:t>
            </a:r>
            <a:r>
              <a:rPr lang="en-GB" sz="2000" dirty="0">
                <a:ea typeface="Helvetica Neue"/>
                <a:cs typeface="Helvetica Neue"/>
                <a:sym typeface="Helvetica Neue"/>
              </a:rPr>
              <a:t> </a:t>
            </a:r>
            <a:r>
              <a:rPr lang="en-GB" sz="2000" dirty="0" err="1">
                <a:ea typeface="Helvetica Neue"/>
                <a:cs typeface="Helvetica Neue"/>
                <a:sym typeface="Helvetica Neue"/>
              </a:rPr>
              <a:t>ja</a:t>
            </a:r>
            <a:r>
              <a:rPr lang="en-GB" sz="2000" dirty="0">
                <a:ea typeface="Helvetica Neue"/>
                <a:cs typeface="Helvetica Neue"/>
                <a:sym typeface="Helvetica Neue"/>
              </a:rPr>
              <a:t> </a:t>
            </a:r>
            <a:r>
              <a:rPr lang="en-GB" sz="2000" dirty="0" err="1">
                <a:ea typeface="Helvetica Neue"/>
                <a:cs typeface="Helvetica Neue"/>
                <a:sym typeface="Helvetica Neue"/>
              </a:rPr>
              <a:t>huumausaineet</a:t>
            </a:r>
            <a:r>
              <a:rPr lang="en-GB" sz="2000" dirty="0">
                <a:ea typeface="Helvetica Neue"/>
                <a:cs typeface="Helvetica Neue"/>
                <a:sym typeface="Helvetica Neue"/>
              </a:rPr>
              <a:t>)</a:t>
            </a:r>
            <a:br>
              <a:rPr lang="en-GB" sz="2000" dirty="0">
                <a:ea typeface="Helvetica Neue"/>
                <a:cs typeface="Helvetica Neue"/>
                <a:sym typeface="Helvetica Neue"/>
              </a:rPr>
            </a:br>
            <a:endParaRPr lang="en-GB" sz="2000" dirty="0">
              <a:ea typeface="Helvetica Neue"/>
              <a:cs typeface="Helvetica Neue"/>
              <a:sym typeface="Helvetica Neue"/>
            </a:endParaRPr>
          </a:p>
          <a:p>
            <a:pPr marL="285750" indent="-285750">
              <a:spcBef>
                <a:spcPts val="0"/>
              </a:spcBef>
            </a:pPr>
            <a:r>
              <a:rPr lang="en-GB" sz="2000" dirty="0" err="1">
                <a:ea typeface="Helvetica Neue"/>
                <a:cs typeface="Helvetica Neue"/>
                <a:sym typeface="Helvetica Neue"/>
              </a:rPr>
              <a:t>Liikennetapaturmat</a:t>
            </a:r>
            <a:endParaRPr lang="en-GB" sz="2000" dirty="0">
              <a:ea typeface="Helvetica Neue"/>
              <a:cs typeface="Helvetica Neue"/>
              <a:sym typeface="Helvetica Neue"/>
            </a:endParaRPr>
          </a:p>
          <a:p>
            <a:pPr marL="285750" marR="0" lvl="0" indent="-285750" rtl="0">
              <a:spcBef>
                <a:spcPts val="0"/>
              </a:spcBef>
              <a:spcAft>
                <a:spcPts val="0"/>
              </a:spcAft>
              <a:buFont typeface="Arial" panose="020B0604020202020204" pitchFamily="34" charset="0"/>
              <a:buChar char="•"/>
            </a:pPr>
            <a:endParaRPr lang="en-GB" sz="2000" dirty="0">
              <a:ea typeface="Helvetica Neue"/>
              <a:cs typeface="Helvetica Neue"/>
              <a:sym typeface="Helvetica Neue"/>
            </a:endParaRPr>
          </a:p>
        </p:txBody>
      </p:sp>
    </p:spTree>
    <p:extLst>
      <p:ext uri="{BB962C8B-B14F-4D97-AF65-F5344CB8AC3E}">
        <p14:creationId xmlns:p14="http://schemas.microsoft.com/office/powerpoint/2010/main" val="4009886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500"/>
                                        <p:tgtEl>
                                          <p:spTgt spid="9">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3704342" y="800701"/>
            <a:ext cx="5199700" cy="1423014"/>
          </a:xfrm>
        </p:spPr>
        <p:txBody>
          <a:bodyPr>
            <a:normAutofit/>
          </a:bodyPr>
          <a:lstStyle/>
          <a:p>
            <a:pPr marL="0" indent="0">
              <a:lnSpc>
                <a:spcPct val="100000"/>
              </a:lnSpc>
              <a:spcBef>
                <a:spcPts val="0"/>
              </a:spcBef>
              <a:buNone/>
            </a:pPr>
            <a:r>
              <a:rPr lang="fi-FI" sz="1800" b="1" dirty="0"/>
              <a:t>Tajuttoman ensiapu</a:t>
            </a:r>
          </a:p>
          <a:p>
            <a:pPr>
              <a:lnSpc>
                <a:spcPct val="100000"/>
              </a:lnSpc>
              <a:spcBef>
                <a:spcPts val="0"/>
              </a:spcBef>
            </a:pPr>
            <a:r>
              <a:rPr lang="fi-FI" sz="1600" dirty="0"/>
              <a:t>Herättele ja ravistele. Jos henkilö ei herää, soita 112.</a:t>
            </a:r>
          </a:p>
          <a:p>
            <a:pPr>
              <a:lnSpc>
                <a:spcPct val="100000"/>
              </a:lnSpc>
              <a:spcBef>
                <a:spcPts val="0"/>
              </a:spcBef>
            </a:pPr>
            <a:r>
              <a:rPr lang="fi-FI" sz="1600" dirty="0"/>
              <a:t>Käännä selälleen ja avaa hengitystiet.</a:t>
            </a:r>
            <a:br>
              <a:rPr lang="fi-FI" sz="1600" dirty="0"/>
            </a:br>
            <a:r>
              <a:rPr lang="fi-FI" sz="1600" dirty="0"/>
              <a:t>Hengittääkö potilas?</a:t>
            </a:r>
          </a:p>
          <a:p>
            <a:pPr>
              <a:lnSpc>
                <a:spcPct val="100000"/>
              </a:lnSpc>
              <a:spcBef>
                <a:spcPts val="0"/>
              </a:spcBef>
            </a:pPr>
            <a:endParaRPr lang="fi-FI" sz="1600" dirty="0"/>
          </a:p>
        </p:txBody>
      </p:sp>
      <p:grpSp>
        <p:nvGrpSpPr>
          <p:cNvPr id="5" name="Ryhmä 4">
            <a:extLst>
              <a:ext uri="{FF2B5EF4-FFF2-40B4-BE49-F238E27FC236}">
                <a16:creationId xmlns:a16="http://schemas.microsoft.com/office/drawing/2014/main" id="{086DCF2F-29D9-0C23-8EAF-E4D06D991921}"/>
              </a:ext>
            </a:extLst>
          </p:cNvPr>
          <p:cNvGrpSpPr/>
          <p:nvPr/>
        </p:nvGrpSpPr>
        <p:grpSpPr>
          <a:xfrm>
            <a:off x="505430" y="267570"/>
            <a:ext cx="2810978" cy="2489278"/>
            <a:chOff x="6682027" y="1031844"/>
            <a:chExt cx="2142086" cy="1944134"/>
          </a:xfrm>
        </p:grpSpPr>
        <p:pic>
          <p:nvPicPr>
            <p:cNvPr id="6" name="Kuva 5">
              <a:extLst>
                <a:ext uri="{FF2B5EF4-FFF2-40B4-BE49-F238E27FC236}">
                  <a16:creationId xmlns:a16="http://schemas.microsoft.com/office/drawing/2014/main" id="{41A3C2AE-483E-F40B-D748-43C1DD2C68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501670">
              <a:off x="6784246" y="936110"/>
              <a:ext cx="1944134" cy="2135601"/>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6C21405C-4883-7D8B-D132-1464116CBAF3}"/>
                </a:ext>
              </a:extLst>
            </p:cNvPr>
            <p:cNvSpPr txBox="1"/>
            <p:nvPr/>
          </p:nvSpPr>
          <p:spPr>
            <a:xfrm>
              <a:off x="6682027" y="1631330"/>
              <a:ext cx="1933675" cy="745161"/>
            </a:xfrm>
            <a:prstGeom prst="rect">
              <a:avLst/>
            </a:prstGeom>
            <a:noFill/>
          </p:spPr>
          <p:txBody>
            <a:bodyPr wrap="square" rtlCol="0">
              <a:spAutoFit/>
            </a:bodyPr>
            <a:lstStyle/>
            <a:p>
              <a:pPr algn="ctr"/>
              <a:r>
                <a:rPr lang="fi-FI" sz="2800" dirty="0">
                  <a:solidFill>
                    <a:schemeClr val="bg1"/>
                  </a:solidFill>
                  <a:effectLst>
                    <a:outerShdw blurRad="38100" dist="38100" dir="2700000" algn="tl">
                      <a:srgbClr val="000000">
                        <a:alpha val="43137"/>
                      </a:srgbClr>
                    </a:outerShdw>
                  </a:effectLst>
                  <a:latin typeface="Oswald" panose="00000500000000000000" pitchFamily="2" charset="0"/>
                </a:rPr>
                <a:t>4. </a:t>
              </a:r>
            </a:p>
            <a:p>
              <a:pPr algn="ctr"/>
              <a:r>
                <a:rPr lang="fi-FI" sz="2800" dirty="0">
                  <a:solidFill>
                    <a:schemeClr val="bg1"/>
                  </a:solidFill>
                  <a:effectLst>
                    <a:outerShdw blurRad="38100" dist="38100" dir="2700000" algn="tl">
                      <a:srgbClr val="000000">
                        <a:alpha val="43137"/>
                      </a:srgbClr>
                    </a:outerShdw>
                  </a:effectLst>
                  <a:latin typeface="Oswald" panose="00000500000000000000" pitchFamily="2" charset="0"/>
                </a:rPr>
                <a:t>Ensiapu</a:t>
              </a:r>
            </a:p>
          </p:txBody>
        </p:sp>
      </p:grpSp>
      <p:sp>
        <p:nvSpPr>
          <p:cNvPr id="9" name="Sisällön paikkamerkki 2">
            <a:extLst>
              <a:ext uri="{FF2B5EF4-FFF2-40B4-BE49-F238E27FC236}">
                <a16:creationId xmlns:a16="http://schemas.microsoft.com/office/drawing/2014/main" id="{FDAF5587-F4F8-C450-E26F-BB46B0E36080}"/>
              </a:ext>
            </a:extLst>
          </p:cNvPr>
          <p:cNvSpPr txBox="1">
            <a:spLocks/>
          </p:cNvSpPr>
          <p:nvPr/>
        </p:nvSpPr>
        <p:spPr>
          <a:xfrm>
            <a:off x="3704342" y="2128197"/>
            <a:ext cx="5199700" cy="120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 typeface="Arial" panose="020B0604020202020204" pitchFamily="34" charset="0"/>
              <a:buNone/>
            </a:pPr>
            <a:r>
              <a:rPr lang="fi-FI" sz="1800" b="1" dirty="0"/>
              <a:t>A) Tajuton hengittää:</a:t>
            </a:r>
          </a:p>
          <a:p>
            <a:pPr>
              <a:lnSpc>
                <a:spcPct val="100000"/>
              </a:lnSpc>
              <a:spcBef>
                <a:spcPts val="0"/>
              </a:spcBef>
              <a:buClrTx/>
            </a:pPr>
            <a:r>
              <a:rPr lang="fi-FI" sz="1600" dirty="0"/>
              <a:t>Käännä kylkiasentoon.</a:t>
            </a:r>
          </a:p>
          <a:p>
            <a:pPr>
              <a:lnSpc>
                <a:spcPct val="100000"/>
              </a:lnSpc>
              <a:spcBef>
                <a:spcPts val="0"/>
              </a:spcBef>
              <a:buClrTx/>
            </a:pPr>
            <a:r>
              <a:rPr lang="fi-FI" sz="1600" dirty="0"/>
              <a:t>Seuraa hengitystä, kunnes apu saapuu.</a:t>
            </a:r>
          </a:p>
        </p:txBody>
      </p:sp>
      <p:sp>
        <p:nvSpPr>
          <p:cNvPr id="2" name="Sisällön paikkamerkki 2">
            <a:extLst>
              <a:ext uri="{FF2B5EF4-FFF2-40B4-BE49-F238E27FC236}">
                <a16:creationId xmlns:a16="http://schemas.microsoft.com/office/drawing/2014/main" id="{43012BAE-1BB5-D6D1-1D80-CAE7C18F3B5B}"/>
              </a:ext>
            </a:extLst>
          </p:cNvPr>
          <p:cNvSpPr txBox="1">
            <a:spLocks/>
          </p:cNvSpPr>
          <p:nvPr/>
        </p:nvSpPr>
        <p:spPr>
          <a:xfrm>
            <a:off x="3704342" y="3263236"/>
            <a:ext cx="5199700" cy="120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 typeface="Arial" panose="020B0604020202020204" pitchFamily="34" charset="0"/>
              <a:buNone/>
            </a:pPr>
            <a:r>
              <a:rPr lang="fi-FI" sz="1800" b="1" dirty="0"/>
              <a:t>B) Tajuton ei hengitä:</a:t>
            </a:r>
          </a:p>
          <a:p>
            <a:pPr>
              <a:lnSpc>
                <a:spcPct val="100000"/>
              </a:lnSpc>
              <a:spcBef>
                <a:spcPts val="0"/>
              </a:spcBef>
              <a:buClrTx/>
            </a:pPr>
            <a:r>
              <a:rPr lang="fi-FI" sz="1600" dirty="0"/>
              <a:t>Aloita elvytys ja pyydä joku hakemaan sydäniskuri.</a:t>
            </a:r>
          </a:p>
          <a:p>
            <a:pPr>
              <a:lnSpc>
                <a:spcPct val="100000"/>
              </a:lnSpc>
              <a:spcBef>
                <a:spcPts val="0"/>
              </a:spcBef>
              <a:buClrTx/>
            </a:pPr>
            <a:r>
              <a:rPr lang="fi-FI" sz="1600" dirty="0"/>
              <a:t>30 painallusta, 2 puhallusta.</a:t>
            </a:r>
          </a:p>
          <a:p>
            <a:pPr>
              <a:lnSpc>
                <a:spcPct val="100000"/>
              </a:lnSpc>
              <a:spcBef>
                <a:spcPts val="0"/>
              </a:spcBef>
              <a:buClrTx/>
            </a:pPr>
            <a:r>
              <a:rPr lang="fi-FI" sz="1600" dirty="0"/>
              <a:t>Jatka, kunnes apu saapuu.</a:t>
            </a:r>
          </a:p>
        </p:txBody>
      </p:sp>
    </p:spTree>
    <p:extLst>
      <p:ext uri="{BB962C8B-B14F-4D97-AF65-F5344CB8AC3E}">
        <p14:creationId xmlns:p14="http://schemas.microsoft.com/office/powerpoint/2010/main" val="312778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fade">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fade">
                                      <p:cBhvr>
                                        <p:cTn id="4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71F2F6-BF2A-405A-B2ED-6B0DC7241C92}"/>
              </a:ext>
            </a:extLst>
          </p:cNvPr>
          <p:cNvSpPr>
            <a:spLocks noGrp="1"/>
          </p:cNvSpPr>
          <p:nvPr>
            <p:ph type="title"/>
          </p:nvPr>
        </p:nvSpPr>
        <p:spPr/>
        <p:txBody>
          <a:bodyPr>
            <a:normAutofit/>
          </a:bodyPr>
          <a:lstStyle/>
          <a:p>
            <a:r>
              <a:rPr lang="fi-FI" sz="3600" dirty="0">
                <a:solidFill>
                  <a:schemeClr val="bg1"/>
                </a:solidFill>
                <a:latin typeface="Oswald" panose="00000500000000000000" pitchFamily="2" charset="0"/>
              </a:rPr>
              <a:t>Itsearviointi</a:t>
            </a:r>
            <a:endParaRPr lang="fi-FI" sz="3200" dirty="0">
              <a:solidFill>
                <a:schemeClr val="bg1"/>
              </a:solidFill>
            </a:endParaRPr>
          </a:p>
        </p:txBody>
      </p:sp>
      <p:sp>
        <p:nvSpPr>
          <p:cNvPr id="4" name="Sisällön paikkamerkki 2">
            <a:extLst>
              <a:ext uri="{FF2B5EF4-FFF2-40B4-BE49-F238E27FC236}">
                <a16:creationId xmlns:a16="http://schemas.microsoft.com/office/drawing/2014/main" id="{3FA2F400-6AB4-D3AD-1A8D-C51C055925FC}"/>
              </a:ext>
            </a:extLst>
          </p:cNvPr>
          <p:cNvSpPr>
            <a:spLocks noGrp="1"/>
          </p:cNvSpPr>
          <p:nvPr>
            <p:ph idx="1"/>
          </p:nvPr>
        </p:nvSpPr>
        <p:spPr>
          <a:xfrm>
            <a:off x="1826133" y="2013704"/>
            <a:ext cx="5199700" cy="994172"/>
          </a:xfrm>
        </p:spPr>
        <p:txBody>
          <a:bodyPr vert="horz" lIns="91440" tIns="45720" rIns="91440" bIns="45720" rtlCol="0" anchor="t">
            <a:normAutofit/>
          </a:bodyPr>
          <a:lstStyle/>
          <a:p>
            <a:pPr marL="95250" indent="0" algn="ctr">
              <a:buNone/>
            </a:pPr>
            <a:r>
              <a:rPr lang="fi-FI" sz="2000" dirty="0">
                <a:latin typeface="Tenorite"/>
              </a:rPr>
              <a:t>Siirry itsearviointiin osoitteeseen </a:t>
            </a:r>
            <a:br>
              <a:rPr lang="fi-FI" sz="2000" dirty="0"/>
            </a:br>
            <a:r>
              <a:rPr lang="fi-FI" sz="2000" b="1" dirty="0">
                <a:solidFill>
                  <a:schemeClr val="bg1">
                    <a:lumMod val="95000"/>
                  </a:schemeClr>
                </a:solidFill>
                <a:latin typeface="Tenorite"/>
                <a:hlinkClick r:id="rId3">
                  <a:extLst>
                    <a:ext uri="{A12FA001-AC4F-418D-AE19-62706E023703}">
                      <ahyp:hlinkClr xmlns:ahyp="http://schemas.microsoft.com/office/drawing/2018/hyperlinkcolor" val="tx"/>
                    </a:ext>
                  </a:extLst>
                </a:hlinkClick>
              </a:rPr>
              <a:t>bit.ly/nouhata3</a:t>
            </a:r>
            <a:r>
              <a:rPr lang="fi-FI" sz="2000" dirty="0">
                <a:latin typeface="Tenorite"/>
              </a:rPr>
              <a:t> tai QR-koodilla</a:t>
            </a:r>
          </a:p>
        </p:txBody>
      </p:sp>
      <p:sp>
        <p:nvSpPr>
          <p:cNvPr id="5" name="Sisällön paikkamerkki 2">
            <a:extLst>
              <a:ext uri="{FF2B5EF4-FFF2-40B4-BE49-F238E27FC236}">
                <a16:creationId xmlns:a16="http://schemas.microsoft.com/office/drawing/2014/main" id="{1EA99798-84B2-79F8-24E1-14E09913C458}"/>
              </a:ext>
            </a:extLst>
          </p:cNvPr>
          <p:cNvSpPr txBox="1">
            <a:spLocks/>
          </p:cNvSpPr>
          <p:nvPr/>
        </p:nvSpPr>
        <p:spPr>
          <a:xfrm>
            <a:off x="509397" y="1019532"/>
            <a:ext cx="8125206" cy="9941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95250" indent="0">
              <a:buFont typeface="Arial"/>
              <a:buNone/>
            </a:pPr>
            <a:r>
              <a:rPr lang="fi-FI" sz="2000" dirty="0"/>
              <a:t>Itsearviointi ei vaikuta arvosanaasi, vaan auttaa meitä kehittämään oppitunteja.</a:t>
            </a:r>
          </a:p>
        </p:txBody>
      </p:sp>
      <p:pic>
        <p:nvPicPr>
          <p:cNvPr id="3" name="Kuva 5">
            <a:extLst>
              <a:ext uri="{FF2B5EF4-FFF2-40B4-BE49-F238E27FC236}">
                <a16:creationId xmlns:a16="http://schemas.microsoft.com/office/drawing/2014/main" id="{10ABC5FE-B917-E86D-70BF-8B8E10107747}"/>
              </a:ext>
            </a:extLst>
          </p:cNvPr>
          <p:cNvPicPr>
            <a:picLocks noChangeAspect="1"/>
          </p:cNvPicPr>
          <p:nvPr/>
        </p:nvPicPr>
        <p:blipFill>
          <a:blip r:embed="rId4"/>
          <a:stretch>
            <a:fillRect/>
          </a:stretch>
        </p:blipFill>
        <p:spPr>
          <a:xfrm>
            <a:off x="3435724" y="2698327"/>
            <a:ext cx="2265830" cy="2265830"/>
          </a:xfrm>
          <a:prstGeom prst="rect">
            <a:avLst/>
          </a:prstGeom>
        </p:spPr>
      </p:pic>
    </p:spTree>
    <p:extLst>
      <p:ext uri="{BB962C8B-B14F-4D97-AF65-F5344CB8AC3E}">
        <p14:creationId xmlns:p14="http://schemas.microsoft.com/office/powerpoint/2010/main" val="201623090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pic>
        <p:nvPicPr>
          <p:cNvPr id="43" name="Google Shape;93;p1">
            <a:extLst>
              <a:ext uri="{FF2B5EF4-FFF2-40B4-BE49-F238E27FC236}">
                <a16:creationId xmlns:a16="http://schemas.microsoft.com/office/drawing/2014/main" id="{1D535C5F-01FC-220A-2B6B-C7E3856A6CFC}"/>
              </a:ext>
            </a:extLst>
          </p:cNvPr>
          <p:cNvPicPr preferRelativeResize="0"/>
          <p:nvPr/>
        </p:nvPicPr>
        <p:blipFill rotWithShape="1">
          <a:blip r:embed="rId3">
            <a:alphaModFix/>
          </a:blip>
          <a:srcRect/>
          <a:stretch/>
        </p:blipFill>
        <p:spPr>
          <a:xfrm>
            <a:off x="1648867" y="521816"/>
            <a:ext cx="6537072" cy="3109658"/>
          </a:xfrm>
          <a:prstGeom prst="rect">
            <a:avLst/>
          </a:prstGeom>
          <a:noFill/>
          <a:ln>
            <a:noFill/>
          </a:ln>
        </p:spPr>
      </p:pic>
      <p:sp>
        <p:nvSpPr>
          <p:cNvPr id="3" name="Tekstiruutu 2">
            <a:extLst>
              <a:ext uri="{FF2B5EF4-FFF2-40B4-BE49-F238E27FC236}">
                <a16:creationId xmlns:a16="http://schemas.microsoft.com/office/drawing/2014/main" id="{B3823434-9F9D-80E3-5B22-DF7AE2B72897}"/>
              </a:ext>
            </a:extLst>
          </p:cNvPr>
          <p:cNvSpPr txBox="1"/>
          <p:nvPr/>
        </p:nvSpPr>
        <p:spPr>
          <a:xfrm>
            <a:off x="2468880" y="3231364"/>
            <a:ext cx="4572000" cy="400110"/>
          </a:xfrm>
          <a:prstGeom prst="rect">
            <a:avLst/>
          </a:prstGeom>
          <a:noFill/>
        </p:spPr>
        <p:txBody>
          <a:bodyPr wrap="square">
            <a:spAutoFit/>
          </a:bodyPr>
          <a:lstStyle/>
          <a:p>
            <a:pPr marL="0" marR="0" lvl="0" indent="0" algn="ctr" rtl="0">
              <a:spcBef>
                <a:spcPts val="0"/>
              </a:spcBef>
              <a:spcAft>
                <a:spcPts val="0"/>
              </a:spcAft>
              <a:buNone/>
            </a:pPr>
            <a:r>
              <a:rPr lang="en-GB" sz="2000" b="1">
                <a:solidFill>
                  <a:schemeClr val="bg1"/>
                </a:solidFill>
                <a:latin typeface="Oswald" panose="00000500000000000000" pitchFamily="2" charset="0"/>
                <a:ea typeface="Helvetica Neue"/>
                <a:cs typeface="Helvetica Neue"/>
                <a:sym typeface="Helvetica Neue"/>
              </a:rPr>
              <a:t>www.nouhata.fi</a:t>
            </a:r>
          </a:p>
        </p:txBody>
      </p:sp>
    </p:spTree>
    <p:extLst>
      <p:ext uri="{BB962C8B-B14F-4D97-AF65-F5344CB8AC3E}">
        <p14:creationId xmlns:p14="http://schemas.microsoft.com/office/powerpoint/2010/main" val="383162443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descr="Kuva, joka sisältää kohteen teksti&#10;&#10;Kuvaus luotu automaattisesti">
            <a:extLst>
              <a:ext uri="{FF2B5EF4-FFF2-40B4-BE49-F238E27FC236}">
                <a16:creationId xmlns:a16="http://schemas.microsoft.com/office/drawing/2014/main" id="{8887367B-68CA-4670-8C5E-12A52EF39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3945"/>
            <a:ext cx="9144000" cy="5226429"/>
          </a:xfrm>
          <a:prstGeom prst="rect">
            <a:avLst/>
          </a:prstGeom>
        </p:spPr>
      </p:pic>
      <p:pic>
        <p:nvPicPr>
          <p:cNvPr id="52" name="Kuva 51">
            <a:extLst>
              <a:ext uri="{FF2B5EF4-FFF2-40B4-BE49-F238E27FC236}">
                <a16:creationId xmlns:a16="http://schemas.microsoft.com/office/drawing/2014/main" id="{7B543B2A-4297-4175-92A0-6B062864874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87551" y="140125"/>
            <a:ext cx="2213238" cy="897937"/>
          </a:xfrm>
          <a:prstGeom prst="rect">
            <a:avLst/>
          </a:prstGeom>
        </p:spPr>
      </p:pic>
      <p:sp>
        <p:nvSpPr>
          <p:cNvPr id="2" name="Suorakulmio 1">
            <a:extLst>
              <a:ext uri="{FF2B5EF4-FFF2-40B4-BE49-F238E27FC236}">
                <a16:creationId xmlns:a16="http://schemas.microsoft.com/office/drawing/2014/main" id="{1634FE9C-74B7-A9F6-4CED-5B44DC3A4724}"/>
              </a:ext>
            </a:extLst>
          </p:cNvPr>
          <p:cNvSpPr/>
          <p:nvPr/>
        </p:nvSpPr>
        <p:spPr>
          <a:xfrm>
            <a:off x="199732" y="4222517"/>
            <a:ext cx="4257370" cy="794061"/>
          </a:xfrm>
          <a:custGeom>
            <a:avLst/>
            <a:gdLst>
              <a:gd name="connsiteX0" fmla="*/ 0 w 4257370"/>
              <a:gd name="connsiteY0" fmla="*/ 0 h 794061"/>
              <a:gd name="connsiteX1" fmla="*/ 574745 w 4257370"/>
              <a:gd name="connsiteY1" fmla="*/ 0 h 794061"/>
              <a:gd name="connsiteX2" fmla="*/ 1021769 w 4257370"/>
              <a:gd name="connsiteY2" fmla="*/ 0 h 794061"/>
              <a:gd name="connsiteX3" fmla="*/ 1426219 w 4257370"/>
              <a:gd name="connsiteY3" fmla="*/ 0 h 794061"/>
              <a:gd name="connsiteX4" fmla="*/ 1958390 w 4257370"/>
              <a:gd name="connsiteY4" fmla="*/ 0 h 794061"/>
              <a:gd name="connsiteX5" fmla="*/ 2575709 w 4257370"/>
              <a:gd name="connsiteY5" fmla="*/ 0 h 794061"/>
              <a:gd name="connsiteX6" fmla="*/ 3065306 w 4257370"/>
              <a:gd name="connsiteY6" fmla="*/ 0 h 794061"/>
              <a:gd name="connsiteX7" fmla="*/ 3682625 w 4257370"/>
              <a:gd name="connsiteY7" fmla="*/ 0 h 794061"/>
              <a:gd name="connsiteX8" fmla="*/ 4257370 w 4257370"/>
              <a:gd name="connsiteY8" fmla="*/ 0 h 794061"/>
              <a:gd name="connsiteX9" fmla="*/ 4257370 w 4257370"/>
              <a:gd name="connsiteY9" fmla="*/ 389090 h 794061"/>
              <a:gd name="connsiteX10" fmla="*/ 4257370 w 4257370"/>
              <a:gd name="connsiteY10" fmla="*/ 794061 h 794061"/>
              <a:gd name="connsiteX11" fmla="*/ 3852920 w 4257370"/>
              <a:gd name="connsiteY11" fmla="*/ 794061 h 794061"/>
              <a:gd name="connsiteX12" fmla="*/ 3320749 w 4257370"/>
              <a:gd name="connsiteY12" fmla="*/ 794061 h 794061"/>
              <a:gd name="connsiteX13" fmla="*/ 2916298 w 4257370"/>
              <a:gd name="connsiteY13" fmla="*/ 794061 h 794061"/>
              <a:gd name="connsiteX14" fmla="*/ 2511848 w 4257370"/>
              <a:gd name="connsiteY14" fmla="*/ 794061 h 794061"/>
              <a:gd name="connsiteX15" fmla="*/ 2022251 w 4257370"/>
              <a:gd name="connsiteY15" fmla="*/ 794061 h 794061"/>
              <a:gd name="connsiteX16" fmla="*/ 1575227 w 4257370"/>
              <a:gd name="connsiteY16" fmla="*/ 794061 h 794061"/>
              <a:gd name="connsiteX17" fmla="*/ 1170777 w 4257370"/>
              <a:gd name="connsiteY17" fmla="*/ 794061 h 794061"/>
              <a:gd name="connsiteX18" fmla="*/ 553458 w 4257370"/>
              <a:gd name="connsiteY18" fmla="*/ 794061 h 794061"/>
              <a:gd name="connsiteX19" fmla="*/ 0 w 4257370"/>
              <a:gd name="connsiteY19" fmla="*/ 794061 h 794061"/>
              <a:gd name="connsiteX20" fmla="*/ 0 w 4257370"/>
              <a:gd name="connsiteY20" fmla="*/ 389090 h 794061"/>
              <a:gd name="connsiteX21" fmla="*/ 0 w 4257370"/>
              <a:gd name="connsiteY21" fmla="*/ 0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7370" h="794061" fill="none" extrusionOk="0">
                <a:moveTo>
                  <a:pt x="0" y="0"/>
                </a:moveTo>
                <a:cubicBezTo>
                  <a:pt x="235488" y="-3025"/>
                  <a:pt x="423381" y="35823"/>
                  <a:pt x="574745" y="0"/>
                </a:cubicBezTo>
                <a:cubicBezTo>
                  <a:pt x="726110" y="-35823"/>
                  <a:pt x="862776" y="6690"/>
                  <a:pt x="1021769" y="0"/>
                </a:cubicBezTo>
                <a:cubicBezTo>
                  <a:pt x="1180762" y="-6690"/>
                  <a:pt x="1283183" y="34017"/>
                  <a:pt x="1426219" y="0"/>
                </a:cubicBezTo>
                <a:cubicBezTo>
                  <a:pt x="1569255" y="-34017"/>
                  <a:pt x="1767571" y="60229"/>
                  <a:pt x="1958390" y="0"/>
                </a:cubicBezTo>
                <a:cubicBezTo>
                  <a:pt x="2149209" y="-60229"/>
                  <a:pt x="2386011" y="4654"/>
                  <a:pt x="2575709" y="0"/>
                </a:cubicBezTo>
                <a:cubicBezTo>
                  <a:pt x="2765407" y="-4654"/>
                  <a:pt x="2946781" y="24872"/>
                  <a:pt x="3065306" y="0"/>
                </a:cubicBezTo>
                <a:cubicBezTo>
                  <a:pt x="3183831" y="-24872"/>
                  <a:pt x="3381952" y="20809"/>
                  <a:pt x="3682625" y="0"/>
                </a:cubicBezTo>
                <a:cubicBezTo>
                  <a:pt x="3983298" y="-20809"/>
                  <a:pt x="4071318" y="42664"/>
                  <a:pt x="4257370" y="0"/>
                </a:cubicBezTo>
                <a:cubicBezTo>
                  <a:pt x="4277395" y="134144"/>
                  <a:pt x="4229339" y="260212"/>
                  <a:pt x="4257370" y="389090"/>
                </a:cubicBezTo>
                <a:cubicBezTo>
                  <a:pt x="4285401" y="517968"/>
                  <a:pt x="4228909" y="678216"/>
                  <a:pt x="4257370" y="794061"/>
                </a:cubicBezTo>
                <a:cubicBezTo>
                  <a:pt x="4061949" y="828498"/>
                  <a:pt x="3997100" y="759326"/>
                  <a:pt x="3852920" y="794061"/>
                </a:cubicBezTo>
                <a:cubicBezTo>
                  <a:pt x="3708740" y="828796"/>
                  <a:pt x="3483397" y="758582"/>
                  <a:pt x="3320749" y="794061"/>
                </a:cubicBezTo>
                <a:cubicBezTo>
                  <a:pt x="3158101" y="829540"/>
                  <a:pt x="3106200" y="777574"/>
                  <a:pt x="2916298" y="794061"/>
                </a:cubicBezTo>
                <a:cubicBezTo>
                  <a:pt x="2726396" y="810548"/>
                  <a:pt x="2607092" y="766254"/>
                  <a:pt x="2511848" y="794061"/>
                </a:cubicBezTo>
                <a:cubicBezTo>
                  <a:pt x="2416604" y="821868"/>
                  <a:pt x="2158565" y="784668"/>
                  <a:pt x="2022251" y="794061"/>
                </a:cubicBezTo>
                <a:cubicBezTo>
                  <a:pt x="1885937" y="803454"/>
                  <a:pt x="1770097" y="776244"/>
                  <a:pt x="1575227" y="794061"/>
                </a:cubicBezTo>
                <a:cubicBezTo>
                  <a:pt x="1380357" y="811878"/>
                  <a:pt x="1312093" y="749184"/>
                  <a:pt x="1170777" y="794061"/>
                </a:cubicBezTo>
                <a:cubicBezTo>
                  <a:pt x="1029461" y="838938"/>
                  <a:pt x="771814" y="762184"/>
                  <a:pt x="553458" y="794061"/>
                </a:cubicBezTo>
                <a:cubicBezTo>
                  <a:pt x="335102" y="825938"/>
                  <a:pt x="183025" y="728696"/>
                  <a:pt x="0" y="794061"/>
                </a:cubicBezTo>
                <a:cubicBezTo>
                  <a:pt x="-32770" y="656530"/>
                  <a:pt x="39543" y="474881"/>
                  <a:pt x="0" y="389090"/>
                </a:cubicBezTo>
                <a:cubicBezTo>
                  <a:pt x="-39543" y="303299"/>
                  <a:pt x="807" y="91512"/>
                  <a:pt x="0" y="0"/>
                </a:cubicBezTo>
                <a:close/>
              </a:path>
              <a:path w="4257370" h="794061" stroke="0" extrusionOk="0">
                <a:moveTo>
                  <a:pt x="0" y="0"/>
                </a:moveTo>
                <a:cubicBezTo>
                  <a:pt x="259406" y="-16532"/>
                  <a:pt x="393339" y="34537"/>
                  <a:pt x="617319" y="0"/>
                </a:cubicBezTo>
                <a:cubicBezTo>
                  <a:pt x="841299" y="-34537"/>
                  <a:pt x="953801" y="7991"/>
                  <a:pt x="1192064" y="0"/>
                </a:cubicBezTo>
                <a:cubicBezTo>
                  <a:pt x="1430328" y="-7991"/>
                  <a:pt x="1526721" y="1435"/>
                  <a:pt x="1639087" y="0"/>
                </a:cubicBezTo>
                <a:cubicBezTo>
                  <a:pt x="1751453" y="-1435"/>
                  <a:pt x="1922156" y="6022"/>
                  <a:pt x="2128685" y="0"/>
                </a:cubicBezTo>
                <a:cubicBezTo>
                  <a:pt x="2335214" y="-6022"/>
                  <a:pt x="2496241" y="24868"/>
                  <a:pt x="2618283" y="0"/>
                </a:cubicBezTo>
                <a:cubicBezTo>
                  <a:pt x="2740325" y="-24868"/>
                  <a:pt x="2922534" y="33864"/>
                  <a:pt x="3150454" y="0"/>
                </a:cubicBezTo>
                <a:cubicBezTo>
                  <a:pt x="3378374" y="-33864"/>
                  <a:pt x="3388220" y="23596"/>
                  <a:pt x="3597478" y="0"/>
                </a:cubicBezTo>
                <a:cubicBezTo>
                  <a:pt x="3806736" y="-23596"/>
                  <a:pt x="4116980" y="60758"/>
                  <a:pt x="4257370" y="0"/>
                </a:cubicBezTo>
                <a:cubicBezTo>
                  <a:pt x="4268464" y="102012"/>
                  <a:pt x="4246429" y="200321"/>
                  <a:pt x="4257370" y="397031"/>
                </a:cubicBezTo>
                <a:cubicBezTo>
                  <a:pt x="4268311" y="593741"/>
                  <a:pt x="4242395" y="667428"/>
                  <a:pt x="4257370" y="794061"/>
                </a:cubicBezTo>
                <a:cubicBezTo>
                  <a:pt x="4087198" y="815414"/>
                  <a:pt x="4047522" y="756122"/>
                  <a:pt x="3852920" y="794061"/>
                </a:cubicBezTo>
                <a:cubicBezTo>
                  <a:pt x="3658318" y="832000"/>
                  <a:pt x="3480860" y="779499"/>
                  <a:pt x="3320749" y="794061"/>
                </a:cubicBezTo>
                <a:cubicBezTo>
                  <a:pt x="3160638" y="808623"/>
                  <a:pt x="2985382" y="788596"/>
                  <a:pt x="2746004" y="794061"/>
                </a:cubicBezTo>
                <a:cubicBezTo>
                  <a:pt x="2506626" y="799526"/>
                  <a:pt x="2427152" y="766696"/>
                  <a:pt x="2213832" y="794061"/>
                </a:cubicBezTo>
                <a:cubicBezTo>
                  <a:pt x="2000512" y="821426"/>
                  <a:pt x="1907939" y="758294"/>
                  <a:pt x="1639087" y="794061"/>
                </a:cubicBezTo>
                <a:cubicBezTo>
                  <a:pt x="1370236" y="829828"/>
                  <a:pt x="1380392" y="748979"/>
                  <a:pt x="1234637" y="794061"/>
                </a:cubicBezTo>
                <a:cubicBezTo>
                  <a:pt x="1088882" y="839143"/>
                  <a:pt x="975728" y="750674"/>
                  <a:pt x="830187" y="794061"/>
                </a:cubicBezTo>
                <a:cubicBezTo>
                  <a:pt x="684646" y="837448"/>
                  <a:pt x="326388" y="714463"/>
                  <a:pt x="0" y="794061"/>
                </a:cubicBezTo>
                <a:cubicBezTo>
                  <a:pt x="-42797" y="631851"/>
                  <a:pt x="2059" y="544201"/>
                  <a:pt x="0" y="420852"/>
                </a:cubicBezTo>
                <a:cubicBezTo>
                  <a:pt x="-2059" y="297503"/>
                  <a:pt x="556" y="161632"/>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fi-FI"/>
          </a:p>
        </p:txBody>
      </p:sp>
      <p:sp>
        <p:nvSpPr>
          <p:cNvPr id="11" name="Suorakulmio 10">
            <a:extLst>
              <a:ext uri="{FF2B5EF4-FFF2-40B4-BE49-F238E27FC236}">
                <a16:creationId xmlns:a16="http://schemas.microsoft.com/office/drawing/2014/main" id="{1196288E-7E01-40FB-86C6-49BCFB9A4EFC}"/>
              </a:ext>
            </a:extLst>
          </p:cNvPr>
          <p:cNvSpPr/>
          <p:nvPr/>
        </p:nvSpPr>
        <p:spPr>
          <a:xfrm rot="21341044">
            <a:off x="267175" y="3857390"/>
            <a:ext cx="1806009" cy="4666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bg1"/>
                </a:solidFill>
                <a:latin typeface="Oswald" panose="00000500000000000000" pitchFamily="2" charset="0"/>
              </a:rPr>
              <a:t>OPPITUNTI 3:</a:t>
            </a:r>
          </a:p>
        </p:txBody>
      </p:sp>
      <p:sp>
        <p:nvSpPr>
          <p:cNvPr id="8" name="Tekstiruutu 7">
            <a:extLst>
              <a:ext uri="{FF2B5EF4-FFF2-40B4-BE49-F238E27FC236}">
                <a16:creationId xmlns:a16="http://schemas.microsoft.com/office/drawing/2014/main" id="{56E109F3-B1EF-4D41-BC4A-640D74D1EB30}"/>
              </a:ext>
            </a:extLst>
          </p:cNvPr>
          <p:cNvSpPr txBox="1"/>
          <p:nvPr/>
        </p:nvSpPr>
        <p:spPr>
          <a:xfrm>
            <a:off x="308384" y="4090703"/>
            <a:ext cx="4123247" cy="769441"/>
          </a:xfrm>
          <a:prstGeom prst="rect">
            <a:avLst/>
          </a:prstGeom>
          <a:noFill/>
        </p:spPr>
        <p:txBody>
          <a:bodyPr wrap="square" rtlCol="0">
            <a:spAutoFit/>
          </a:bodyPr>
          <a:lstStyle/>
          <a:p>
            <a:pPr algn="ctr"/>
            <a:endParaRPr lang="fi-FI" sz="2400" dirty="0">
              <a:solidFill>
                <a:schemeClr val="bg1"/>
              </a:solidFill>
              <a:effectLst>
                <a:outerShdw blurRad="38100" dist="38100" dir="2700000" algn="tl">
                  <a:srgbClr val="000000">
                    <a:alpha val="43137"/>
                  </a:srgbClr>
                </a:outerShdw>
              </a:effectLst>
              <a:latin typeface="Oswald" panose="00000500000000000000" pitchFamily="2" charset="0"/>
            </a:endParaRP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TAPATURMAT JA ONNETTOMUUDET</a:t>
            </a:r>
          </a:p>
        </p:txBody>
      </p:sp>
      <p:grpSp>
        <p:nvGrpSpPr>
          <p:cNvPr id="6" name="Ryhmä 5">
            <a:extLst>
              <a:ext uri="{FF2B5EF4-FFF2-40B4-BE49-F238E27FC236}">
                <a16:creationId xmlns:a16="http://schemas.microsoft.com/office/drawing/2014/main" id="{20347C3F-00EB-8DB0-97FA-2E2548201062}"/>
              </a:ext>
            </a:extLst>
          </p:cNvPr>
          <p:cNvGrpSpPr/>
          <p:nvPr/>
        </p:nvGrpSpPr>
        <p:grpSpPr>
          <a:xfrm>
            <a:off x="1666648" y="2269625"/>
            <a:ext cx="1859767" cy="1587216"/>
            <a:chOff x="3078776" y="2830225"/>
            <a:chExt cx="1859767" cy="1587216"/>
          </a:xfrm>
        </p:grpSpPr>
        <p:pic>
          <p:nvPicPr>
            <p:cNvPr id="7" name="Kuva 6">
              <a:extLst>
                <a:ext uri="{FF2B5EF4-FFF2-40B4-BE49-F238E27FC236}">
                  <a16:creationId xmlns:a16="http://schemas.microsoft.com/office/drawing/2014/main" id="{5AEE2462-C744-D2D4-31EB-A754C266FD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8776" y="2830225"/>
              <a:ext cx="1859767" cy="1587216"/>
            </a:xfrm>
            <a:prstGeom prst="rect">
              <a:avLst/>
            </a:prstGeom>
            <a:effectLst>
              <a:innerShdw blurRad="63500" dist="50800" dir="13500000">
                <a:prstClr val="black">
                  <a:alpha val="50000"/>
                </a:prstClr>
              </a:innerShdw>
            </a:effectLst>
          </p:spPr>
        </p:pic>
        <p:sp>
          <p:nvSpPr>
            <p:cNvPr id="9" name="Tekstiruutu 8">
              <a:extLst>
                <a:ext uri="{FF2B5EF4-FFF2-40B4-BE49-F238E27FC236}">
                  <a16:creationId xmlns:a16="http://schemas.microsoft.com/office/drawing/2014/main" id="{FDF6DFC9-1F83-7DF3-7065-5FCA9FE1EABF}"/>
                </a:ext>
              </a:extLst>
            </p:cNvPr>
            <p:cNvSpPr txBox="1"/>
            <p:nvPr/>
          </p:nvSpPr>
          <p:spPr>
            <a:xfrm>
              <a:off x="3078980" y="2987811"/>
              <a:ext cx="1811690" cy="1323439"/>
            </a:xfrm>
            <a:prstGeom prst="rect">
              <a:avLst/>
            </a:prstGeom>
            <a:noFill/>
          </p:spPr>
          <p:txBody>
            <a:bodyPr wrap="square" rtlCol="0">
              <a:spAutoFit/>
            </a:bodyPr>
            <a:lstStyle/>
            <a:p>
              <a:pPr algn="ctr"/>
              <a:r>
                <a:rPr lang="fi-FI" sz="2000" dirty="0">
                  <a:latin typeface="Oswald" panose="00000500000000000000" pitchFamily="2" charset="0"/>
                </a:rPr>
                <a:t>2. </a:t>
              </a:r>
            </a:p>
            <a:p>
              <a:pPr algn="ctr"/>
              <a:r>
                <a:rPr lang="fi-FI" sz="2000" dirty="0">
                  <a:latin typeface="Oswald" panose="00000500000000000000" pitchFamily="2" charset="0"/>
                </a:rPr>
                <a:t>Osaat toimia tapaturmia välttäen.</a:t>
              </a:r>
            </a:p>
          </p:txBody>
        </p:sp>
      </p:grpSp>
      <p:grpSp>
        <p:nvGrpSpPr>
          <p:cNvPr id="15" name="Ryhmä 14">
            <a:extLst>
              <a:ext uri="{FF2B5EF4-FFF2-40B4-BE49-F238E27FC236}">
                <a16:creationId xmlns:a16="http://schemas.microsoft.com/office/drawing/2014/main" id="{B1FF1676-3442-262C-BAFC-377BF92B0F0E}"/>
              </a:ext>
            </a:extLst>
          </p:cNvPr>
          <p:cNvGrpSpPr/>
          <p:nvPr/>
        </p:nvGrpSpPr>
        <p:grpSpPr>
          <a:xfrm>
            <a:off x="6523479" y="3074670"/>
            <a:ext cx="2570675" cy="2068830"/>
            <a:chOff x="5687270" y="1914433"/>
            <a:chExt cx="2570675" cy="2068830"/>
          </a:xfrm>
        </p:grpSpPr>
        <p:pic>
          <p:nvPicPr>
            <p:cNvPr id="13" name="Kuva 12">
              <a:extLst>
                <a:ext uri="{FF2B5EF4-FFF2-40B4-BE49-F238E27FC236}">
                  <a16:creationId xmlns:a16="http://schemas.microsoft.com/office/drawing/2014/main" id="{9F098C12-1CF8-F709-6016-C813AF40D4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87270" y="1914433"/>
              <a:ext cx="2570675" cy="2068830"/>
            </a:xfrm>
            <a:prstGeom prst="rect">
              <a:avLst/>
            </a:prstGeom>
            <a:effectLst>
              <a:innerShdw blurRad="63500" dist="50800" dir="13500000">
                <a:prstClr val="black">
                  <a:alpha val="50000"/>
                </a:prstClr>
              </a:innerShdw>
            </a:effectLst>
          </p:spPr>
        </p:pic>
        <p:sp>
          <p:nvSpPr>
            <p:cNvPr id="14" name="Tekstiruutu 13">
              <a:extLst>
                <a:ext uri="{FF2B5EF4-FFF2-40B4-BE49-F238E27FC236}">
                  <a16:creationId xmlns:a16="http://schemas.microsoft.com/office/drawing/2014/main" id="{FF0DED9A-36B2-D61A-D2CB-EC057CE2BADD}"/>
                </a:ext>
              </a:extLst>
            </p:cNvPr>
            <p:cNvSpPr txBox="1"/>
            <p:nvPr/>
          </p:nvSpPr>
          <p:spPr>
            <a:xfrm>
              <a:off x="6085787" y="1979352"/>
              <a:ext cx="1899640" cy="1938992"/>
            </a:xfrm>
            <a:prstGeom prst="rect">
              <a:avLst/>
            </a:prstGeom>
            <a:noFill/>
          </p:spPr>
          <p:txBody>
            <a:bodyPr wrap="square" rtlCol="0">
              <a:spAutoFit/>
            </a:bodyPr>
            <a:lstStyle/>
            <a:p>
              <a:pPr algn="ctr"/>
              <a:r>
                <a:rPr lang="fi-FI" sz="2000" dirty="0">
                  <a:latin typeface="Oswald" panose="00000500000000000000" pitchFamily="2" charset="0"/>
                </a:rPr>
                <a:t> 3. </a:t>
              </a:r>
            </a:p>
            <a:p>
              <a:pPr algn="ctr"/>
              <a:r>
                <a:rPr lang="fi-FI" sz="2000" dirty="0">
                  <a:latin typeface="Oswald" panose="00000500000000000000" pitchFamily="2" charset="0"/>
                </a:rPr>
                <a:t>Osaat ottaa käyttöön ensitoimet onnettomuuden sattuessa.</a:t>
              </a:r>
            </a:p>
          </p:txBody>
        </p:sp>
      </p:grpSp>
      <p:grpSp>
        <p:nvGrpSpPr>
          <p:cNvPr id="3" name="Ryhmä 2">
            <a:extLst>
              <a:ext uri="{FF2B5EF4-FFF2-40B4-BE49-F238E27FC236}">
                <a16:creationId xmlns:a16="http://schemas.microsoft.com/office/drawing/2014/main" id="{08482174-B0CC-3456-DE49-A10175F51FE5}"/>
              </a:ext>
            </a:extLst>
          </p:cNvPr>
          <p:cNvGrpSpPr/>
          <p:nvPr/>
        </p:nvGrpSpPr>
        <p:grpSpPr>
          <a:xfrm>
            <a:off x="1390983" y="165060"/>
            <a:ext cx="3741515" cy="3628826"/>
            <a:chOff x="210384" y="2529995"/>
            <a:chExt cx="2748177" cy="2224976"/>
          </a:xfrm>
        </p:grpSpPr>
        <p:pic>
          <p:nvPicPr>
            <p:cNvPr id="4" name="Kuva 3">
              <a:extLst>
                <a:ext uri="{FF2B5EF4-FFF2-40B4-BE49-F238E27FC236}">
                  <a16:creationId xmlns:a16="http://schemas.microsoft.com/office/drawing/2014/main" id="{B1ACE288-A06D-E556-74F7-50BC582DC6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501670">
              <a:off x="460417" y="2279962"/>
              <a:ext cx="2224976" cy="2725042"/>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4FF2BD01-C2EF-2D56-1CC8-8801F110D486}"/>
                </a:ext>
              </a:extLst>
            </p:cNvPr>
            <p:cNvSpPr txBox="1"/>
            <p:nvPr/>
          </p:nvSpPr>
          <p:spPr>
            <a:xfrm>
              <a:off x="293772" y="3118106"/>
              <a:ext cx="2664789" cy="1188873"/>
            </a:xfrm>
            <a:prstGeom prst="rect">
              <a:avLst/>
            </a:prstGeom>
            <a:noFill/>
          </p:spPr>
          <p:txBody>
            <a:bodyPr wrap="square" rtlCol="0">
              <a:spAutoFit/>
            </a:bodyPr>
            <a:lstStyle/>
            <a:p>
              <a:pPr algn="ctr"/>
              <a:r>
                <a:rPr lang="fi-FI" sz="40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a:r>
                <a:rPr lang="fi-FI" sz="4000" dirty="0">
                  <a:solidFill>
                    <a:schemeClr val="bg1"/>
                  </a:solidFill>
                  <a:effectLst>
                    <a:outerShdw blurRad="38100" dist="38100" dir="2700000" algn="tl">
                      <a:srgbClr val="000000">
                        <a:alpha val="43137"/>
                      </a:srgbClr>
                    </a:outerShdw>
                  </a:effectLst>
                  <a:latin typeface="Oswald" panose="00000500000000000000" pitchFamily="2" charset="0"/>
                </a:rPr>
                <a:t>Osaat tunnistaa tapaturmavaaroja.</a:t>
              </a:r>
            </a:p>
          </p:txBody>
        </p:sp>
      </p:grpSp>
      <p:grpSp>
        <p:nvGrpSpPr>
          <p:cNvPr id="12" name="Ryhmä 11">
            <a:extLst>
              <a:ext uri="{FF2B5EF4-FFF2-40B4-BE49-F238E27FC236}">
                <a16:creationId xmlns:a16="http://schemas.microsoft.com/office/drawing/2014/main" id="{067C6E79-3B7C-D342-95E6-85D1B8307333}"/>
              </a:ext>
            </a:extLst>
          </p:cNvPr>
          <p:cNvGrpSpPr/>
          <p:nvPr/>
        </p:nvGrpSpPr>
        <p:grpSpPr>
          <a:xfrm>
            <a:off x="6619626" y="1031844"/>
            <a:ext cx="2204487" cy="1944134"/>
            <a:chOff x="6619626" y="1031844"/>
            <a:chExt cx="2204487" cy="1944134"/>
          </a:xfrm>
        </p:grpSpPr>
        <p:pic>
          <p:nvPicPr>
            <p:cNvPr id="16" name="Kuva 15">
              <a:extLst>
                <a:ext uri="{FF2B5EF4-FFF2-40B4-BE49-F238E27FC236}">
                  <a16:creationId xmlns:a16="http://schemas.microsoft.com/office/drawing/2014/main" id="{EFFB7031-E317-E4DB-6879-2ECF93EA28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501670">
              <a:off x="6784246" y="936110"/>
              <a:ext cx="1944134" cy="2135601"/>
            </a:xfrm>
            <a:prstGeom prst="rect">
              <a:avLst/>
            </a:prstGeom>
            <a:effectLst>
              <a:innerShdw blurRad="63500" dist="50800" dir="13500000">
                <a:prstClr val="black">
                  <a:alpha val="50000"/>
                </a:prstClr>
              </a:innerShdw>
            </a:effectLst>
          </p:spPr>
        </p:pic>
        <p:sp>
          <p:nvSpPr>
            <p:cNvPr id="17" name="Tekstiruutu 16">
              <a:extLst>
                <a:ext uri="{FF2B5EF4-FFF2-40B4-BE49-F238E27FC236}">
                  <a16:creationId xmlns:a16="http://schemas.microsoft.com/office/drawing/2014/main" id="{1A868476-1720-88CE-1E49-3BFCD23FAA7C}"/>
                </a:ext>
              </a:extLst>
            </p:cNvPr>
            <p:cNvSpPr txBox="1"/>
            <p:nvPr/>
          </p:nvSpPr>
          <p:spPr>
            <a:xfrm>
              <a:off x="6619626" y="1222666"/>
              <a:ext cx="1933675" cy="1631216"/>
            </a:xfrm>
            <a:prstGeom prst="rect">
              <a:avLst/>
            </a:prstGeom>
            <a:noFill/>
          </p:spPr>
          <p:txBody>
            <a:bodyPr wrap="square" rtlCol="0">
              <a:spAutoFit/>
            </a:bodyPr>
            <a:lstStyle/>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4. </a:t>
              </a:r>
            </a:p>
            <a:p>
              <a:pPr algn="ct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Osaat kertoa,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miten </a:t>
              </a:r>
              <a:br>
                <a:rPr lang="fi-FI" sz="2000" dirty="0">
                  <a:solidFill>
                    <a:schemeClr val="bg1"/>
                  </a:solidFill>
                  <a:effectLst>
                    <a:outerShdw blurRad="38100" dist="38100" dir="2700000" algn="tl">
                      <a:srgbClr val="000000">
                        <a:alpha val="43137"/>
                      </a:srgbClr>
                    </a:outerShdw>
                  </a:effectLst>
                  <a:latin typeface="Oswald" panose="00000500000000000000" pitchFamily="2" charset="0"/>
                </a:rPr>
              </a:br>
              <a:r>
                <a:rPr lang="fi-FI" sz="2000" dirty="0">
                  <a:solidFill>
                    <a:schemeClr val="bg1"/>
                  </a:solidFill>
                  <a:effectLst>
                    <a:outerShdw blurRad="38100" dist="38100" dir="2700000" algn="tl">
                      <a:srgbClr val="000000">
                        <a:alpha val="43137"/>
                      </a:srgbClr>
                    </a:outerShdw>
                  </a:effectLst>
                  <a:latin typeface="Oswald" panose="00000500000000000000" pitchFamily="2" charset="0"/>
                </a:rPr>
                <a:t>ensiapua annetaan.</a:t>
              </a:r>
            </a:p>
          </p:txBody>
        </p:sp>
      </p:grpSp>
    </p:spTree>
    <p:extLst>
      <p:ext uri="{BB962C8B-B14F-4D97-AF65-F5344CB8AC3E}">
        <p14:creationId xmlns:p14="http://schemas.microsoft.com/office/powerpoint/2010/main" val="1868494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3.45679E-6 L -0.23073 -0.16019 " pathEditMode="relative" rAng="0" ptsTypes="AA">
                                      <p:cBhvr>
                                        <p:cTn id="6" dur="2000" fill="hold"/>
                                        <p:tgtEl>
                                          <p:spTgt spid="3"/>
                                        </p:tgtEl>
                                        <p:attrNameLst>
                                          <p:attrName>ppt_x</p:attrName>
                                          <p:attrName>ppt_y</p:attrName>
                                        </p:attrNameLst>
                                      </p:cBhvr>
                                      <p:rCtr x="-11545" y="-8025"/>
                                    </p:animMotion>
                                  </p:childTnLst>
                                </p:cTn>
                              </p:par>
                              <p:par>
                                <p:cTn id="7" presetID="6" presetClass="emph" presetSubtype="0" fill="hold" nodeType="withEffect">
                                  <p:stCondLst>
                                    <p:cond delay="0"/>
                                  </p:stCondLst>
                                  <p:childTnLst>
                                    <p:animScale>
                                      <p:cBhvr>
                                        <p:cTn id="8" dur="2000" fill="hold"/>
                                        <p:tgtEl>
                                          <p:spTgt spid="3"/>
                                        </p:tgtEl>
                                      </p:cBhvr>
                                      <p:by x="50000" y="50000"/>
                                    </p:animScale>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2.5E-6 9.87654E-7 L 0.14393 -0.03395 " pathEditMode="relative" rAng="0" ptsTypes="AA">
                                      <p:cBhvr>
                                        <p:cTn id="11" dur="2000" fill="hold"/>
                                        <p:tgtEl>
                                          <p:spTgt spid="6"/>
                                        </p:tgtEl>
                                        <p:attrNameLst>
                                          <p:attrName>ppt_x</p:attrName>
                                          <p:attrName>ppt_y</p:attrName>
                                        </p:attrNameLst>
                                      </p:cBhvr>
                                      <p:rCtr x="7240" y="-1698"/>
                                    </p:animMotion>
                                  </p:childTnLst>
                                </p:cTn>
                              </p:par>
                              <p:par>
                                <p:cTn id="12" presetID="6" presetClass="emph" presetSubtype="0" fill="hold" nodeType="withEffect">
                                  <p:stCondLst>
                                    <p:cond delay="0"/>
                                  </p:stCondLst>
                                  <p:childTnLst>
                                    <p:animScale>
                                      <p:cBhvr>
                                        <p:cTn id="13"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A96FAC40-8FDB-4511-AA34-9B083F10A68D}"/>
              </a:ext>
            </a:extLst>
          </p:cNvPr>
          <p:cNvGrpSpPr/>
          <p:nvPr/>
        </p:nvGrpSpPr>
        <p:grpSpPr>
          <a:xfrm>
            <a:off x="2636575" y="820893"/>
            <a:ext cx="4690737" cy="3642106"/>
            <a:chOff x="6075884" y="779297"/>
            <a:chExt cx="2791124" cy="2176951"/>
          </a:xfrm>
        </p:grpSpPr>
        <p:pic>
          <p:nvPicPr>
            <p:cNvPr id="7" name="Kuva 6">
              <a:extLst>
                <a:ext uri="{FF2B5EF4-FFF2-40B4-BE49-F238E27FC236}">
                  <a16:creationId xmlns:a16="http://schemas.microsoft.com/office/drawing/2014/main" id="{2FD830D5-D663-4873-8EB0-277F62269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63053">
              <a:off x="6076831" y="779297"/>
              <a:ext cx="2790177" cy="2176951"/>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164B3116-3AD1-4FC0-9B39-E5910D5D3918}"/>
                </a:ext>
              </a:extLst>
            </p:cNvPr>
            <p:cNvSpPr txBox="1"/>
            <p:nvPr/>
          </p:nvSpPr>
          <p:spPr>
            <a:xfrm>
              <a:off x="6075884" y="1737744"/>
              <a:ext cx="2659693" cy="1203915"/>
            </a:xfrm>
            <a:prstGeom prst="rect">
              <a:avLst/>
            </a:prstGeom>
            <a:noFill/>
          </p:spPr>
          <p:txBody>
            <a:bodyPr wrap="square" rtlCol="0">
              <a:spAutoFit/>
            </a:bodyPr>
            <a:lstStyle/>
            <a:p>
              <a:pPr algn="ctr"/>
              <a:r>
                <a:rPr lang="fi-FI" sz="3600" dirty="0">
                  <a:solidFill>
                    <a:schemeClr val="tx1"/>
                  </a:solidFill>
                  <a:latin typeface="Oswald" panose="00000500000000000000" pitchFamily="2" charset="0"/>
                  <a:ea typeface="Roboto" panose="02000000000000000000" pitchFamily="2" charset="0"/>
                </a:rPr>
                <a:t>Miten liikuntatapaturmia voi ennaltaehkäistä?</a:t>
              </a:r>
            </a:p>
          </p:txBody>
        </p:sp>
      </p:grpSp>
      <p:sp>
        <p:nvSpPr>
          <p:cNvPr id="10" name="Otsikko 9">
            <a:extLst>
              <a:ext uri="{FF2B5EF4-FFF2-40B4-BE49-F238E27FC236}">
                <a16:creationId xmlns:a16="http://schemas.microsoft.com/office/drawing/2014/main" id="{FDA19B4F-E501-412B-93FE-22D085DF369A}"/>
              </a:ext>
            </a:extLst>
          </p:cNvPr>
          <p:cNvSpPr>
            <a:spLocks noGrp="1"/>
          </p:cNvSpPr>
          <p:nvPr>
            <p:ph type="title"/>
          </p:nvPr>
        </p:nvSpPr>
        <p:spPr/>
        <p:txBody>
          <a:bodyPr/>
          <a:lstStyle/>
          <a:p>
            <a:r>
              <a:rPr lang="fi-FI" dirty="0"/>
              <a:t>Keskustelu:</a:t>
            </a:r>
          </a:p>
        </p:txBody>
      </p:sp>
    </p:spTree>
    <p:extLst>
      <p:ext uri="{BB962C8B-B14F-4D97-AF65-F5344CB8AC3E}">
        <p14:creationId xmlns:p14="http://schemas.microsoft.com/office/powerpoint/2010/main" val="198432534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Liikuntatapaturmat">
            <a:hlinkClick r:id="" action="ppaction://media"/>
            <a:extLst>
              <a:ext uri="{FF2B5EF4-FFF2-40B4-BE49-F238E27FC236}">
                <a16:creationId xmlns:a16="http://schemas.microsoft.com/office/drawing/2014/main" id="{00EB9D60-98AD-5C86-75A1-0AD12F3C1C6B}"/>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8101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FDA19B4F-E501-412B-93FE-22D085DF369A}"/>
              </a:ext>
            </a:extLst>
          </p:cNvPr>
          <p:cNvSpPr>
            <a:spLocks noGrp="1"/>
          </p:cNvSpPr>
          <p:nvPr>
            <p:ph type="title"/>
          </p:nvPr>
        </p:nvSpPr>
        <p:spPr/>
        <p:txBody>
          <a:bodyPr/>
          <a:lstStyle/>
          <a:p>
            <a:r>
              <a:rPr lang="fi-FI" dirty="0"/>
              <a:t>Keskustelu:</a:t>
            </a:r>
          </a:p>
        </p:txBody>
      </p:sp>
      <p:grpSp>
        <p:nvGrpSpPr>
          <p:cNvPr id="9" name="Ryhmä 8">
            <a:extLst>
              <a:ext uri="{FF2B5EF4-FFF2-40B4-BE49-F238E27FC236}">
                <a16:creationId xmlns:a16="http://schemas.microsoft.com/office/drawing/2014/main" id="{05994950-2C13-4953-AEFA-929563603710}"/>
              </a:ext>
            </a:extLst>
          </p:cNvPr>
          <p:cNvGrpSpPr/>
          <p:nvPr/>
        </p:nvGrpSpPr>
        <p:grpSpPr>
          <a:xfrm>
            <a:off x="2196421" y="1370013"/>
            <a:ext cx="4268563" cy="3228933"/>
            <a:chOff x="5412315" y="2101765"/>
            <a:chExt cx="2692077" cy="2219295"/>
          </a:xfrm>
        </p:grpSpPr>
        <p:pic>
          <p:nvPicPr>
            <p:cNvPr id="11" name="Kuva 10">
              <a:extLst>
                <a:ext uri="{FF2B5EF4-FFF2-40B4-BE49-F238E27FC236}">
                  <a16:creationId xmlns:a16="http://schemas.microsoft.com/office/drawing/2014/main" id="{0E9DFDD3-FE76-4C90-B48D-6ACC28161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73591">
              <a:off x="5504006" y="2101765"/>
              <a:ext cx="2600386" cy="2219295"/>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79DA7F86-6A3E-4525-A536-81E6C47446A9}"/>
                </a:ext>
              </a:extLst>
            </p:cNvPr>
            <p:cNvSpPr txBox="1"/>
            <p:nvPr/>
          </p:nvSpPr>
          <p:spPr>
            <a:xfrm>
              <a:off x="5412315" y="2985529"/>
              <a:ext cx="2670921" cy="825004"/>
            </a:xfrm>
            <a:prstGeom prst="rect">
              <a:avLst/>
            </a:prstGeom>
            <a:noFill/>
          </p:spPr>
          <p:txBody>
            <a:bodyPr wrap="square" rtlCol="0">
              <a:spAutoFit/>
            </a:bodyPr>
            <a:lstStyle/>
            <a:p>
              <a:pPr algn="ctr"/>
              <a:r>
                <a:rPr lang="fi-FI" sz="3600" dirty="0">
                  <a:solidFill>
                    <a:schemeClr val="tx1"/>
                  </a:solidFill>
                  <a:latin typeface="Oswald" panose="00000500000000000000" pitchFamily="2" charset="0"/>
                  <a:ea typeface="Roboto" panose="02000000000000000000" pitchFamily="2" charset="0"/>
                </a:rPr>
                <a:t>Miten myrkytyksiä </a:t>
              </a:r>
              <a:br>
                <a:rPr lang="fi-FI" sz="3600" dirty="0">
                  <a:solidFill>
                    <a:schemeClr val="tx1"/>
                  </a:solidFill>
                  <a:latin typeface="Oswald" panose="00000500000000000000" pitchFamily="2" charset="0"/>
                  <a:ea typeface="Roboto" panose="02000000000000000000" pitchFamily="2" charset="0"/>
                </a:rPr>
              </a:br>
              <a:r>
                <a:rPr lang="fi-FI" sz="3600" dirty="0">
                  <a:solidFill>
                    <a:schemeClr val="tx1"/>
                  </a:solidFill>
                  <a:latin typeface="Oswald" panose="00000500000000000000" pitchFamily="2" charset="0"/>
                  <a:ea typeface="Roboto" panose="02000000000000000000" pitchFamily="2" charset="0"/>
                </a:rPr>
                <a:t>voi välttää?</a:t>
              </a:r>
            </a:p>
          </p:txBody>
        </p:sp>
      </p:grpSp>
    </p:spTree>
    <p:extLst>
      <p:ext uri="{BB962C8B-B14F-4D97-AF65-F5344CB8AC3E}">
        <p14:creationId xmlns:p14="http://schemas.microsoft.com/office/powerpoint/2010/main" val="316259215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ph type="title"/>
          </p:nvPr>
        </p:nvSpPr>
        <p:spPr/>
        <p:txBody>
          <a:bodyPr/>
          <a:lstStyle/>
          <a:p>
            <a:r>
              <a:rPr lang="fi-FI"/>
              <a:t>Myrkytysten välttäminen</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ph idx="1"/>
          </p:nvPr>
        </p:nvSpPr>
        <p:spPr>
          <a:xfrm>
            <a:off x="628650" y="1232446"/>
            <a:ext cx="4554969" cy="3262312"/>
          </a:xfrm>
        </p:spPr>
        <p:txBody>
          <a:bodyPr>
            <a:noAutofit/>
          </a:bodyPr>
          <a:lstStyle/>
          <a:p>
            <a:pPr marL="0" indent="0">
              <a:lnSpc>
                <a:spcPct val="110000"/>
              </a:lnSpc>
              <a:spcBef>
                <a:spcPts val="600"/>
              </a:spcBef>
              <a:spcAft>
                <a:spcPts val="600"/>
              </a:spcAft>
              <a:buNone/>
            </a:pPr>
            <a:r>
              <a:rPr lang="fi-FI" sz="1600" b="1" dirty="0"/>
              <a:t>Yleisimmät kodista löytyvät myrkytysten aiheuttajat ovat pesu- ja puhdistusaineet, lääkkeet sekä alkoholi.</a:t>
            </a:r>
          </a:p>
          <a:p>
            <a:pPr>
              <a:lnSpc>
                <a:spcPct val="110000"/>
              </a:lnSpc>
              <a:spcBef>
                <a:spcPts val="600"/>
              </a:spcBef>
              <a:spcAft>
                <a:spcPts val="600"/>
              </a:spcAft>
            </a:pPr>
            <a:r>
              <a:rPr lang="fi-FI" sz="1600" dirty="0"/>
              <a:t>Huolehdi, että lääkkeet ja muut myrkyllisiksi luokiteltavat aineet säilytetään lasten ulottumattomissa tai lukitussa tilassa.</a:t>
            </a:r>
          </a:p>
          <a:p>
            <a:pPr>
              <a:lnSpc>
                <a:spcPct val="110000"/>
              </a:lnSpc>
              <a:spcBef>
                <a:spcPts val="600"/>
              </a:spcBef>
              <a:spcAft>
                <a:spcPts val="600"/>
              </a:spcAft>
            </a:pPr>
            <a:r>
              <a:rPr lang="fi-FI" sz="1600" dirty="0"/>
              <a:t>Suosi turvakorkillisia tuotteita.</a:t>
            </a:r>
          </a:p>
          <a:p>
            <a:pPr>
              <a:lnSpc>
                <a:spcPct val="110000"/>
              </a:lnSpc>
              <a:spcBef>
                <a:spcPts val="600"/>
              </a:spcBef>
              <a:spcAft>
                <a:spcPts val="600"/>
              </a:spcAft>
            </a:pPr>
            <a:r>
              <a:rPr lang="fi-FI" sz="1600" dirty="0"/>
              <a:t>Säilytä lääkkeet niiden alkuperäisessä pakkauksessa.</a:t>
            </a:r>
          </a:p>
          <a:p>
            <a:pPr marL="0" indent="0">
              <a:lnSpc>
                <a:spcPct val="110000"/>
              </a:lnSpc>
              <a:spcBef>
                <a:spcPts val="600"/>
              </a:spcBef>
              <a:spcAft>
                <a:spcPts val="600"/>
              </a:spcAft>
              <a:buNone/>
            </a:pPr>
            <a:endParaRPr lang="fi-FI" sz="1600" dirty="0"/>
          </a:p>
          <a:p>
            <a:pPr marL="0" indent="0">
              <a:lnSpc>
                <a:spcPct val="110000"/>
              </a:lnSpc>
              <a:spcBef>
                <a:spcPts val="600"/>
              </a:spcBef>
              <a:spcAft>
                <a:spcPts val="600"/>
              </a:spcAft>
              <a:buNone/>
            </a:pPr>
            <a:endParaRPr lang="fi-FI" sz="1600" dirty="0"/>
          </a:p>
        </p:txBody>
      </p:sp>
      <p:grpSp>
        <p:nvGrpSpPr>
          <p:cNvPr id="4" name="Ryhmä 3">
            <a:extLst>
              <a:ext uri="{FF2B5EF4-FFF2-40B4-BE49-F238E27FC236}">
                <a16:creationId xmlns:a16="http://schemas.microsoft.com/office/drawing/2014/main" id="{93E6C36D-E896-C4D2-BAE7-66EFDC9AA0CE}"/>
              </a:ext>
            </a:extLst>
          </p:cNvPr>
          <p:cNvGrpSpPr/>
          <p:nvPr/>
        </p:nvGrpSpPr>
        <p:grpSpPr>
          <a:xfrm>
            <a:off x="5050395" y="177055"/>
            <a:ext cx="4123178" cy="3228933"/>
            <a:chOff x="5504006" y="2101765"/>
            <a:chExt cx="2600386" cy="2219295"/>
          </a:xfrm>
        </p:grpSpPr>
        <p:pic>
          <p:nvPicPr>
            <p:cNvPr id="5" name="Kuva 4">
              <a:extLst>
                <a:ext uri="{FF2B5EF4-FFF2-40B4-BE49-F238E27FC236}">
                  <a16:creationId xmlns:a16="http://schemas.microsoft.com/office/drawing/2014/main" id="{8F95BE3D-7F07-22A8-DCF2-B8106FB26F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73591">
              <a:off x="5504006" y="2101765"/>
              <a:ext cx="2600386" cy="2219295"/>
            </a:xfrm>
            <a:prstGeom prst="rect">
              <a:avLst/>
            </a:prstGeom>
            <a:effectLst>
              <a:innerShdw blurRad="63500" dist="50800" dir="13500000">
                <a:prstClr val="black">
                  <a:alpha val="50000"/>
                </a:prstClr>
              </a:innerShdw>
            </a:effectLst>
          </p:spPr>
        </p:pic>
        <p:sp>
          <p:nvSpPr>
            <p:cNvPr id="6" name="Tekstiruutu 5">
              <a:extLst>
                <a:ext uri="{FF2B5EF4-FFF2-40B4-BE49-F238E27FC236}">
                  <a16:creationId xmlns:a16="http://schemas.microsoft.com/office/drawing/2014/main" id="{7586CB41-A9DE-B4D3-3023-03FFEC528E09}"/>
                </a:ext>
              </a:extLst>
            </p:cNvPr>
            <p:cNvSpPr txBox="1"/>
            <p:nvPr/>
          </p:nvSpPr>
          <p:spPr>
            <a:xfrm>
              <a:off x="5676971" y="2837151"/>
              <a:ext cx="2254457" cy="1205775"/>
            </a:xfrm>
            <a:prstGeom prst="rect">
              <a:avLst/>
            </a:prstGeom>
            <a:noFill/>
          </p:spPr>
          <p:txBody>
            <a:bodyPr wrap="square" rtlCol="0">
              <a:spAutoFit/>
            </a:bodyPr>
            <a:lstStyle/>
            <a:p>
              <a:pPr algn="ctr"/>
              <a:r>
                <a:rPr lang="fi-FI" sz="1800" dirty="0">
                  <a:solidFill>
                    <a:schemeClr val="tx1"/>
                  </a:solidFill>
                  <a:latin typeface="Oswald" panose="00000500000000000000" pitchFamily="2" charset="0"/>
                  <a:ea typeface="Roboto" panose="02000000000000000000" pitchFamily="2" charset="0"/>
                </a:rPr>
                <a:t>Jos epäilet myrkytyksen mahdollisuutta, soita Myrkytystietokeskukseen, </a:t>
              </a:r>
              <a:br>
                <a:rPr lang="fi-FI" sz="1800" dirty="0">
                  <a:solidFill>
                    <a:schemeClr val="tx1"/>
                  </a:solidFill>
                  <a:latin typeface="Oswald" panose="00000500000000000000" pitchFamily="2" charset="0"/>
                  <a:ea typeface="Roboto" panose="02000000000000000000" pitchFamily="2" charset="0"/>
                </a:rPr>
              </a:br>
              <a:r>
                <a:rPr lang="fi-FI" sz="1800" dirty="0">
                  <a:solidFill>
                    <a:schemeClr val="tx1"/>
                  </a:solidFill>
                  <a:latin typeface="Oswald" panose="00000500000000000000" pitchFamily="2" charset="0"/>
                  <a:ea typeface="Roboto" panose="02000000000000000000" pitchFamily="2" charset="0"/>
                </a:rPr>
                <a:t>0800 147 111.</a:t>
              </a:r>
            </a:p>
            <a:p>
              <a:pPr algn="ctr"/>
              <a:r>
                <a:rPr lang="fi-FI" sz="1800" dirty="0">
                  <a:solidFill>
                    <a:schemeClr val="tx1"/>
                  </a:solidFill>
                  <a:latin typeface="Oswald" panose="00000500000000000000" pitchFamily="2" charset="0"/>
                  <a:ea typeface="Roboto" panose="02000000000000000000" pitchFamily="2" charset="0"/>
                </a:rPr>
                <a:t> </a:t>
              </a:r>
            </a:p>
            <a:p>
              <a:pPr algn="ctr"/>
              <a:r>
                <a:rPr lang="fi-FI" sz="1800" dirty="0">
                  <a:solidFill>
                    <a:schemeClr val="tx1"/>
                  </a:solidFill>
                  <a:latin typeface="Oswald" panose="00000500000000000000" pitchFamily="2" charset="0"/>
                  <a:ea typeface="Roboto" panose="02000000000000000000" pitchFamily="2" charset="0"/>
                </a:rPr>
                <a:t>Hätätilanteessa soita hätänumeroon </a:t>
              </a:r>
              <a:br>
                <a:rPr lang="fi-FI" sz="1800" dirty="0">
                  <a:solidFill>
                    <a:schemeClr val="tx1"/>
                  </a:solidFill>
                  <a:latin typeface="Oswald" panose="00000500000000000000" pitchFamily="2" charset="0"/>
                  <a:ea typeface="Roboto" panose="02000000000000000000" pitchFamily="2" charset="0"/>
                </a:rPr>
              </a:br>
              <a:r>
                <a:rPr lang="fi-FI" sz="1800" dirty="0">
                  <a:solidFill>
                    <a:schemeClr val="tx1"/>
                  </a:solidFill>
                  <a:latin typeface="Oswald" panose="00000500000000000000" pitchFamily="2" charset="0"/>
                  <a:ea typeface="Roboto" panose="02000000000000000000" pitchFamily="2" charset="0"/>
                </a:rPr>
                <a:t>112.</a:t>
              </a:r>
            </a:p>
          </p:txBody>
        </p:sp>
      </p:grpSp>
    </p:spTree>
    <p:extLst>
      <p:ext uri="{BB962C8B-B14F-4D97-AF65-F5344CB8AC3E}">
        <p14:creationId xmlns:p14="http://schemas.microsoft.com/office/powerpoint/2010/main" val="138779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15" ma:contentTypeDescription="Luo uusi asiakirja." ma:contentTypeScope="" ma:versionID="30c4563708dab899f452e04fef0ca400">
  <xsd:schema xmlns:xsd="http://www.w3.org/2001/XMLSchema" xmlns:xs="http://www.w3.org/2001/XMLSchema" xmlns:p="http://schemas.microsoft.com/office/2006/metadata/properties" xmlns:ns2="37c8d060-f1fb-4b5f-bb32-0f7334dc2af7" xmlns:ns3="51ecb420-3140-473a-a51f-97995dba6ba1" targetNamespace="http://schemas.microsoft.com/office/2006/metadata/properties" ma:root="true" ma:fieldsID="9859539b5f8a52bb40743d47b1eae3f1" ns2:_="" ns3:_="">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1ecb420-3140-473a-a51f-97995dba6ba1" xsi:nil="true"/>
    <lcf76f155ced4ddcb4097134ff3c332f xmlns="37c8d060-f1fb-4b5f-bb32-0f7334dc2a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86CD17-FBA1-4711-B62D-6D08CF26C5BD}">
  <ds:schemaRefs>
    <ds:schemaRef ds:uri="http://schemas.microsoft.com/sharepoint/v3/contenttype/forms"/>
  </ds:schemaRefs>
</ds:datastoreItem>
</file>

<file path=customXml/itemProps2.xml><?xml version="1.0" encoding="utf-8"?>
<ds:datastoreItem xmlns:ds="http://schemas.openxmlformats.org/officeDocument/2006/customXml" ds:itemID="{883616BD-F9F8-4971-9D67-505E017BAF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c8d060-f1fb-4b5f-bb32-0f7334dc2af7"/>
    <ds:schemaRef ds:uri="51ecb420-3140-473a-a51f-97995dba6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BB5DC1-BB2B-4771-9FCF-8B8A04231041}">
  <ds:schemaRefs>
    <ds:schemaRef ds:uri="http://schemas.microsoft.com/office/2006/documentManagement/types"/>
    <ds:schemaRef ds:uri="http://schemas.microsoft.com/office/infopath/2007/PartnerControls"/>
    <ds:schemaRef ds:uri="51ecb420-3140-473a-a51f-97995dba6ba1"/>
    <ds:schemaRef ds:uri="http://purl.org/dc/elements/1.1/"/>
    <ds:schemaRef ds:uri="http://schemas.microsoft.com/office/2006/metadata/properties"/>
    <ds:schemaRef ds:uri="37c8d060-f1fb-4b5f-bb32-0f7334dc2af7"/>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TotalTime>
  <Words>3965</Words>
  <Application>Microsoft Office PowerPoint</Application>
  <PresentationFormat>Näytössä katseltava esitys (16:9)</PresentationFormat>
  <Paragraphs>531</Paragraphs>
  <Slides>42</Slides>
  <Notes>42</Notes>
  <HiddenSlides>0</HiddenSlides>
  <MMClips>5</MMClips>
  <ScaleCrop>false</ScaleCrop>
  <HeadingPairs>
    <vt:vector size="6" baseType="variant">
      <vt:variant>
        <vt:lpstr>Käytetyt fontit</vt:lpstr>
      </vt:variant>
      <vt:variant>
        <vt:i4>11</vt:i4>
      </vt:variant>
      <vt:variant>
        <vt:lpstr>Teema</vt:lpstr>
      </vt:variant>
      <vt:variant>
        <vt:i4>2</vt:i4>
      </vt:variant>
      <vt:variant>
        <vt:lpstr>Dian otsikot</vt:lpstr>
      </vt:variant>
      <vt:variant>
        <vt:i4>42</vt:i4>
      </vt:variant>
    </vt:vector>
  </HeadingPairs>
  <TitlesOfParts>
    <vt:vector size="55" baseType="lpstr">
      <vt:lpstr>Calibri Light</vt:lpstr>
      <vt:lpstr>Oswald SemiBold</vt:lpstr>
      <vt:lpstr>Calibri</vt:lpstr>
      <vt:lpstr>Yle Black</vt:lpstr>
      <vt:lpstr>Tenorite</vt:lpstr>
      <vt:lpstr>Oswald</vt:lpstr>
      <vt:lpstr>Arial</vt:lpstr>
      <vt:lpstr>Gill Sans</vt:lpstr>
      <vt:lpstr>Open Sans</vt:lpstr>
      <vt:lpstr>Helvetica Neue</vt:lpstr>
      <vt:lpstr>Roboto</vt:lpstr>
      <vt:lpstr>Mukautettu suunnittelumalli</vt:lpstr>
      <vt:lpstr>1_Mukautettu suunnittelumalli</vt:lpstr>
      <vt:lpstr>PowerPoint-esitys</vt:lpstr>
      <vt:lpstr>Tapaturmat Suomessa</vt:lpstr>
      <vt:lpstr>Nuoret tapaturmapotilaat vuosina 2016-2018 (keskiarvo, lkm)</vt:lpstr>
      <vt:lpstr>Yleisimmät tapaturmat</vt:lpstr>
      <vt:lpstr>PowerPoint-esitys</vt:lpstr>
      <vt:lpstr>Keskustelu:</vt:lpstr>
      <vt:lpstr>PowerPoint-esitys</vt:lpstr>
      <vt:lpstr>Keskustelu:</vt:lpstr>
      <vt:lpstr>Myrkytysten välttäminen</vt:lpstr>
      <vt:lpstr>Keskustelu:</vt:lpstr>
      <vt:lpstr>Liikennetapaturmien välttäminen</vt:lpstr>
      <vt:lpstr>PowerPoint-esitys</vt:lpstr>
      <vt:lpstr>Nuorten tieliikenneonnettomuudet</vt:lpstr>
      <vt:lpstr>PowerPoint-esitys</vt:lpstr>
      <vt:lpstr>PowerPoint-esitys</vt:lpstr>
      <vt:lpstr>Toiminta onnettomuustilanteessa</vt:lpstr>
      <vt:lpstr>PowerPoint-esitys</vt:lpstr>
      <vt:lpstr>Älä kuvaa – auta!</vt:lpstr>
      <vt:lpstr>PowerPoint-esitys</vt:lpstr>
      <vt:lpstr>Auttaminen on jokaisen velvollisuus</vt:lpstr>
      <vt:lpstr>Kun kohtaat onnettomuuteen joutuneen</vt:lpstr>
      <vt:lpstr>PowerPoint-esitys</vt:lpstr>
      <vt:lpstr>Ensiavulla voit pelastaa ihmishengen</vt:lpstr>
      <vt:lpstr>PowerPoint-esitys</vt:lpstr>
      <vt:lpstr>Haavojen ensiapu</vt:lpstr>
      <vt:lpstr>Haavojen ensiapu</vt:lpstr>
      <vt:lpstr>Palovammojen ensiapu</vt:lpstr>
      <vt:lpstr>Palovammojen ensiapu</vt:lpstr>
      <vt:lpstr>Tajuttoman ensiapu</vt:lpstr>
      <vt:lpstr>PowerPoint-esitys</vt:lpstr>
      <vt:lpstr>Sydänpysähdyksen ensiapu: elvytys</vt:lpstr>
      <vt:lpstr>Sydänpysähdyksen ensiapu –  sydäniskuri eli defibrillaattori</vt:lpstr>
      <vt:lpstr>PowerPoint-esitys</vt:lpstr>
      <vt:lpstr>Sydänpysähdyksen ensiapu –  sydäniskuri eli defibrillaattori</vt:lpstr>
      <vt:lpstr>PowerPoint-esitys</vt:lpstr>
      <vt:lpstr>PowerPoint-esitys</vt:lpstr>
      <vt:lpstr>PowerPoint-esitys</vt:lpstr>
      <vt:lpstr>PowerPoint-esitys</vt:lpstr>
      <vt:lpstr>PowerPoint-esitys</vt:lpstr>
      <vt:lpstr>PowerPoint-esitys</vt:lpstr>
      <vt:lpstr>Itsearviointi</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Elias Kivelä</cp:lastModifiedBy>
  <cp:revision>6</cp:revision>
  <dcterms:created xsi:type="dcterms:W3CDTF">2019-08-20T05:50:29Z</dcterms:created>
  <dcterms:modified xsi:type="dcterms:W3CDTF">2022-11-23T07:36:58Z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